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1.xml" ContentType="application/vnd.openxmlformats-officedocument.presentationml.notesSlide+xml"/>
  <Override PartName="/ppt/tags/tag6.xml" ContentType="application/vnd.openxmlformats-officedocument.presentationml.tags+xml"/>
  <Override PartName="/ppt/notesSlides/notesSlide2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90" r:id="rId5"/>
    <p:sldMasterId id="2147483719" r:id="rId6"/>
    <p:sldMasterId id="2147483735" r:id="rId7"/>
  </p:sldMasterIdLst>
  <p:notesMasterIdLst>
    <p:notesMasterId r:id="rId84"/>
  </p:notesMasterIdLst>
  <p:sldIdLst>
    <p:sldId id="272" r:id="rId8"/>
    <p:sldId id="257" r:id="rId9"/>
    <p:sldId id="258" r:id="rId10"/>
    <p:sldId id="259" r:id="rId11"/>
    <p:sldId id="260" r:id="rId12"/>
    <p:sldId id="262" r:id="rId13"/>
    <p:sldId id="263" r:id="rId14"/>
    <p:sldId id="265" r:id="rId15"/>
    <p:sldId id="266" r:id="rId16"/>
    <p:sldId id="267" r:id="rId17"/>
    <p:sldId id="268" r:id="rId18"/>
    <p:sldId id="269" r:id="rId19"/>
    <p:sldId id="270" r:id="rId20"/>
    <p:sldId id="590" r:id="rId21"/>
    <p:sldId id="784" r:id="rId22"/>
    <p:sldId id="750" r:id="rId23"/>
    <p:sldId id="783" r:id="rId24"/>
    <p:sldId id="785" r:id="rId25"/>
    <p:sldId id="786" r:id="rId26"/>
    <p:sldId id="787" r:id="rId27"/>
    <p:sldId id="788" r:id="rId28"/>
    <p:sldId id="774" r:id="rId29"/>
    <p:sldId id="763" r:id="rId30"/>
    <p:sldId id="780" r:id="rId31"/>
    <p:sldId id="781" r:id="rId32"/>
    <p:sldId id="779" r:id="rId33"/>
    <p:sldId id="761" r:id="rId34"/>
    <p:sldId id="782" r:id="rId35"/>
    <p:sldId id="772" r:id="rId36"/>
    <p:sldId id="790" r:id="rId37"/>
    <p:sldId id="827" r:id="rId38"/>
    <p:sldId id="828" r:id="rId39"/>
    <p:sldId id="829" r:id="rId40"/>
    <p:sldId id="264" r:id="rId41"/>
    <p:sldId id="261" r:id="rId42"/>
    <p:sldId id="830" r:id="rId43"/>
    <p:sldId id="831" r:id="rId44"/>
    <p:sldId id="832" r:id="rId45"/>
    <p:sldId id="799" r:id="rId46"/>
    <p:sldId id="800" r:id="rId47"/>
    <p:sldId id="801" r:id="rId48"/>
    <p:sldId id="802" r:id="rId49"/>
    <p:sldId id="803" r:id="rId50"/>
    <p:sldId id="804" r:id="rId51"/>
    <p:sldId id="805" r:id="rId52"/>
    <p:sldId id="806" r:id="rId53"/>
    <p:sldId id="807" r:id="rId54"/>
    <p:sldId id="808" r:id="rId55"/>
    <p:sldId id="809" r:id="rId56"/>
    <p:sldId id="810" r:id="rId57"/>
    <p:sldId id="811" r:id="rId58"/>
    <p:sldId id="812" r:id="rId59"/>
    <p:sldId id="813" r:id="rId60"/>
    <p:sldId id="814" r:id="rId61"/>
    <p:sldId id="833" r:id="rId62"/>
    <p:sldId id="816" r:id="rId63"/>
    <p:sldId id="817" r:id="rId64"/>
    <p:sldId id="818" r:id="rId65"/>
    <p:sldId id="819" r:id="rId66"/>
    <p:sldId id="820" r:id="rId67"/>
    <p:sldId id="821" r:id="rId68"/>
    <p:sldId id="822" r:id="rId69"/>
    <p:sldId id="823" r:id="rId70"/>
    <p:sldId id="824" r:id="rId71"/>
    <p:sldId id="825" r:id="rId72"/>
    <p:sldId id="826" r:id="rId73"/>
    <p:sldId id="256" r:id="rId74"/>
    <p:sldId id="834" r:id="rId75"/>
    <p:sldId id="835" r:id="rId76"/>
    <p:sldId id="836" r:id="rId77"/>
    <p:sldId id="837" r:id="rId78"/>
    <p:sldId id="838" r:id="rId79"/>
    <p:sldId id="839" r:id="rId80"/>
    <p:sldId id="840" r:id="rId81"/>
    <p:sldId id="841" r:id="rId82"/>
    <p:sldId id="797" r:id="rId8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F4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23" autoAdjust="0"/>
    <p:restoredTop sz="82661" autoAdjust="0"/>
  </p:normalViewPr>
  <p:slideViewPr>
    <p:cSldViewPr snapToGrid="0">
      <p:cViewPr varScale="1">
        <p:scale>
          <a:sx n="60" d="100"/>
          <a:sy n="60" d="100"/>
        </p:scale>
        <p:origin x="130"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notesMaster" Target="notesMasters/notesMaster1.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a:t>衛星クラブ設立に関心がありますか？</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F65-44BE-95D3-1036BCACD97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F65-44BE-95D3-1036BCACD97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F65-44BE-95D3-1036BCACD974}"/>
              </c:ext>
            </c:extLst>
          </c:dPt>
          <c:cat>
            <c:strRef>
              <c:f>Sheet1!$A$6:$A$8</c:f>
              <c:strCache>
                <c:ptCount val="3"/>
                <c:pt idx="0">
                  <c:v>ある</c:v>
                </c:pt>
                <c:pt idx="1">
                  <c:v>ない</c:v>
                </c:pt>
                <c:pt idx="2">
                  <c:v>不明・未回答</c:v>
                </c:pt>
              </c:strCache>
            </c:strRef>
          </c:cat>
          <c:val>
            <c:numRef>
              <c:f>Sheet1!$B$6:$B$8</c:f>
              <c:numCache>
                <c:formatCode>General</c:formatCode>
                <c:ptCount val="3"/>
                <c:pt idx="0">
                  <c:v>10</c:v>
                </c:pt>
                <c:pt idx="1">
                  <c:v>86</c:v>
                </c:pt>
                <c:pt idx="2">
                  <c:v>4</c:v>
                </c:pt>
              </c:numCache>
            </c:numRef>
          </c:val>
          <c:extLst>
            <c:ext xmlns:c16="http://schemas.microsoft.com/office/drawing/2014/chart" uri="{C3380CC4-5D6E-409C-BE32-E72D297353CC}">
              <c16:uniqueId val="{00000006-4F65-44BE-95D3-1036BCACD974}"/>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dirty="0"/>
              <a:t>衛星クラブを知っていますか？</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9377932335013148"/>
          <c:y val="0.16466723597386843"/>
          <c:w val="0.58598132333948261"/>
          <c:h val="0.65483530404859169"/>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659-4EE6-BE53-62FDB5B3214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659-4EE6-BE53-62FDB5B3214C}"/>
              </c:ext>
            </c:extLst>
          </c:dPt>
          <c:cat>
            <c:strRef>
              <c:f>Sheet1!$A$2:$A$3</c:f>
              <c:strCache>
                <c:ptCount val="2"/>
                <c:pt idx="0">
                  <c:v>知っている</c:v>
                </c:pt>
                <c:pt idx="1">
                  <c:v>知らない</c:v>
                </c:pt>
              </c:strCache>
            </c:strRef>
          </c:cat>
          <c:val>
            <c:numRef>
              <c:f>Sheet1!$B$2:$B$3</c:f>
              <c:numCache>
                <c:formatCode>General</c:formatCode>
                <c:ptCount val="2"/>
                <c:pt idx="0">
                  <c:v>80</c:v>
                </c:pt>
                <c:pt idx="1">
                  <c:v>20</c:v>
                </c:pt>
              </c:numCache>
            </c:numRef>
          </c:val>
          <c:extLst>
            <c:ext xmlns:c16="http://schemas.microsoft.com/office/drawing/2014/chart" uri="{C3380CC4-5D6E-409C-BE32-E72D297353CC}">
              <c16:uniqueId val="{00000004-6659-4EE6-BE53-62FDB5B3214C}"/>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5.6417910968279694E-2"/>
          <c:y val="0.87032583948213771"/>
          <c:w val="0.83561839497578905"/>
          <c:h val="0.10010510883796397"/>
        </c:manualLayout>
      </c:layout>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dirty="0"/>
              <a:t>ローターアクトクラブとの連携</a:t>
            </a:r>
            <a:endParaRPr lang="en-US" altLang="ja-JP" sz="2400" dirty="0"/>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567-4A15-BFCE-2F1977703D2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567-4A15-BFCE-2F1977703D25}"/>
              </c:ext>
            </c:extLst>
          </c:dPt>
          <c:cat>
            <c:strRef>
              <c:f>Sheet1!$A$2:$A$3</c:f>
              <c:strCache>
                <c:ptCount val="2"/>
                <c:pt idx="0">
                  <c:v>ある</c:v>
                </c:pt>
                <c:pt idx="1">
                  <c:v>ない</c:v>
                </c:pt>
              </c:strCache>
            </c:strRef>
          </c:cat>
          <c:val>
            <c:numRef>
              <c:f>Sheet1!$B$2:$B$3</c:f>
              <c:numCache>
                <c:formatCode>General</c:formatCode>
                <c:ptCount val="2"/>
                <c:pt idx="0">
                  <c:v>40</c:v>
                </c:pt>
                <c:pt idx="1">
                  <c:v>60</c:v>
                </c:pt>
              </c:numCache>
            </c:numRef>
          </c:val>
          <c:extLst>
            <c:ext xmlns:c16="http://schemas.microsoft.com/office/drawing/2014/chart" uri="{C3380CC4-5D6E-409C-BE32-E72D297353CC}">
              <c16:uniqueId val="{00000004-3567-4A15-BFCE-2F1977703D25}"/>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a:t>連携したいか？</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A05-4ABF-BB0C-68EBE4CF26B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A05-4ABF-BB0C-68EBE4CF26B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A05-4ABF-BB0C-68EBE4CF26B2}"/>
              </c:ext>
            </c:extLst>
          </c:dPt>
          <c:cat>
            <c:strRef>
              <c:f>Sheet1!$A$6:$A$8</c:f>
              <c:strCache>
                <c:ptCount val="3"/>
                <c:pt idx="0">
                  <c:v>はい</c:v>
                </c:pt>
                <c:pt idx="1">
                  <c:v>いいえ</c:v>
                </c:pt>
                <c:pt idx="2">
                  <c:v>不明・未回答</c:v>
                </c:pt>
              </c:strCache>
            </c:strRef>
          </c:cat>
          <c:val>
            <c:numRef>
              <c:f>Sheet1!$B$6:$B$8</c:f>
              <c:numCache>
                <c:formatCode>General</c:formatCode>
                <c:ptCount val="3"/>
                <c:pt idx="0">
                  <c:v>45</c:v>
                </c:pt>
                <c:pt idx="1">
                  <c:v>50</c:v>
                </c:pt>
                <c:pt idx="2">
                  <c:v>5</c:v>
                </c:pt>
              </c:numCache>
            </c:numRef>
          </c:val>
          <c:extLst>
            <c:ext xmlns:c16="http://schemas.microsoft.com/office/drawing/2014/chart" uri="{C3380CC4-5D6E-409C-BE32-E72D297353CC}">
              <c16:uniqueId val="{00000006-7A05-4ABF-BB0C-68EBE4CF26B2}"/>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a:t>提唱予定は？</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2131322864938424"/>
          <c:y val="0.15365497828641633"/>
          <c:w val="0.74406430271047486"/>
          <c:h val="0.69951484038650202"/>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E56-4ED0-9849-07DFAB32E08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E56-4ED0-9849-07DFAB32E08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FE56-4ED0-9849-07DFAB32E08C}"/>
              </c:ext>
            </c:extLst>
          </c:dPt>
          <c:cat>
            <c:strRef>
              <c:f>Sheet1!$A$11:$A$13</c:f>
              <c:strCache>
                <c:ptCount val="3"/>
                <c:pt idx="0">
                  <c:v>ある</c:v>
                </c:pt>
                <c:pt idx="1">
                  <c:v>ない</c:v>
                </c:pt>
                <c:pt idx="2">
                  <c:v>未回答</c:v>
                </c:pt>
              </c:strCache>
            </c:strRef>
          </c:cat>
          <c:val>
            <c:numRef>
              <c:f>Sheet1!$B$11:$B$13</c:f>
              <c:numCache>
                <c:formatCode>General</c:formatCode>
                <c:ptCount val="3"/>
                <c:pt idx="0">
                  <c:v>19</c:v>
                </c:pt>
                <c:pt idx="1">
                  <c:v>77</c:v>
                </c:pt>
                <c:pt idx="2">
                  <c:v>4</c:v>
                </c:pt>
              </c:numCache>
            </c:numRef>
          </c:val>
          <c:extLst>
            <c:ext xmlns:c16="http://schemas.microsoft.com/office/drawing/2014/chart" uri="{C3380CC4-5D6E-409C-BE32-E72D297353CC}">
              <c16:uniqueId val="{00000006-FE56-4ED0-9849-07DFAB32E08C}"/>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2B2F06-A53B-47AE-B9BE-4E405DD6203B}" type="datetimeFigureOut">
              <a:rPr kumimoji="1" lang="ja-JP" altLang="en-US" smtClean="0"/>
              <a:t>2022/7/5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C5BC6F-B669-4663-A232-DB1D4A217A6B}" type="slidenum">
              <a:rPr kumimoji="1" lang="ja-JP" altLang="en-US" smtClean="0"/>
              <a:t>‹#›</a:t>
            </a:fld>
            <a:endParaRPr kumimoji="1" lang="ja-JP" altLang="en-US"/>
          </a:p>
        </p:txBody>
      </p:sp>
    </p:spTree>
    <p:extLst>
      <p:ext uri="{BB962C8B-B14F-4D97-AF65-F5344CB8AC3E}">
        <p14:creationId xmlns:p14="http://schemas.microsoft.com/office/powerpoint/2010/main" val="830440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866B4161-E6E3-48F9-A253-7C558C45CE8E}" type="slidenum">
              <a:rPr kumimoji="1" lang="ja-JP" altLang="en-US" smtClean="0"/>
              <a:t>1</a:t>
            </a:fld>
            <a:endParaRPr kumimoji="1" lang="ja-JP" altLang="en-US"/>
          </a:p>
        </p:txBody>
      </p:sp>
    </p:spTree>
    <p:extLst>
      <p:ext uri="{BB962C8B-B14F-4D97-AF65-F5344CB8AC3E}">
        <p14:creationId xmlns:p14="http://schemas.microsoft.com/office/powerpoint/2010/main" val="2833577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21</a:t>
            </a:fld>
            <a:endParaRPr lang="en-US" altLang="ja-JP"/>
          </a:p>
        </p:txBody>
      </p:sp>
    </p:spTree>
    <p:extLst>
      <p:ext uri="{BB962C8B-B14F-4D97-AF65-F5344CB8AC3E}">
        <p14:creationId xmlns:p14="http://schemas.microsoft.com/office/powerpoint/2010/main" val="4073030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22</a:t>
            </a:fld>
            <a:endParaRPr lang="en-US" altLang="ja-JP"/>
          </a:p>
        </p:txBody>
      </p:sp>
    </p:spTree>
    <p:extLst>
      <p:ext uri="{BB962C8B-B14F-4D97-AF65-F5344CB8AC3E}">
        <p14:creationId xmlns:p14="http://schemas.microsoft.com/office/powerpoint/2010/main" val="3743245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23</a:t>
            </a:fld>
            <a:endParaRPr lang="en-US" altLang="ja-JP"/>
          </a:p>
        </p:txBody>
      </p:sp>
    </p:spTree>
    <p:extLst>
      <p:ext uri="{BB962C8B-B14F-4D97-AF65-F5344CB8AC3E}">
        <p14:creationId xmlns:p14="http://schemas.microsoft.com/office/powerpoint/2010/main" val="3635385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26</a:t>
            </a:fld>
            <a:endParaRPr lang="en-US" altLang="ja-JP"/>
          </a:p>
        </p:txBody>
      </p:sp>
    </p:spTree>
    <p:extLst>
      <p:ext uri="{BB962C8B-B14F-4D97-AF65-F5344CB8AC3E}">
        <p14:creationId xmlns:p14="http://schemas.microsoft.com/office/powerpoint/2010/main" val="14838022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27</a:t>
            </a:fld>
            <a:endParaRPr lang="en-US" altLang="ja-JP"/>
          </a:p>
        </p:txBody>
      </p:sp>
    </p:spTree>
    <p:extLst>
      <p:ext uri="{BB962C8B-B14F-4D97-AF65-F5344CB8AC3E}">
        <p14:creationId xmlns:p14="http://schemas.microsoft.com/office/powerpoint/2010/main" val="1773104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29</a:t>
            </a:fld>
            <a:endParaRPr lang="en-US" altLang="ja-JP"/>
          </a:p>
        </p:txBody>
      </p:sp>
    </p:spTree>
    <p:extLst>
      <p:ext uri="{BB962C8B-B14F-4D97-AF65-F5344CB8AC3E}">
        <p14:creationId xmlns:p14="http://schemas.microsoft.com/office/powerpoint/2010/main" val="3474159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30</a:t>
            </a:fld>
            <a:endParaRPr lang="en-US" altLang="ja-JP"/>
          </a:p>
        </p:txBody>
      </p:sp>
    </p:spTree>
    <p:extLst>
      <p:ext uri="{BB962C8B-B14F-4D97-AF65-F5344CB8AC3E}">
        <p14:creationId xmlns:p14="http://schemas.microsoft.com/office/powerpoint/2010/main" val="3140090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C5BC6F-B669-4663-A232-DB1D4A217A6B}" type="slidenum">
              <a:rPr kumimoji="1" lang="ja-JP" altLang="en-US" smtClean="0"/>
              <a:t>37</a:t>
            </a:fld>
            <a:endParaRPr kumimoji="1" lang="ja-JP" altLang="en-US"/>
          </a:p>
        </p:txBody>
      </p:sp>
    </p:spTree>
    <p:extLst>
      <p:ext uri="{BB962C8B-B14F-4D97-AF65-F5344CB8AC3E}">
        <p14:creationId xmlns:p14="http://schemas.microsoft.com/office/powerpoint/2010/main" val="186996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38</a:t>
            </a:fld>
            <a:endParaRPr lang="en-US" altLang="ja-JP"/>
          </a:p>
        </p:txBody>
      </p:sp>
    </p:spTree>
    <p:extLst>
      <p:ext uri="{BB962C8B-B14F-4D97-AF65-F5344CB8AC3E}">
        <p14:creationId xmlns:p14="http://schemas.microsoft.com/office/powerpoint/2010/main" val="4177157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MS PMincho"/>
                <a:ea typeface="MS PMincho"/>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ja-JP" altLang="en-US" sz="1200" b="0" i="0" u="none" strike="noStrike" kern="1200" cap="none" spc="0" normalizeH="0" baseline="0" noProof="0">
              <a:ln>
                <a:noFill/>
              </a:ln>
              <a:solidFill>
                <a:prstClr val="black"/>
              </a:solidFill>
              <a:effectLst/>
              <a:uLnTx/>
              <a:uFillTx/>
              <a:latin typeface="MS PMincho"/>
              <a:ea typeface="MS PMincho"/>
            </a:endParaRPr>
          </a:p>
        </p:txBody>
      </p:sp>
    </p:spTree>
    <p:extLst>
      <p:ext uri="{BB962C8B-B14F-4D97-AF65-F5344CB8AC3E}">
        <p14:creationId xmlns:p14="http://schemas.microsoft.com/office/powerpoint/2010/main" val="88680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866B4161-E6E3-48F9-A253-7C558C45CE8E}" type="slidenum">
              <a:rPr kumimoji="1" lang="ja-JP" altLang="en-US" smtClean="0"/>
              <a:t>2</a:t>
            </a:fld>
            <a:endParaRPr kumimoji="1" lang="ja-JP" altLang="en-US"/>
          </a:p>
        </p:txBody>
      </p:sp>
    </p:spTree>
    <p:extLst>
      <p:ext uri="{BB962C8B-B14F-4D97-AF65-F5344CB8AC3E}">
        <p14:creationId xmlns:p14="http://schemas.microsoft.com/office/powerpoint/2010/main" val="8868067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827055-821E-4F6B-AAA9-2685E1493D9C}" type="slidenum">
              <a:rPr kumimoji="0" lang="en-US" sz="1200" b="0" i="0" u="none" strike="noStrike" kern="1200" cap="none" spc="0" normalizeH="0" baseline="0" noProof="0" smtClean="0">
                <a:ln>
                  <a:noFill/>
                </a:ln>
                <a:solidFill>
                  <a:prstClr val="black"/>
                </a:solidFill>
                <a:effectLst/>
                <a:uLnTx/>
                <a:uFillTx/>
                <a:latin typeface="MS PMincho"/>
                <a:ea typeface="MS PMincho"/>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MS PMincho"/>
              <a:ea typeface="MS PMincho"/>
            </a:endParaRPr>
          </a:p>
        </p:txBody>
      </p:sp>
    </p:spTree>
    <p:extLst>
      <p:ext uri="{BB962C8B-B14F-4D97-AF65-F5344CB8AC3E}">
        <p14:creationId xmlns:p14="http://schemas.microsoft.com/office/powerpoint/2010/main" val="80804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827055-821E-4F6B-AAA9-2685E1493D9C}" type="slidenum">
              <a:rPr kumimoji="0" lang="en-US" sz="1200" b="0" i="0" u="none" strike="noStrike" kern="1200" cap="none" spc="0" normalizeH="0" baseline="0" noProof="0" smtClean="0">
                <a:ln>
                  <a:noFill/>
                </a:ln>
                <a:solidFill>
                  <a:prstClr val="black"/>
                </a:solidFill>
                <a:effectLst/>
                <a:uLnTx/>
                <a:uFillTx/>
                <a:latin typeface="MS PMincho"/>
                <a:ea typeface="MS PMincho"/>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MS PMincho"/>
              <a:ea typeface="MS PMincho"/>
            </a:endParaRPr>
          </a:p>
        </p:txBody>
      </p:sp>
    </p:spTree>
    <p:extLst>
      <p:ext uri="{BB962C8B-B14F-4D97-AF65-F5344CB8AC3E}">
        <p14:creationId xmlns:p14="http://schemas.microsoft.com/office/powerpoint/2010/main" val="2412718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827055-821E-4F6B-AAA9-2685E1493D9C}" type="slidenum">
              <a:rPr kumimoji="0" lang="en-US" sz="1200" b="0" i="0" u="none" strike="noStrike" kern="1200" cap="none" spc="0" normalizeH="0" baseline="0" noProof="0" smtClean="0">
                <a:ln>
                  <a:noFill/>
                </a:ln>
                <a:solidFill>
                  <a:prstClr val="black"/>
                </a:solidFill>
                <a:effectLst/>
                <a:uLnTx/>
                <a:uFillTx/>
                <a:latin typeface="MS PMincho"/>
                <a:ea typeface="MS PMincho"/>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MS PMincho"/>
              <a:ea typeface="MS PMincho"/>
            </a:endParaRPr>
          </a:p>
        </p:txBody>
      </p:sp>
    </p:spTree>
    <p:extLst>
      <p:ext uri="{BB962C8B-B14F-4D97-AF65-F5344CB8AC3E}">
        <p14:creationId xmlns:p14="http://schemas.microsoft.com/office/powerpoint/2010/main" val="588336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827055-821E-4F6B-AAA9-2685E1493D9C}" type="slidenum">
              <a:rPr kumimoji="0" lang="en-US" sz="1200" b="0" i="0" u="none" strike="noStrike" kern="1200" cap="none" spc="0" normalizeH="0" baseline="0" noProof="0" smtClean="0">
                <a:ln>
                  <a:noFill/>
                </a:ln>
                <a:solidFill>
                  <a:prstClr val="black"/>
                </a:solidFill>
                <a:effectLst/>
                <a:uLnTx/>
                <a:uFillTx/>
                <a:latin typeface="MS PMincho"/>
                <a:ea typeface="MS PMincho"/>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solidFill>
              <a:effectLst/>
              <a:uLnTx/>
              <a:uFillTx/>
              <a:latin typeface="MS PMincho"/>
              <a:ea typeface="MS PMincho"/>
            </a:endParaRPr>
          </a:p>
        </p:txBody>
      </p:sp>
    </p:spTree>
    <p:extLst>
      <p:ext uri="{BB962C8B-B14F-4D97-AF65-F5344CB8AC3E}">
        <p14:creationId xmlns:p14="http://schemas.microsoft.com/office/powerpoint/2010/main" val="39369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続きましてランキング編の説明に入らせていただきます。</a:t>
            </a:r>
            <a:endParaRPr kumimoji="1" lang="en-US" altLang="ja-JP" dirty="0"/>
          </a:p>
          <a:p>
            <a:r>
              <a:rPr kumimoji="1" lang="ja-JP" altLang="en-US" dirty="0"/>
              <a:t>地区増強委員の水谷朱美と申します。</a:t>
            </a:r>
            <a:endParaRPr kumimoji="1" lang="en-US" altLang="ja-JP" dirty="0"/>
          </a:p>
          <a:p>
            <a:r>
              <a:rPr kumimoji="1" lang="ja-JP" altLang="en-US" dirty="0"/>
              <a:t>よろしくお願いいたします。</a:t>
            </a: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MS PMincho"/>
                <a:ea typeface="MS PMincho"/>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1" lang="ja-JP" altLang="en-US" sz="1200" b="0" i="0" u="none" strike="noStrike" kern="1200" cap="none" spc="0" normalizeH="0" baseline="0" noProof="0">
              <a:ln>
                <a:noFill/>
              </a:ln>
              <a:solidFill>
                <a:prstClr val="black"/>
              </a:solidFill>
              <a:effectLst/>
              <a:uLnTx/>
              <a:uFillTx/>
              <a:latin typeface="MS PMincho"/>
              <a:ea typeface="MS PMincho"/>
            </a:endParaRPr>
          </a:p>
        </p:txBody>
      </p:sp>
    </p:spTree>
    <p:extLst>
      <p:ext uri="{BB962C8B-B14F-4D97-AF65-F5344CB8AC3E}">
        <p14:creationId xmlns:p14="http://schemas.microsoft.com/office/powerpoint/2010/main" val="886806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事例発表をしていただくクラブを選定するにあたり、</a:t>
            </a:r>
            <a:endParaRPr kumimoji="1" lang="en-US" altLang="ja-JP" dirty="0"/>
          </a:p>
          <a:p>
            <a:r>
              <a:rPr kumimoji="1" lang="ja-JP" altLang="en-US" dirty="0"/>
              <a:t>先程説明がありました地区ホームページに掲載される会員増強報告の数字を基にいたしました。</a:t>
            </a:r>
            <a:endParaRPr kumimoji="1" lang="en-US" altLang="ja-JP" dirty="0"/>
          </a:p>
          <a:p>
            <a:endParaRPr kumimoji="1" lang="en-US" altLang="ja-JP" dirty="0"/>
          </a:p>
          <a:p>
            <a:r>
              <a:rPr kumimoji="1" lang="en-US" altLang="ja-JP" dirty="0"/>
              <a:t>7</a:t>
            </a:r>
            <a:r>
              <a:rPr kumimoji="1" lang="ja-JP" altLang="en-US" dirty="0"/>
              <a:t>月</a:t>
            </a:r>
            <a:r>
              <a:rPr kumimoji="1" lang="en-US" altLang="ja-JP" dirty="0"/>
              <a:t>1</a:t>
            </a:r>
            <a:r>
              <a:rPr kumimoji="1" lang="ja-JP" altLang="en-US" dirty="0"/>
              <a:t>日時点の男女別の会員数が掲載されていませんので、</a:t>
            </a:r>
            <a:endParaRPr kumimoji="1" lang="en-US" altLang="ja-JP" dirty="0"/>
          </a:p>
          <a:p>
            <a:r>
              <a:rPr kumimoji="1" lang="ja-JP" altLang="en-US" dirty="0"/>
              <a:t>前年度末</a:t>
            </a:r>
            <a:r>
              <a:rPr kumimoji="1" lang="en-US" altLang="ja-JP" dirty="0"/>
              <a:t>6</a:t>
            </a:r>
            <a:r>
              <a:rPr kumimoji="1" lang="ja-JP" altLang="en-US" dirty="0"/>
              <a:t>月の数字と</a:t>
            </a:r>
            <a:r>
              <a:rPr kumimoji="1" lang="en-US" altLang="ja-JP" dirty="0"/>
              <a:t>7</a:t>
            </a:r>
            <a:r>
              <a:rPr kumimoji="1" lang="ja-JP" altLang="en-US" dirty="0"/>
              <a:t>月</a:t>
            </a:r>
            <a:r>
              <a:rPr kumimoji="1" lang="en-US" altLang="ja-JP" dirty="0"/>
              <a:t>1</a:t>
            </a:r>
            <a:r>
              <a:rPr kumimoji="1" lang="ja-JP" altLang="en-US" dirty="0"/>
              <a:t>日時点の人数に差異が無い事を確認して使用しております。</a:t>
            </a:r>
            <a:endParaRPr kumimoji="1" lang="en-US" altLang="ja-JP" dirty="0"/>
          </a:p>
          <a:p>
            <a:endParaRPr kumimoji="1" lang="en-US" altLang="ja-JP" dirty="0"/>
          </a:p>
          <a:p>
            <a:r>
              <a:rPr kumimoji="1" lang="ja-JP" altLang="en-US" dirty="0"/>
              <a:t>また、地区全体の集計に時間がかかりますので、データが</a:t>
            </a:r>
            <a:r>
              <a:rPr kumimoji="1" lang="en-US" altLang="ja-JP" dirty="0"/>
              <a:t>5</a:t>
            </a:r>
            <a:r>
              <a:rPr kumimoji="1" lang="ja-JP" altLang="en-US"/>
              <a:t>月末であることをご了承ください。</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MS PMincho"/>
                <a:ea typeface="MS PMincho"/>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1" lang="ja-JP" altLang="en-US" sz="1200" b="0" i="0" u="none" strike="noStrike" kern="1200" cap="none" spc="0" normalizeH="0" baseline="0" noProof="0">
              <a:ln>
                <a:noFill/>
              </a:ln>
              <a:solidFill>
                <a:prstClr val="black"/>
              </a:solidFill>
              <a:effectLst/>
              <a:uLnTx/>
              <a:uFillTx/>
              <a:latin typeface="MS PMincho"/>
              <a:ea typeface="MS PMincho"/>
            </a:endParaRPr>
          </a:p>
        </p:txBody>
      </p:sp>
    </p:spTree>
    <p:extLst>
      <p:ext uri="{BB962C8B-B14F-4D97-AF65-F5344CB8AC3E}">
        <p14:creationId xmlns:p14="http://schemas.microsoft.com/office/powerpoint/2010/main" val="27141370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こちらは先程説明がありました地区の会員増強報告、</a:t>
            </a:r>
            <a:endParaRPr kumimoji="1" lang="en-US" altLang="ja-JP" dirty="0"/>
          </a:p>
          <a:p>
            <a:r>
              <a:rPr kumimoji="1" lang="en-US" altLang="ja-JP" dirty="0"/>
              <a:t>2022</a:t>
            </a:r>
            <a:r>
              <a:rPr kumimoji="1" lang="ja-JP" altLang="en-US" dirty="0"/>
              <a:t>年</a:t>
            </a:r>
            <a:r>
              <a:rPr kumimoji="1" lang="en-US" altLang="ja-JP" dirty="0"/>
              <a:t>5</a:t>
            </a:r>
            <a:r>
              <a:rPr kumimoji="1" lang="ja-JP" altLang="en-US" dirty="0"/>
              <a:t>月末時点の数字です。</a:t>
            </a: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9800720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事例発表クラブを選定するにあたり、次の</a:t>
            </a:r>
            <a:r>
              <a:rPr kumimoji="1" lang="en-US" altLang="ja-JP" dirty="0"/>
              <a:t>3</a:t>
            </a:r>
            <a:r>
              <a:rPr kumimoji="1" lang="ja-JP" altLang="en-US" dirty="0" err="1"/>
              <a:t>つの</a:t>
            </a:r>
            <a:r>
              <a:rPr kumimoji="1" lang="ja-JP" altLang="en-US" dirty="0"/>
              <a:t>条件をつけました</a:t>
            </a:r>
            <a:endParaRPr kumimoji="1" lang="en-US" altLang="ja-JP" dirty="0"/>
          </a:p>
          <a:p>
            <a:endParaRPr kumimoji="1" lang="en-US" altLang="ja-JP" dirty="0"/>
          </a:p>
          <a:p>
            <a:r>
              <a:rPr kumimoji="1" lang="ja-JP" altLang="en-US" dirty="0"/>
              <a:t>条件１　会員数が純増していること</a:t>
            </a:r>
            <a:endParaRPr kumimoji="1" lang="en-US" altLang="ja-JP" dirty="0"/>
          </a:p>
          <a:p>
            <a:r>
              <a:rPr kumimoji="1" lang="ja-JP" altLang="en-US" dirty="0"/>
              <a:t>条件２　その増加率が高いこと</a:t>
            </a:r>
            <a:endParaRPr kumimoji="1" lang="en-US" altLang="ja-JP" dirty="0"/>
          </a:p>
          <a:p>
            <a:r>
              <a:rPr kumimoji="1" lang="ja-JP" altLang="en-US" dirty="0"/>
              <a:t>条件３　女性会員が複数増加していること</a:t>
            </a:r>
            <a:endParaRPr kumimoji="1" lang="en-US" altLang="ja-JP" dirty="0"/>
          </a:p>
          <a:p>
            <a:endParaRPr kumimoji="1" lang="en-US" altLang="ja-JP" dirty="0"/>
          </a:p>
          <a:p>
            <a:r>
              <a:rPr kumimoji="1" lang="ja-JP" altLang="en-US" dirty="0"/>
              <a:t>以上</a:t>
            </a:r>
            <a:r>
              <a:rPr kumimoji="1" lang="en-US" altLang="ja-JP" dirty="0"/>
              <a:t>3</a:t>
            </a:r>
            <a:r>
              <a:rPr kumimoji="1" lang="ja-JP" altLang="en-US" dirty="0"/>
              <a:t>条件です。</a:t>
            </a: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406768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では、第</a:t>
            </a:r>
            <a:r>
              <a:rPr kumimoji="1" lang="en-US" altLang="ja-JP" dirty="0"/>
              <a:t>1</a:t>
            </a:r>
            <a:r>
              <a:rPr kumimoji="1" lang="ja-JP" altLang="en-US" dirty="0"/>
              <a:t>条件　会員数の増加です。</a:t>
            </a:r>
            <a:endParaRPr kumimoji="1" lang="en-US" altLang="ja-JP" dirty="0"/>
          </a:p>
          <a:p>
            <a:r>
              <a:rPr kumimoji="1" lang="ja-JP" altLang="en-US" dirty="0"/>
              <a:t>第</a:t>
            </a:r>
            <a:r>
              <a:rPr kumimoji="1" lang="en-US" altLang="ja-JP" dirty="0"/>
              <a:t>1</a:t>
            </a:r>
            <a:r>
              <a:rPr kumimoji="1" lang="ja-JP" altLang="en-US" dirty="0"/>
              <a:t>位は、　稲沢</a:t>
            </a:r>
            <a:r>
              <a:rPr kumimoji="1" lang="en-US" altLang="ja-JP" dirty="0"/>
              <a:t>RC</a:t>
            </a:r>
            <a:r>
              <a:rPr kumimoji="1" lang="ja-JP" altLang="en-US" dirty="0" err="1"/>
              <a:t>さんの</a:t>
            </a:r>
            <a:r>
              <a:rPr kumimoji="1" lang="en-US" altLang="ja-JP" dirty="0"/>
              <a:t>9</a:t>
            </a:r>
            <a:r>
              <a:rPr kumimoji="1" lang="ja-JP" altLang="en-US" dirty="0"/>
              <a:t>名です。</a:t>
            </a:r>
            <a:r>
              <a:rPr kumimoji="1" lang="en-US" altLang="ja-JP" dirty="0"/>
              <a:t>4</a:t>
            </a:r>
            <a:r>
              <a:rPr kumimoji="1" lang="ja-JP" altLang="en-US" dirty="0"/>
              <a:t>０人台から</a:t>
            </a:r>
            <a:r>
              <a:rPr kumimoji="1" lang="en-US" altLang="ja-JP" dirty="0"/>
              <a:t>50</a:t>
            </a:r>
            <a:r>
              <a:rPr kumimoji="1" lang="ja-JP" altLang="en-US" dirty="0"/>
              <a:t>人台となり大幅増員です。</a:t>
            </a:r>
            <a:endParaRPr kumimoji="1" lang="en-US" altLang="ja-JP" dirty="0"/>
          </a:p>
          <a:p>
            <a:r>
              <a:rPr kumimoji="1" lang="ja-JP" altLang="en-US" dirty="0"/>
              <a:t>第</a:t>
            </a:r>
            <a:r>
              <a:rPr kumimoji="1" lang="en-US" altLang="ja-JP" dirty="0"/>
              <a:t>2</a:t>
            </a:r>
            <a:r>
              <a:rPr kumimoji="1" lang="ja-JP" altLang="en-US" dirty="0"/>
              <a:t>位は、　同数の</a:t>
            </a:r>
            <a:r>
              <a:rPr kumimoji="1" lang="en-US" altLang="ja-JP" dirty="0"/>
              <a:t>7</a:t>
            </a:r>
            <a:r>
              <a:rPr kumimoji="1" lang="ja-JP" altLang="en-US" dirty="0"/>
              <a:t>名を増強された名古屋宮の杜</a:t>
            </a:r>
            <a:r>
              <a:rPr kumimoji="1" lang="en-US" altLang="ja-JP" dirty="0"/>
              <a:t>RC</a:t>
            </a:r>
            <a:r>
              <a:rPr kumimoji="1" lang="ja-JP" altLang="en-US" dirty="0" err="1"/>
              <a:t>さんと</a:t>
            </a:r>
            <a:r>
              <a:rPr kumimoji="1" lang="ja-JP" altLang="en-US" dirty="0"/>
              <a:t>名古屋名駅ＲＣさんです。</a:t>
            </a:r>
            <a:endParaRPr kumimoji="1" lang="en-US" altLang="ja-JP" dirty="0"/>
          </a:p>
          <a:p>
            <a:endParaRPr kumimoji="1" lang="en-US" altLang="ja-JP" dirty="0"/>
          </a:p>
          <a:p>
            <a:r>
              <a:rPr kumimoji="1" lang="ja-JP" altLang="en-US" dirty="0"/>
              <a:t>なお、増加数が同数のクラブさんは、分母が小さい、会員数が少ないクラブさんから掲載させていただきました。</a:t>
            </a:r>
            <a:endParaRPr kumimoji="1" lang="en-US" altLang="ja-JP" dirty="0"/>
          </a:p>
          <a:p>
            <a:r>
              <a:rPr kumimoji="1" lang="en-US" altLang="ja-JP" dirty="0"/>
              <a:t>11</a:t>
            </a:r>
            <a:r>
              <a:rPr kumimoji="1" lang="ja-JP" altLang="en-US" dirty="0"/>
              <a:t>クラブの皆様、本当にすごいですね！</a:t>
            </a:r>
            <a:endParaRPr kumimoji="1" lang="en-US" altLang="ja-JP" dirty="0"/>
          </a:p>
          <a:p>
            <a:endParaRPr kumimoji="1" lang="en-US" altLang="ja-JP" dirty="0"/>
          </a:p>
          <a:p>
            <a:r>
              <a:rPr kumimoji="1" lang="en-US" altLang="ja-JP" dirty="0"/>
              <a:t>5</a:t>
            </a:r>
            <a:r>
              <a:rPr kumimoji="1" lang="ja-JP" altLang="en-US" dirty="0"/>
              <a:t>月末時点の地区全体の会員数は、</a:t>
            </a:r>
            <a:r>
              <a:rPr kumimoji="1" lang="en-US" altLang="ja-JP" dirty="0"/>
              <a:t>4670</a:t>
            </a:r>
            <a:r>
              <a:rPr kumimoji="1" lang="ja-JP" altLang="en-US" dirty="0"/>
              <a:t>名、純増</a:t>
            </a:r>
            <a:r>
              <a:rPr kumimoji="1" lang="en-US" altLang="ja-JP" dirty="0"/>
              <a:t>55</a:t>
            </a:r>
            <a:r>
              <a:rPr kumimoji="1" lang="ja-JP" altLang="en-US" dirty="0"/>
              <a:t>名となっております。</a:t>
            </a:r>
            <a:endParaRPr kumimoji="1" lang="en-US" altLang="ja-JP" dirty="0"/>
          </a:p>
          <a:p>
            <a:r>
              <a:rPr kumimoji="1" lang="ja-JP" altLang="en-US" dirty="0"/>
              <a:t>各クラブさんの努力が純増</a:t>
            </a:r>
            <a:r>
              <a:rPr kumimoji="1" lang="en-US" altLang="ja-JP" dirty="0"/>
              <a:t>55</a:t>
            </a:r>
            <a:r>
              <a:rPr kumimoji="1" lang="ja-JP" altLang="en-US" dirty="0"/>
              <a:t>名という数字となりました。ありがとうございます！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1952028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第</a:t>
            </a:r>
            <a:r>
              <a:rPr kumimoji="1" lang="en-US" altLang="ja-JP" dirty="0"/>
              <a:t>2</a:t>
            </a:r>
            <a:r>
              <a:rPr kumimoji="1" lang="ja-JP" altLang="en-US" dirty="0"/>
              <a:t>の条件の増加率を見てみます。</a:t>
            </a:r>
            <a:endParaRPr kumimoji="1" lang="en-US" altLang="ja-JP" dirty="0"/>
          </a:p>
          <a:p>
            <a:r>
              <a:rPr kumimoji="1" lang="en-US" altLang="ja-JP" dirty="0"/>
              <a:t>1</a:t>
            </a:r>
            <a:r>
              <a:rPr kumimoji="1" lang="ja-JP" altLang="en-US" dirty="0"/>
              <a:t>位の稲沢</a:t>
            </a:r>
            <a:r>
              <a:rPr kumimoji="1" lang="en-US" altLang="ja-JP" dirty="0"/>
              <a:t>RC</a:t>
            </a:r>
            <a:r>
              <a:rPr kumimoji="1" lang="ja-JP" altLang="en-US" dirty="0" err="1"/>
              <a:t>さん</a:t>
            </a:r>
            <a:r>
              <a:rPr kumimoji="1" lang="ja-JP" altLang="en-US" dirty="0"/>
              <a:t>と</a:t>
            </a:r>
            <a:r>
              <a:rPr kumimoji="1" lang="en-US" altLang="ja-JP" dirty="0"/>
              <a:t>2</a:t>
            </a:r>
            <a:r>
              <a:rPr kumimoji="1" lang="ja-JP" altLang="en-US" dirty="0"/>
              <a:t>位の愛知ロータリー</a:t>
            </a:r>
            <a:r>
              <a:rPr kumimoji="1" lang="en-US" altLang="ja-JP" dirty="0"/>
              <a:t>E</a:t>
            </a:r>
            <a:r>
              <a:rPr kumimoji="1" lang="ja-JP" altLang="en-US" dirty="0"/>
              <a:t>クラブさんは、わずか</a:t>
            </a:r>
            <a:r>
              <a:rPr kumimoji="1" lang="en-US" altLang="ja-JP" dirty="0"/>
              <a:t>1%</a:t>
            </a:r>
            <a:r>
              <a:rPr kumimoji="1" lang="ja-JP" altLang="en-US" dirty="0"/>
              <a:t>の差となっています。</a:t>
            </a:r>
            <a:endParaRPr kumimoji="1" lang="en-US" altLang="ja-JP" dirty="0"/>
          </a:p>
          <a:p>
            <a:r>
              <a:rPr kumimoji="1" lang="en-US" altLang="ja-JP" dirty="0"/>
              <a:t>3</a:t>
            </a:r>
            <a:r>
              <a:rPr kumimoji="1" lang="ja-JP" altLang="en-US" dirty="0"/>
              <a:t>位の名古屋宮の杜</a:t>
            </a:r>
            <a:r>
              <a:rPr kumimoji="1" lang="en-US" altLang="ja-JP" dirty="0"/>
              <a:t>RC</a:t>
            </a:r>
            <a:r>
              <a:rPr kumimoji="1" lang="ja-JP" altLang="en-US" dirty="0" err="1"/>
              <a:t>さん</a:t>
            </a:r>
            <a:r>
              <a:rPr kumimoji="1" lang="en-US" altLang="ja-JP" dirty="0"/>
              <a:t>114%</a:t>
            </a:r>
            <a:r>
              <a:rPr kumimoji="1" lang="ja-JP" altLang="en-US" dirty="0" err="1"/>
              <a:t>、</a:t>
            </a:r>
            <a:r>
              <a:rPr kumimoji="1" lang="en-US" altLang="ja-JP" dirty="0"/>
              <a:t>4</a:t>
            </a:r>
            <a:r>
              <a:rPr kumimoji="1" lang="ja-JP" altLang="en-US" dirty="0"/>
              <a:t>位の中部名古屋みらい</a:t>
            </a:r>
            <a:r>
              <a:rPr kumimoji="1" lang="en-US" altLang="ja-JP" dirty="0"/>
              <a:t>RC</a:t>
            </a:r>
            <a:r>
              <a:rPr kumimoji="1" lang="ja-JP" altLang="en-US" dirty="0" err="1"/>
              <a:t>さんも</a:t>
            </a:r>
            <a:r>
              <a:rPr kumimoji="1" lang="ja-JP" altLang="en-US" dirty="0"/>
              <a:t>僅か１％の差です。</a:t>
            </a:r>
            <a:endParaRPr kumimoji="1" lang="en-US" altLang="ja-JP" dirty="0"/>
          </a:p>
          <a:p>
            <a:endParaRPr kumimoji="1" lang="en-US" altLang="ja-JP" dirty="0"/>
          </a:p>
          <a:p>
            <a:r>
              <a:rPr kumimoji="1" lang="ja-JP" altLang="en-US" dirty="0"/>
              <a:t>上位９つのクラブさんは、会員数の</a:t>
            </a:r>
            <a:r>
              <a:rPr kumimoji="1" lang="en-US" altLang="ja-JP" dirty="0"/>
              <a:t>1</a:t>
            </a:r>
            <a:r>
              <a:rPr kumimoji="1" lang="ja-JP" altLang="en-US" dirty="0"/>
              <a:t>割から</a:t>
            </a:r>
            <a:r>
              <a:rPr kumimoji="1" lang="en-US" altLang="ja-JP" dirty="0"/>
              <a:t>2</a:t>
            </a:r>
            <a:r>
              <a:rPr kumimoji="1" lang="ja-JP" altLang="en-US" dirty="0"/>
              <a:t>割にあたる会員を増強したことになります。</a:t>
            </a:r>
            <a:endParaRPr kumimoji="1" lang="en-US" altLang="ja-JP" dirty="0"/>
          </a:p>
          <a:p>
            <a:r>
              <a:rPr kumimoji="1" lang="ja-JP" altLang="en-US" dirty="0"/>
              <a:t>素晴らしいです！</a:t>
            </a:r>
            <a:endParaRPr kumimoji="1"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030236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14</a:t>
            </a:fld>
            <a:endParaRPr lang="en-US" altLang="ja-JP"/>
          </a:p>
        </p:txBody>
      </p:sp>
    </p:spTree>
    <p:extLst>
      <p:ext uri="{BB962C8B-B14F-4D97-AF65-F5344CB8AC3E}">
        <p14:creationId xmlns:p14="http://schemas.microsoft.com/office/powerpoint/2010/main" val="2746564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第</a:t>
            </a:r>
            <a:r>
              <a:rPr kumimoji="1" lang="en-US" altLang="ja-JP" dirty="0"/>
              <a:t>3</a:t>
            </a:r>
            <a:r>
              <a:rPr kumimoji="1" lang="ja-JP" altLang="en-US" dirty="0"/>
              <a:t>の条件　女性会員の増加数です。</a:t>
            </a:r>
            <a:endParaRPr kumimoji="1" lang="en-US" altLang="ja-JP" dirty="0"/>
          </a:p>
          <a:p>
            <a:r>
              <a:rPr kumimoji="1" lang="en-US" altLang="ja-JP" dirty="0"/>
              <a:t>1</a:t>
            </a:r>
            <a:r>
              <a:rPr kumimoji="1" lang="ja-JP" altLang="en-US" dirty="0"/>
              <a:t>位は、名古屋守山</a:t>
            </a:r>
            <a:r>
              <a:rPr kumimoji="1" lang="en-US" altLang="ja-JP" dirty="0"/>
              <a:t>RC</a:t>
            </a:r>
            <a:r>
              <a:rPr kumimoji="1" lang="ja-JP" altLang="en-US" dirty="0" err="1"/>
              <a:t>さんの</a:t>
            </a:r>
            <a:r>
              <a:rPr kumimoji="1" lang="en-US" altLang="ja-JP" dirty="0"/>
              <a:t>3</a:t>
            </a:r>
            <a:r>
              <a:rPr kumimoji="1" lang="ja-JP" altLang="en-US" dirty="0"/>
              <a:t>名、</a:t>
            </a:r>
            <a:r>
              <a:rPr kumimoji="1" lang="en-US" altLang="ja-JP" dirty="0"/>
              <a:t>8</a:t>
            </a:r>
            <a:r>
              <a:rPr kumimoji="1" lang="ja-JP" altLang="en-US" dirty="0"/>
              <a:t>名から</a:t>
            </a:r>
            <a:r>
              <a:rPr kumimoji="1" lang="en-US" altLang="ja-JP" dirty="0"/>
              <a:t>11</a:t>
            </a:r>
            <a:r>
              <a:rPr kumimoji="1" lang="ja-JP" altLang="en-US" dirty="0"/>
              <a:t>名の増強です。すごい勢いです。</a:t>
            </a:r>
            <a:endParaRPr kumimoji="1" lang="en-US" altLang="ja-JP" dirty="0"/>
          </a:p>
          <a:p>
            <a:r>
              <a:rPr kumimoji="1" lang="ja-JP" altLang="en-US" dirty="0"/>
              <a:t>第</a:t>
            </a:r>
            <a:r>
              <a:rPr kumimoji="1" lang="en-US" altLang="ja-JP" dirty="0"/>
              <a:t>2</a:t>
            </a:r>
            <a:r>
              <a:rPr kumimoji="1" lang="ja-JP" altLang="en-US" dirty="0"/>
              <a:t>位は</a:t>
            </a:r>
            <a:r>
              <a:rPr kumimoji="1" lang="en-US" altLang="ja-JP" dirty="0"/>
              <a:t>2</a:t>
            </a:r>
            <a:r>
              <a:rPr kumimoji="1" lang="ja-JP" altLang="en-US" dirty="0"/>
              <a:t>名で</a:t>
            </a:r>
            <a:r>
              <a:rPr kumimoji="1" lang="en-US" altLang="ja-JP" dirty="0"/>
              <a:t>3</a:t>
            </a:r>
            <a:r>
              <a:rPr kumimoji="1" lang="ja-JP" altLang="en-US" dirty="0"/>
              <a:t>クラブが並んでいます。</a:t>
            </a:r>
            <a:endParaRPr kumimoji="1" lang="en-US" altLang="ja-JP" dirty="0"/>
          </a:p>
          <a:p>
            <a:r>
              <a:rPr kumimoji="1" lang="ja-JP" altLang="en-US" dirty="0"/>
              <a:t>分母の会員数が少ないクラブから掲載させていただいております。</a:t>
            </a:r>
            <a:endParaRPr kumimoji="1" lang="en-US" altLang="ja-JP" dirty="0"/>
          </a:p>
          <a:p>
            <a:r>
              <a:rPr kumimoji="1" lang="ja-JP" altLang="en-US" dirty="0"/>
              <a:t>愛知ﾛｰﾀﾘｰ</a:t>
            </a:r>
            <a:r>
              <a:rPr kumimoji="1" lang="en-US" altLang="ja-JP" dirty="0"/>
              <a:t>E</a:t>
            </a:r>
            <a:r>
              <a:rPr kumimoji="1" lang="ja-JP" altLang="en-US" dirty="0"/>
              <a:t>クラブさん、稲沢</a:t>
            </a:r>
            <a:r>
              <a:rPr kumimoji="1" lang="en-US" altLang="ja-JP" dirty="0"/>
              <a:t>RC</a:t>
            </a:r>
            <a:r>
              <a:rPr kumimoji="1" lang="ja-JP" altLang="en-US" dirty="0"/>
              <a:t>さん、名古屋名東</a:t>
            </a:r>
            <a:r>
              <a:rPr kumimoji="1" lang="en-US" altLang="ja-JP" dirty="0"/>
              <a:t>RC</a:t>
            </a:r>
            <a:r>
              <a:rPr kumimoji="1" lang="ja-JP" altLang="en-US" dirty="0"/>
              <a:t>さんです。</a:t>
            </a:r>
            <a:endParaRPr kumimoji="1" lang="en-US" altLang="ja-JP" dirty="0"/>
          </a:p>
          <a:p>
            <a:endParaRPr kumimoji="1" lang="en-US" altLang="ja-JP" dirty="0"/>
          </a:p>
          <a:p>
            <a:r>
              <a:rPr kumimoji="1" lang="en-US" altLang="ja-JP" dirty="0"/>
              <a:t>5</a:t>
            </a:r>
            <a:r>
              <a:rPr kumimoji="1" lang="ja-JP" altLang="en-US" dirty="0"/>
              <a:t>位は</a:t>
            </a:r>
            <a:r>
              <a:rPr kumimoji="1" lang="en-US" altLang="ja-JP" dirty="0"/>
              <a:t>11</a:t>
            </a:r>
            <a:r>
              <a:rPr kumimoji="1" lang="ja-JP" altLang="en-US" dirty="0"/>
              <a:t>クラブさんあります。</a:t>
            </a:r>
            <a:r>
              <a:rPr kumimoji="1" lang="en-US" altLang="ja-JP" dirty="0"/>
              <a:t>1</a:t>
            </a:r>
            <a:r>
              <a:rPr kumimoji="1" lang="ja-JP" altLang="en-US" dirty="0"/>
              <a:t>名の方を増強されました。</a:t>
            </a:r>
            <a:endParaRPr kumimoji="1" lang="en-US" altLang="ja-JP" dirty="0"/>
          </a:p>
          <a:p>
            <a:r>
              <a:rPr kumimoji="1" lang="en-US" altLang="ja-JP" dirty="0"/>
              <a:t>5</a:t>
            </a:r>
            <a:r>
              <a:rPr kumimoji="1" lang="ja-JP" altLang="en-US" dirty="0"/>
              <a:t>月末時点の地区全体の女性会員数は、</a:t>
            </a:r>
            <a:r>
              <a:rPr kumimoji="1" lang="en-US" altLang="ja-JP" dirty="0"/>
              <a:t>275</a:t>
            </a:r>
            <a:r>
              <a:rPr kumimoji="1" lang="ja-JP" altLang="en-US" dirty="0"/>
              <a:t>名で、純増</a:t>
            </a:r>
            <a:r>
              <a:rPr kumimoji="1" lang="en-US" altLang="ja-JP" dirty="0"/>
              <a:t>13</a:t>
            </a:r>
            <a:r>
              <a:rPr kumimoji="1" lang="ja-JP" altLang="en-US" dirty="0"/>
              <a:t>名となっています。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0521609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というわけで、これまでの</a:t>
            </a:r>
            <a:r>
              <a:rPr kumimoji="1" lang="en-US" altLang="ja-JP" dirty="0"/>
              <a:t>3</a:t>
            </a:r>
            <a:r>
              <a:rPr kumimoji="1" lang="ja-JP" altLang="en-US" dirty="0"/>
              <a:t>条件のうち</a:t>
            </a:r>
            <a:r>
              <a:rPr kumimoji="1" lang="en-US" altLang="ja-JP" dirty="0"/>
              <a:t>1</a:t>
            </a:r>
            <a:r>
              <a:rPr kumimoji="1" lang="ja-JP" altLang="en-US" dirty="0"/>
              <a:t>位が２つ、</a:t>
            </a:r>
            <a:r>
              <a:rPr kumimoji="1" lang="en-US" altLang="ja-JP" dirty="0"/>
              <a:t>2</a:t>
            </a:r>
            <a:r>
              <a:rPr kumimoji="1" lang="ja-JP" altLang="en-US" dirty="0"/>
              <a:t>位が１つだった稲沢</a:t>
            </a:r>
            <a:r>
              <a:rPr kumimoji="1" lang="en-US" altLang="ja-JP" dirty="0"/>
              <a:t>RC</a:t>
            </a:r>
            <a:r>
              <a:rPr kumimoji="1" lang="ja-JP" altLang="en-US" dirty="0" err="1"/>
              <a:t>さんに</a:t>
            </a:r>
            <a:r>
              <a:rPr kumimoji="1" lang="ja-JP" altLang="en-US" dirty="0"/>
              <a:t>事例発表をお願いすることにいたしました。</a:t>
            </a:r>
            <a:endParaRPr kumimoji="1" lang="en-US" altLang="ja-JP" dirty="0"/>
          </a:p>
          <a:p>
            <a:endParaRPr kumimoji="1" lang="en-US" altLang="ja-JP" dirty="0"/>
          </a:p>
          <a:p>
            <a:r>
              <a:rPr kumimoji="1" lang="ja-JP" altLang="en-US" dirty="0"/>
              <a:t>色々な場面で柔軟に対応をされてきている姿勢がこのような結果に結びついていると思います。</a:t>
            </a:r>
            <a:endParaRPr kumimoji="1" lang="en-US" altLang="ja-JP" dirty="0"/>
          </a:p>
          <a:p>
            <a:r>
              <a:rPr kumimoji="1" lang="ja-JP" altLang="en-US" dirty="0"/>
              <a:t>お話の中で様々なヒントを私達に与えていただけること間違いありません。</a:t>
            </a:r>
            <a:endParaRPr kumimoji="1" lang="en-US" altLang="ja-JP" dirty="0"/>
          </a:p>
          <a:p>
            <a:endParaRPr kumimoji="1" lang="en-US" altLang="ja-JP" dirty="0"/>
          </a:p>
          <a:p>
            <a:r>
              <a:rPr kumimoji="1" lang="ja-JP" altLang="en-US" dirty="0"/>
              <a:t>それでは稲沢</a:t>
            </a:r>
            <a:r>
              <a:rPr kumimoji="1" lang="en-US" altLang="ja-JP" dirty="0"/>
              <a:t>RC</a:t>
            </a:r>
            <a:r>
              <a:rPr kumimoji="1" lang="ja-JP" altLang="en-US" dirty="0" err="1"/>
              <a:t>さんの</a:t>
            </a:r>
            <a:r>
              <a:rPr kumimoji="1" lang="ja-JP" altLang="en-US" dirty="0"/>
              <a:t>事例発表へ移らせていただきます。</a:t>
            </a:r>
            <a:endParaRPr kumimoji="1" lang="en-US" altLang="ja-JP" dirty="0"/>
          </a:p>
          <a:p>
            <a:r>
              <a:rPr kumimoji="1" lang="ja-JP" altLang="en-US" dirty="0"/>
              <a:t>ありがとうございました。</a:t>
            </a: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3095526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4161-E6E3-48F9-A253-7C558C45CE8E}" type="slidenum">
              <a:rPr kumimoji="1" lang="ja-JP" altLang="en-US" sz="1200" b="0" i="0" u="none" strike="noStrike" kern="1200" cap="none" spc="0" normalizeH="0" baseline="0" noProof="0" smtClean="0">
                <a:ln>
                  <a:noFill/>
                </a:ln>
                <a:solidFill>
                  <a:prstClr val="black"/>
                </a:solidFill>
                <a:effectLst/>
                <a:uLnTx/>
                <a:uFillTx/>
                <a:latin typeface="MS PMincho"/>
                <a:ea typeface="MS PMincho"/>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1" lang="ja-JP" altLang="en-US" sz="1200" b="0" i="0" u="none" strike="noStrike" kern="1200" cap="none" spc="0" normalizeH="0" baseline="0" noProof="0">
              <a:ln>
                <a:noFill/>
              </a:ln>
              <a:solidFill>
                <a:prstClr val="black"/>
              </a:solidFill>
              <a:effectLst/>
              <a:uLnTx/>
              <a:uFillTx/>
              <a:latin typeface="MS PMincho"/>
              <a:ea typeface="MS PMincho"/>
            </a:endParaRPr>
          </a:p>
        </p:txBody>
      </p:sp>
    </p:spTree>
    <p:extLst>
      <p:ext uri="{BB962C8B-B14F-4D97-AF65-F5344CB8AC3E}">
        <p14:creationId xmlns:p14="http://schemas.microsoft.com/office/powerpoint/2010/main" val="28661798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66B4161-E6E3-48F9-A253-7C558C45CE8E}" type="slidenum">
              <a:rPr kumimoji="1" lang="ja-JP" altLang="en-US" smtClean="0"/>
              <a:t>76</a:t>
            </a:fld>
            <a:endParaRPr kumimoji="1" lang="ja-JP" altLang="en-US"/>
          </a:p>
        </p:txBody>
      </p:sp>
    </p:spTree>
    <p:extLst>
      <p:ext uri="{BB962C8B-B14F-4D97-AF65-F5344CB8AC3E}">
        <p14:creationId xmlns:p14="http://schemas.microsoft.com/office/powerpoint/2010/main" val="947473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15</a:t>
            </a:fld>
            <a:endParaRPr lang="en-US" altLang="ja-JP"/>
          </a:p>
        </p:txBody>
      </p:sp>
    </p:spTree>
    <p:extLst>
      <p:ext uri="{BB962C8B-B14F-4D97-AF65-F5344CB8AC3E}">
        <p14:creationId xmlns:p14="http://schemas.microsoft.com/office/powerpoint/2010/main" val="1939505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16</a:t>
            </a:fld>
            <a:endParaRPr lang="en-US" altLang="ja-JP"/>
          </a:p>
        </p:txBody>
      </p:sp>
    </p:spTree>
    <p:extLst>
      <p:ext uri="{BB962C8B-B14F-4D97-AF65-F5344CB8AC3E}">
        <p14:creationId xmlns:p14="http://schemas.microsoft.com/office/powerpoint/2010/main" val="4186093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17</a:t>
            </a:fld>
            <a:endParaRPr lang="en-US" altLang="ja-JP"/>
          </a:p>
        </p:txBody>
      </p:sp>
    </p:spTree>
    <p:extLst>
      <p:ext uri="{BB962C8B-B14F-4D97-AF65-F5344CB8AC3E}">
        <p14:creationId xmlns:p14="http://schemas.microsoft.com/office/powerpoint/2010/main" val="1570334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18</a:t>
            </a:fld>
            <a:endParaRPr lang="en-US" altLang="ja-JP"/>
          </a:p>
        </p:txBody>
      </p:sp>
    </p:spTree>
    <p:extLst>
      <p:ext uri="{BB962C8B-B14F-4D97-AF65-F5344CB8AC3E}">
        <p14:creationId xmlns:p14="http://schemas.microsoft.com/office/powerpoint/2010/main" val="1181076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19</a:t>
            </a:fld>
            <a:endParaRPr lang="en-US" altLang="ja-JP"/>
          </a:p>
        </p:txBody>
      </p:sp>
    </p:spTree>
    <p:extLst>
      <p:ext uri="{BB962C8B-B14F-4D97-AF65-F5344CB8AC3E}">
        <p14:creationId xmlns:p14="http://schemas.microsoft.com/office/powerpoint/2010/main" val="781997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a:p>
            <a:endParaRPr kumimoji="1" lang="ja-JP" altLang="en-US" dirty="0"/>
          </a:p>
        </p:txBody>
      </p:sp>
      <p:sp>
        <p:nvSpPr>
          <p:cNvPr id="4" name="フッター プレースホルダー 3"/>
          <p:cNvSpPr>
            <a:spLocks noGrp="1"/>
          </p:cNvSpPr>
          <p:nvPr>
            <p:ph type="ftr" sz="quarter" idx="4"/>
          </p:nvPr>
        </p:nvSpPr>
        <p:spPr/>
        <p:txBody>
          <a:bodyPr/>
          <a:lstStyle/>
          <a:p>
            <a:pPr>
              <a:defRPr/>
            </a:pPr>
            <a:endParaRPr lang="en-US"/>
          </a:p>
        </p:txBody>
      </p:sp>
      <p:sp>
        <p:nvSpPr>
          <p:cNvPr id="5" name="スライド番号プレースホルダー 4"/>
          <p:cNvSpPr>
            <a:spLocks noGrp="1"/>
          </p:cNvSpPr>
          <p:nvPr>
            <p:ph type="sldNum" sz="quarter" idx="5"/>
          </p:nvPr>
        </p:nvSpPr>
        <p:spPr/>
        <p:txBody>
          <a:bodyPr/>
          <a:lstStyle/>
          <a:p>
            <a:fld id="{4123B90A-347B-4595-96B9-D8846D307D51}" type="slidenum">
              <a:rPr lang="en-US" altLang="ja-JP" smtClean="0"/>
              <a:pPr/>
              <a:t>20</a:t>
            </a:fld>
            <a:endParaRPr lang="en-US" altLang="ja-JP"/>
          </a:p>
        </p:txBody>
      </p:sp>
    </p:spTree>
    <p:extLst>
      <p:ext uri="{BB962C8B-B14F-4D97-AF65-F5344CB8AC3E}">
        <p14:creationId xmlns:p14="http://schemas.microsoft.com/office/powerpoint/2010/main" val="1588439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AA981-FC1E-B787-6932-8A6E7E5CA58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9B342B0-DAC4-4D2A-A586-F93CF63288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62D499C5-1DD1-B44D-627D-0D3A693EFFCA}"/>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5" name="フッター プレースホルダー 4">
            <a:extLst>
              <a:ext uri="{FF2B5EF4-FFF2-40B4-BE49-F238E27FC236}">
                <a16:creationId xmlns:a16="http://schemas.microsoft.com/office/drawing/2014/main" id="{ED5DFF34-CE81-329F-50DB-1B042E02CC2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B77D8D3-C2E2-8603-72C7-1435EF02C305}"/>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173425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1240B6-C4EC-D208-788D-95D9F52C0726}"/>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3F5F72D-BFE3-82D1-01B9-2D2FE2FEC6C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F4B40F-C2A5-C45A-C5B9-CDB92682AC4E}"/>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5" name="フッター プレースホルダー 4">
            <a:extLst>
              <a:ext uri="{FF2B5EF4-FFF2-40B4-BE49-F238E27FC236}">
                <a16:creationId xmlns:a16="http://schemas.microsoft.com/office/drawing/2014/main" id="{6D1C3043-53FD-6745-72B7-D09231F3E87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5ECC45F-B04A-9E7D-B5FD-C67CF88080EF}"/>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2378610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EF0BA27-EA64-45CD-F996-EE2E8A3D512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30A5D48-2CE4-3C1D-9C06-A8F8C9142E03}"/>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3C0D368-7313-A56B-9108-D3A718E11F1C}"/>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5" name="フッター プレースホルダー 4">
            <a:extLst>
              <a:ext uri="{FF2B5EF4-FFF2-40B4-BE49-F238E27FC236}">
                <a16:creationId xmlns:a16="http://schemas.microsoft.com/office/drawing/2014/main" id="{E1B92EE1-5168-E2BB-7652-F124ED3C217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561BBAB-AA61-8DD7-A8D7-188D8C08619C}"/>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1194019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Rectangle 3"/>
          <p:cNvSpPr/>
          <p:nvPr userDrawn="1"/>
        </p:nvSpPr>
        <p:spPr>
          <a:xfrm>
            <a:off x="0" y="0"/>
            <a:ext cx="12192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sz="2400">
              <a:solidFill>
                <a:srgbClr val="FFFFFF"/>
              </a:solidFill>
              <a:ea typeface="ヒラギノ角ゴ Pro W3" charset="0"/>
              <a:cs typeface="ヒラギノ角ゴ Pro W3" charset="0"/>
            </a:endParaRPr>
          </a:p>
        </p:txBody>
      </p:sp>
      <p:sp>
        <p:nvSpPr>
          <p:cNvPr id="4" name="Rectangle 4"/>
          <p:cNvSpPr>
            <a:spLocks noChangeArrowheads="1"/>
          </p:cNvSpPr>
          <p:nvPr userDrawn="1"/>
        </p:nvSpPr>
        <p:spPr bwMode="auto">
          <a:xfrm>
            <a:off x="-203200" y="2667000"/>
            <a:ext cx="12700000" cy="1600200"/>
          </a:xfrm>
          <a:prstGeom prst="rect">
            <a:avLst/>
          </a:prstGeom>
          <a:solidFill>
            <a:srgbClr val="005DAA"/>
          </a:solidFill>
          <a:ln>
            <a:noFill/>
          </a:ln>
          <a:effectLst>
            <a:outerShdw blurRad="88900" dist="61087" dir="5400000" rotWithShape="0">
              <a:srgbClr val="808080">
                <a:alpha val="45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ヒラギノ角ゴ Pro W3" pitchFamily="-84" charset="-128"/>
              </a:defRPr>
            </a:lvl1pPr>
            <a:lvl2pPr marL="742950" indent="-285750" eaLnBrk="0" hangingPunct="0">
              <a:defRPr sz="2400">
                <a:solidFill>
                  <a:schemeClr val="tx1"/>
                </a:solidFill>
                <a:latin typeface="Arial" panose="020B0604020202020204" pitchFamily="34" charset="0"/>
                <a:ea typeface="ヒラギノ角ゴ Pro W3" pitchFamily="-84" charset="-128"/>
              </a:defRPr>
            </a:lvl2pPr>
            <a:lvl3pPr marL="1143000" indent="-228600" eaLnBrk="0" hangingPunct="0">
              <a:defRPr sz="2400">
                <a:solidFill>
                  <a:schemeClr val="tx1"/>
                </a:solidFill>
                <a:latin typeface="Arial" panose="020B0604020202020204" pitchFamily="34" charset="0"/>
                <a:ea typeface="ヒラギノ角ゴ Pro W3" pitchFamily="-84" charset="-128"/>
              </a:defRPr>
            </a:lvl3pPr>
            <a:lvl4pPr marL="1600200" indent="-228600" eaLnBrk="0" hangingPunct="0">
              <a:defRPr sz="2400">
                <a:solidFill>
                  <a:schemeClr val="tx1"/>
                </a:solidFill>
                <a:latin typeface="Arial" panose="020B0604020202020204" pitchFamily="34" charset="0"/>
                <a:ea typeface="ヒラギノ角ゴ Pro W3" pitchFamily="-84" charset="-128"/>
              </a:defRPr>
            </a:lvl4pPr>
            <a:lvl5pPr marL="2057400" indent="-228600" eaLnBrk="0" hangingPunct="0">
              <a:defRPr sz="2400">
                <a:solidFill>
                  <a:schemeClr val="tx1"/>
                </a:solidFill>
                <a:latin typeface="Arial" panose="020B0604020202020204"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9pPr>
          </a:lstStyle>
          <a:p>
            <a:pPr algn="ctr"/>
            <a:endParaRPr lang="ja-JP" altLang="ja-JP" sz="2400">
              <a:solidFill>
                <a:srgbClr val="FFFFFF"/>
              </a:solidFill>
              <a:latin typeface="Calibri" panose="020F0502020204030204" pitchFamily="34" charset="0"/>
            </a:endParaRPr>
          </a:p>
        </p:txBody>
      </p:sp>
      <p:sp>
        <p:nvSpPr>
          <p:cNvPr id="2" name="Title 1"/>
          <p:cNvSpPr>
            <a:spLocks noGrp="1"/>
          </p:cNvSpPr>
          <p:nvPr>
            <p:ph type="ctrTitle"/>
          </p:nvPr>
        </p:nvSpPr>
        <p:spPr>
          <a:xfrm>
            <a:off x="203200" y="2667000"/>
            <a:ext cx="117856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9803897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Title 1"/>
          <p:cNvSpPr>
            <a:spLocks noGrp="1"/>
          </p:cNvSpPr>
          <p:nvPr>
            <p:ph type="title"/>
          </p:nvPr>
        </p:nvSpPr>
        <p:spPr>
          <a:xfrm>
            <a:off x="508000" y="228600"/>
            <a:ext cx="11684000" cy="533400"/>
          </a:xfrm>
          <a:prstGeom prst="rect">
            <a:avLst/>
          </a:prstGeom>
        </p:spPr>
        <p:txBody>
          <a:bodyPr lIns="0" tIns="0" rIns="0" bIns="0" anchor="ctr" anchorCtr="0"/>
          <a:lstStyle>
            <a:lvl1pPr algn="l">
              <a:defRPr sz="1800">
                <a:solidFill>
                  <a:schemeClr val="bg1">
                    <a:lumMod val="85000"/>
                  </a:schemeClr>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1149850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9650664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25774982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4762248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357570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34686876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3154575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318B6F-0FCA-0AC8-48EE-23573845C51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923CB4A-8F91-F9C1-E670-9C90E784029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154E184-D127-CAE8-44D3-37B24355CFA6}"/>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5" name="フッター プレースホルダー 4">
            <a:extLst>
              <a:ext uri="{FF2B5EF4-FFF2-40B4-BE49-F238E27FC236}">
                <a16:creationId xmlns:a16="http://schemas.microsoft.com/office/drawing/2014/main" id="{6D8ED1FE-353E-DF12-3499-013EE6F190F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CBEE353-0730-9F50-CA54-CA8C3E051F27}"/>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40892570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19975497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4208649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2049512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3252225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26084183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Rectangle 3"/>
          <p:cNvSpPr/>
          <p:nvPr userDrawn="1"/>
        </p:nvSpPr>
        <p:spPr>
          <a:xfrm>
            <a:off x="0" y="0"/>
            <a:ext cx="12192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sz="2400">
              <a:solidFill>
                <a:srgbClr val="FFFFFF"/>
              </a:solidFill>
              <a:ea typeface="ヒラギノ角ゴ Pro W3" charset="0"/>
              <a:cs typeface="ヒラギノ角ゴ Pro W3" charset="0"/>
            </a:endParaRPr>
          </a:p>
        </p:txBody>
      </p:sp>
      <p:sp>
        <p:nvSpPr>
          <p:cNvPr id="4" name="Rectangle 4"/>
          <p:cNvSpPr>
            <a:spLocks noChangeArrowheads="1"/>
          </p:cNvSpPr>
          <p:nvPr userDrawn="1"/>
        </p:nvSpPr>
        <p:spPr bwMode="auto">
          <a:xfrm>
            <a:off x="-203200" y="2667000"/>
            <a:ext cx="12700000" cy="1600200"/>
          </a:xfrm>
          <a:prstGeom prst="rect">
            <a:avLst/>
          </a:prstGeom>
          <a:solidFill>
            <a:srgbClr val="005DAA"/>
          </a:solidFill>
          <a:ln>
            <a:noFill/>
          </a:ln>
          <a:effectLst>
            <a:outerShdw blurRad="88900" dist="61087" dir="5400000" rotWithShape="0">
              <a:srgbClr val="808080">
                <a:alpha val="45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ヒラギノ角ゴ Pro W3" pitchFamily="-84" charset="-128"/>
              </a:defRPr>
            </a:lvl1pPr>
            <a:lvl2pPr marL="742950" indent="-285750" eaLnBrk="0" hangingPunct="0">
              <a:defRPr sz="2400">
                <a:solidFill>
                  <a:schemeClr val="tx1"/>
                </a:solidFill>
                <a:latin typeface="Arial" panose="020B0604020202020204" pitchFamily="34" charset="0"/>
                <a:ea typeface="ヒラギノ角ゴ Pro W3" pitchFamily="-84" charset="-128"/>
              </a:defRPr>
            </a:lvl2pPr>
            <a:lvl3pPr marL="1143000" indent="-228600" eaLnBrk="0" hangingPunct="0">
              <a:defRPr sz="2400">
                <a:solidFill>
                  <a:schemeClr val="tx1"/>
                </a:solidFill>
                <a:latin typeface="Arial" panose="020B0604020202020204" pitchFamily="34" charset="0"/>
                <a:ea typeface="ヒラギノ角ゴ Pro W3" pitchFamily="-84" charset="-128"/>
              </a:defRPr>
            </a:lvl3pPr>
            <a:lvl4pPr marL="1600200" indent="-228600" eaLnBrk="0" hangingPunct="0">
              <a:defRPr sz="2400">
                <a:solidFill>
                  <a:schemeClr val="tx1"/>
                </a:solidFill>
                <a:latin typeface="Arial" panose="020B0604020202020204" pitchFamily="34" charset="0"/>
                <a:ea typeface="ヒラギノ角ゴ Pro W3" pitchFamily="-84" charset="-128"/>
              </a:defRPr>
            </a:lvl4pPr>
            <a:lvl5pPr marL="2057400" indent="-228600" eaLnBrk="0" hangingPunct="0">
              <a:defRPr sz="2400">
                <a:solidFill>
                  <a:schemeClr val="tx1"/>
                </a:solidFill>
                <a:latin typeface="Arial" panose="020B0604020202020204"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9pPr>
          </a:lstStyle>
          <a:p>
            <a:pPr algn="ctr"/>
            <a:endParaRPr lang="ja-JP" altLang="ja-JP" sz="2400">
              <a:solidFill>
                <a:srgbClr val="FFFFFF"/>
              </a:solidFill>
              <a:latin typeface="Calibri" panose="020F0502020204030204" pitchFamily="34" charset="0"/>
            </a:endParaRPr>
          </a:p>
        </p:txBody>
      </p:sp>
      <p:sp>
        <p:nvSpPr>
          <p:cNvPr id="2" name="Title 1"/>
          <p:cNvSpPr>
            <a:spLocks noGrp="1"/>
          </p:cNvSpPr>
          <p:nvPr>
            <p:ph type="ctrTitle"/>
          </p:nvPr>
        </p:nvSpPr>
        <p:spPr>
          <a:xfrm>
            <a:off x="203200" y="2667000"/>
            <a:ext cx="117856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19808630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65205132"/>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82C4E01-CB93-4907-82EF-BD37846401BF}"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30008326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3731792274"/>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1796837822"/>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69160F-00A0-766E-C974-CFDFBB13F19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A95CC0E-7EB6-DEB1-5466-1A656BF5D1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EEA03C96-DC98-F796-2856-673D6467DEB1}"/>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5" name="フッター プレースホルダー 4">
            <a:extLst>
              <a:ext uri="{FF2B5EF4-FFF2-40B4-BE49-F238E27FC236}">
                <a16:creationId xmlns:a16="http://schemas.microsoft.com/office/drawing/2014/main" id="{177F5FB7-488A-E93C-BE26-2E8E3662FD0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0873ACC-BC4F-1E44-BF1D-58D668EDC12D}"/>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7013116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258161801"/>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3027905286"/>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2959289694"/>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3840129783"/>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1703109271"/>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622837006"/>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7A94E25-127B-4C48-AF96-44BA7B823777}" type="slidenum">
              <a:rPr lang="en-US" smtClean="0"/>
              <a:t>‹#›</a:t>
            </a:fld>
            <a:endParaRPr lang="en-US" dirty="0"/>
          </a:p>
        </p:txBody>
      </p:sp>
    </p:spTree>
    <p:extLst>
      <p:ext uri="{BB962C8B-B14F-4D97-AF65-F5344CB8AC3E}">
        <p14:creationId xmlns:p14="http://schemas.microsoft.com/office/powerpoint/2010/main" val="509950811"/>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Rectangle 3"/>
          <p:cNvSpPr/>
          <p:nvPr userDrawn="1"/>
        </p:nvSpPr>
        <p:spPr>
          <a:xfrm>
            <a:off x="0" y="0"/>
            <a:ext cx="12192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sz="2400">
              <a:solidFill>
                <a:srgbClr val="FFFFFF"/>
              </a:solidFill>
              <a:ea typeface="ヒラギノ角ゴ Pro W3" charset="0"/>
              <a:cs typeface="ヒラギノ角ゴ Pro W3" charset="0"/>
            </a:endParaRPr>
          </a:p>
        </p:txBody>
      </p:sp>
      <p:sp>
        <p:nvSpPr>
          <p:cNvPr id="4" name="Rectangle 4"/>
          <p:cNvSpPr>
            <a:spLocks noChangeArrowheads="1"/>
          </p:cNvSpPr>
          <p:nvPr userDrawn="1"/>
        </p:nvSpPr>
        <p:spPr bwMode="auto">
          <a:xfrm>
            <a:off x="-203200" y="2667000"/>
            <a:ext cx="12700000" cy="1600200"/>
          </a:xfrm>
          <a:prstGeom prst="rect">
            <a:avLst/>
          </a:prstGeom>
          <a:solidFill>
            <a:srgbClr val="005DAA"/>
          </a:solidFill>
          <a:ln>
            <a:noFill/>
          </a:ln>
          <a:effectLst>
            <a:outerShdw blurRad="88900" dist="61087" dir="5400000" rotWithShape="0">
              <a:srgbClr val="808080">
                <a:alpha val="45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ヒラギノ角ゴ Pro W3" pitchFamily="-84" charset="-128"/>
              </a:defRPr>
            </a:lvl1pPr>
            <a:lvl2pPr marL="742950" indent="-285750" eaLnBrk="0" hangingPunct="0">
              <a:defRPr sz="2400">
                <a:solidFill>
                  <a:schemeClr val="tx1"/>
                </a:solidFill>
                <a:latin typeface="Arial" panose="020B0604020202020204" pitchFamily="34" charset="0"/>
                <a:ea typeface="ヒラギノ角ゴ Pro W3" pitchFamily="-84" charset="-128"/>
              </a:defRPr>
            </a:lvl2pPr>
            <a:lvl3pPr marL="1143000" indent="-228600" eaLnBrk="0" hangingPunct="0">
              <a:defRPr sz="2400">
                <a:solidFill>
                  <a:schemeClr val="tx1"/>
                </a:solidFill>
                <a:latin typeface="Arial" panose="020B0604020202020204" pitchFamily="34" charset="0"/>
                <a:ea typeface="ヒラギノ角ゴ Pro W3" pitchFamily="-84" charset="-128"/>
              </a:defRPr>
            </a:lvl3pPr>
            <a:lvl4pPr marL="1600200" indent="-228600" eaLnBrk="0" hangingPunct="0">
              <a:defRPr sz="2400">
                <a:solidFill>
                  <a:schemeClr val="tx1"/>
                </a:solidFill>
                <a:latin typeface="Arial" panose="020B0604020202020204" pitchFamily="34" charset="0"/>
                <a:ea typeface="ヒラギノ角ゴ Pro W3" pitchFamily="-84" charset="-128"/>
              </a:defRPr>
            </a:lvl4pPr>
            <a:lvl5pPr marL="2057400" indent="-228600" eaLnBrk="0" hangingPunct="0">
              <a:defRPr sz="2400">
                <a:solidFill>
                  <a:schemeClr val="tx1"/>
                </a:solidFill>
                <a:latin typeface="Arial" panose="020B0604020202020204" pitchFamily="34" charset="0"/>
                <a:ea typeface="ヒラギノ角ゴ Pro W3" pitchFamily="-8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84" charset="-128"/>
              </a:defRPr>
            </a:lvl9pPr>
          </a:lstStyle>
          <a:p>
            <a:pPr algn="ctr"/>
            <a:endParaRPr lang="ja-JP" altLang="ja-JP" sz="2400">
              <a:solidFill>
                <a:srgbClr val="FFFFFF"/>
              </a:solidFill>
              <a:latin typeface="Calibri" panose="020F0502020204030204" pitchFamily="34" charset="0"/>
            </a:endParaRPr>
          </a:p>
        </p:txBody>
      </p:sp>
      <p:sp>
        <p:nvSpPr>
          <p:cNvPr id="2" name="Title 1"/>
          <p:cNvSpPr>
            <a:spLocks noGrp="1"/>
          </p:cNvSpPr>
          <p:nvPr>
            <p:ph type="ctrTitle"/>
          </p:nvPr>
        </p:nvSpPr>
        <p:spPr>
          <a:xfrm>
            <a:off x="203200" y="2667000"/>
            <a:ext cx="11785600" cy="1600200"/>
          </a:xfrm>
          <a:prstGeom prst="rect">
            <a:avLst/>
          </a:prstGeom>
        </p:spPr>
        <p:txBody>
          <a:bodyPr lIns="0" tIns="0" rIns="0" bIns="0" anchor="ctr" anchorCtr="0"/>
          <a:lstStyle>
            <a:lvl1pPr>
              <a:defRPr sz="3200">
                <a:solidFill>
                  <a:schemeClr val="bg1"/>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39268442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25398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ABC2B8F-6799-45DF-9C13-117142807742}"/>
              </a:ext>
            </a:extLst>
          </p:cNvPr>
          <p:cNvSpPr>
            <a:spLocks noGrp="1"/>
          </p:cNvSpPr>
          <p:nvPr>
            <p:ph type="pic" sz="quarter" idx="13"/>
          </p:nvPr>
        </p:nvSpPr>
        <p:spPr>
          <a:xfrm>
            <a:off x="0" y="0"/>
            <a:ext cx="12192000" cy="6858000"/>
          </a:xfrm>
          <a:custGeom>
            <a:avLst/>
            <a:gdLst>
              <a:gd name="connsiteX0" fmla="*/ 11603402 w 12192000"/>
              <a:gd name="connsiteY0" fmla="*/ 6440005 h 6858000"/>
              <a:gd name="connsiteX1" fmla="*/ 11613605 w 12192000"/>
              <a:gd name="connsiteY1" fmla="*/ 6440005 h 6858000"/>
              <a:gd name="connsiteX2" fmla="*/ 11617686 w 12192000"/>
              <a:gd name="connsiteY2" fmla="*/ 6448343 h 6858000"/>
              <a:gd name="connsiteX3" fmla="*/ 11623808 w 12192000"/>
              <a:gd name="connsiteY3" fmla="*/ 6550487 h 6858000"/>
              <a:gd name="connsiteX4" fmla="*/ 11621767 w 12192000"/>
              <a:gd name="connsiteY4" fmla="*/ 6560909 h 6858000"/>
              <a:gd name="connsiteX5" fmla="*/ 11615645 w 12192000"/>
              <a:gd name="connsiteY5" fmla="*/ 6560909 h 6858000"/>
              <a:gd name="connsiteX6" fmla="*/ 11509533 w 12192000"/>
              <a:gd name="connsiteY6" fmla="*/ 6498373 h 6858000"/>
              <a:gd name="connsiteX7" fmla="*/ 11505451 w 12192000"/>
              <a:gd name="connsiteY7" fmla="*/ 6492120 h 6858000"/>
              <a:gd name="connsiteX8" fmla="*/ 11505451 w 12192000"/>
              <a:gd name="connsiteY8" fmla="*/ 6490034 h 6858000"/>
              <a:gd name="connsiteX9" fmla="*/ 11511573 w 12192000"/>
              <a:gd name="connsiteY9" fmla="*/ 6485865 h 6858000"/>
              <a:gd name="connsiteX10" fmla="*/ 11603402 w 12192000"/>
              <a:gd name="connsiteY10" fmla="*/ 6440005 h 6858000"/>
              <a:gd name="connsiteX11" fmla="*/ 11686136 w 12192000"/>
              <a:gd name="connsiteY11" fmla="*/ 6437921 h 6858000"/>
              <a:gd name="connsiteX12" fmla="*/ 11696438 w 12192000"/>
              <a:gd name="connsiteY12" fmla="*/ 6437921 h 6858000"/>
              <a:gd name="connsiteX13" fmla="*/ 11787097 w 12192000"/>
              <a:gd name="connsiteY13" fmla="*/ 6483687 h 6858000"/>
              <a:gd name="connsiteX14" fmla="*/ 11795339 w 12192000"/>
              <a:gd name="connsiteY14" fmla="*/ 6489928 h 6858000"/>
              <a:gd name="connsiteX15" fmla="*/ 11791218 w 12192000"/>
              <a:gd name="connsiteY15" fmla="*/ 6496168 h 6858000"/>
              <a:gd name="connsiteX16" fmla="*/ 11684076 w 12192000"/>
              <a:gd name="connsiteY16" fmla="*/ 6558576 h 6858000"/>
              <a:gd name="connsiteX17" fmla="*/ 11675833 w 12192000"/>
              <a:gd name="connsiteY17" fmla="*/ 6558576 h 6858000"/>
              <a:gd name="connsiteX18" fmla="*/ 11673773 w 12192000"/>
              <a:gd name="connsiteY18" fmla="*/ 6550255 h 6858000"/>
              <a:gd name="connsiteX19" fmla="*/ 11682015 w 12192000"/>
              <a:gd name="connsiteY19" fmla="*/ 6446242 h 6858000"/>
              <a:gd name="connsiteX20" fmla="*/ 11686136 w 12192000"/>
              <a:gd name="connsiteY20" fmla="*/ 6437921 h 6858000"/>
              <a:gd name="connsiteX21" fmla="*/ 10868401 w 12192000"/>
              <a:gd name="connsiteY21" fmla="*/ 6398178 h 6858000"/>
              <a:gd name="connsiteX22" fmla="*/ 10868401 w 12192000"/>
              <a:gd name="connsiteY22" fmla="*/ 6441381 h 6858000"/>
              <a:gd name="connsiteX23" fmla="*/ 10820512 w 12192000"/>
              <a:gd name="connsiteY23" fmla="*/ 6449610 h 6858000"/>
              <a:gd name="connsiteX24" fmla="*/ 10801773 w 12192000"/>
              <a:gd name="connsiteY24" fmla="*/ 6424923 h 6858000"/>
              <a:gd name="connsiteX25" fmla="*/ 10826759 w 12192000"/>
              <a:gd name="connsiteY25" fmla="*/ 6400236 h 6858000"/>
              <a:gd name="connsiteX26" fmla="*/ 10518900 w 12192000"/>
              <a:gd name="connsiteY26" fmla="*/ 6328044 h 6858000"/>
              <a:gd name="connsiteX27" fmla="*/ 10559811 w 12192000"/>
              <a:gd name="connsiteY27" fmla="*/ 6388243 h 6858000"/>
              <a:gd name="connsiteX28" fmla="*/ 10518900 w 12192000"/>
              <a:gd name="connsiteY28" fmla="*/ 6448441 h 6858000"/>
              <a:gd name="connsiteX29" fmla="*/ 10477988 w 12192000"/>
              <a:gd name="connsiteY29" fmla="*/ 6388243 h 6858000"/>
              <a:gd name="connsiteX30" fmla="*/ 10518900 w 12192000"/>
              <a:gd name="connsiteY30" fmla="*/ 6328044 h 6858000"/>
              <a:gd name="connsiteX31" fmla="*/ 11673123 w 12192000"/>
              <a:gd name="connsiteY31" fmla="*/ 6319732 h 6858000"/>
              <a:gd name="connsiteX32" fmla="*/ 11682116 w 12192000"/>
              <a:gd name="connsiteY32" fmla="*/ 6320771 h 6858000"/>
              <a:gd name="connsiteX33" fmla="*/ 11708840 w 12192000"/>
              <a:gd name="connsiteY33" fmla="*/ 6372722 h 6858000"/>
              <a:gd name="connsiteX34" fmla="*/ 11649226 w 12192000"/>
              <a:gd name="connsiteY34" fmla="*/ 6430907 h 6858000"/>
              <a:gd name="connsiteX35" fmla="*/ 11589612 w 12192000"/>
              <a:gd name="connsiteY35" fmla="*/ 6372722 h 6858000"/>
              <a:gd name="connsiteX36" fmla="*/ 11616336 w 12192000"/>
              <a:gd name="connsiteY36" fmla="*/ 6322850 h 6858000"/>
              <a:gd name="connsiteX37" fmla="*/ 11632781 w 12192000"/>
              <a:gd name="connsiteY37" fmla="*/ 6324927 h 6858000"/>
              <a:gd name="connsiteX38" fmla="*/ 11630725 w 12192000"/>
              <a:gd name="connsiteY38" fmla="*/ 6341552 h 6858000"/>
              <a:gd name="connsiteX39" fmla="*/ 11614280 w 12192000"/>
              <a:gd name="connsiteY39" fmla="*/ 6372722 h 6858000"/>
              <a:gd name="connsiteX40" fmla="*/ 11649226 w 12192000"/>
              <a:gd name="connsiteY40" fmla="*/ 6408049 h 6858000"/>
              <a:gd name="connsiteX41" fmla="*/ 11684172 w 12192000"/>
              <a:gd name="connsiteY41" fmla="*/ 6372722 h 6858000"/>
              <a:gd name="connsiteX42" fmla="*/ 11667727 w 12192000"/>
              <a:gd name="connsiteY42" fmla="*/ 6341552 h 6858000"/>
              <a:gd name="connsiteX43" fmla="*/ 11665671 w 12192000"/>
              <a:gd name="connsiteY43" fmla="*/ 6324927 h 6858000"/>
              <a:gd name="connsiteX44" fmla="*/ 11673123 w 12192000"/>
              <a:gd name="connsiteY44" fmla="*/ 6319732 h 6858000"/>
              <a:gd name="connsiteX45" fmla="*/ 11822057 w 12192000"/>
              <a:gd name="connsiteY45" fmla="*/ 6304666 h 6858000"/>
              <a:gd name="connsiteX46" fmla="*/ 11826190 w 12192000"/>
              <a:gd name="connsiteY46" fmla="*/ 6310895 h 6858000"/>
              <a:gd name="connsiteX47" fmla="*/ 11826190 w 12192000"/>
              <a:gd name="connsiteY47" fmla="*/ 6435462 h 6858000"/>
              <a:gd name="connsiteX48" fmla="*/ 11822057 w 12192000"/>
              <a:gd name="connsiteY48" fmla="*/ 6441690 h 6858000"/>
              <a:gd name="connsiteX49" fmla="*/ 11813791 w 12192000"/>
              <a:gd name="connsiteY49" fmla="*/ 6439614 h 6858000"/>
              <a:gd name="connsiteX50" fmla="*/ 11729066 w 12192000"/>
              <a:gd name="connsiteY50" fmla="*/ 6381482 h 6858000"/>
              <a:gd name="connsiteX51" fmla="*/ 11722867 w 12192000"/>
              <a:gd name="connsiteY51" fmla="*/ 6373178 h 6858000"/>
              <a:gd name="connsiteX52" fmla="*/ 11729066 w 12192000"/>
              <a:gd name="connsiteY52" fmla="*/ 6364874 h 6858000"/>
              <a:gd name="connsiteX53" fmla="*/ 11813791 w 12192000"/>
              <a:gd name="connsiteY53" fmla="*/ 6306743 h 6858000"/>
              <a:gd name="connsiteX54" fmla="*/ 11822057 w 12192000"/>
              <a:gd name="connsiteY54" fmla="*/ 6304666 h 6858000"/>
              <a:gd name="connsiteX55" fmla="*/ 11476229 w 12192000"/>
              <a:gd name="connsiteY55" fmla="*/ 6304666 h 6858000"/>
              <a:gd name="connsiteX56" fmla="*/ 11484412 w 12192000"/>
              <a:gd name="connsiteY56" fmla="*/ 6308818 h 6858000"/>
              <a:gd name="connsiteX57" fmla="*/ 11568280 w 12192000"/>
              <a:gd name="connsiteY57" fmla="*/ 6364874 h 6858000"/>
              <a:gd name="connsiteX58" fmla="*/ 11574417 w 12192000"/>
              <a:gd name="connsiteY58" fmla="*/ 6373178 h 6858000"/>
              <a:gd name="connsiteX59" fmla="*/ 11568280 w 12192000"/>
              <a:gd name="connsiteY59" fmla="*/ 6381482 h 6858000"/>
              <a:gd name="connsiteX60" fmla="*/ 11484412 w 12192000"/>
              <a:gd name="connsiteY60" fmla="*/ 6439614 h 6858000"/>
              <a:gd name="connsiteX61" fmla="*/ 11476229 w 12192000"/>
              <a:gd name="connsiteY61" fmla="*/ 6441690 h 6858000"/>
              <a:gd name="connsiteX62" fmla="*/ 11472138 w 12192000"/>
              <a:gd name="connsiteY62" fmla="*/ 6435462 h 6858000"/>
              <a:gd name="connsiteX63" fmla="*/ 11472138 w 12192000"/>
              <a:gd name="connsiteY63" fmla="*/ 6310895 h 6858000"/>
              <a:gd name="connsiteX64" fmla="*/ 11476229 w 12192000"/>
              <a:gd name="connsiteY64" fmla="*/ 6304666 h 6858000"/>
              <a:gd name="connsiteX65" fmla="*/ 11088184 w 12192000"/>
              <a:gd name="connsiteY65" fmla="*/ 6294146 h 6858000"/>
              <a:gd name="connsiteX66" fmla="*/ 11082024 w 12192000"/>
              <a:gd name="connsiteY66" fmla="*/ 6296224 h 6858000"/>
              <a:gd name="connsiteX67" fmla="*/ 11079972 w 12192000"/>
              <a:gd name="connsiteY67" fmla="*/ 6302454 h 6858000"/>
              <a:gd name="connsiteX68" fmla="*/ 11121033 w 12192000"/>
              <a:gd name="connsiteY68" fmla="*/ 6460305 h 6858000"/>
              <a:gd name="connsiteX69" fmla="*/ 11145670 w 12192000"/>
              <a:gd name="connsiteY69" fmla="*/ 6481074 h 6858000"/>
              <a:gd name="connsiteX70" fmla="*/ 11153882 w 12192000"/>
              <a:gd name="connsiteY70" fmla="*/ 6481074 h 6858000"/>
              <a:gd name="connsiteX71" fmla="*/ 11149776 w 12192000"/>
              <a:gd name="connsiteY71" fmla="*/ 6489382 h 6858000"/>
              <a:gd name="connsiteX72" fmla="*/ 11149776 w 12192000"/>
              <a:gd name="connsiteY72" fmla="*/ 6491459 h 6858000"/>
              <a:gd name="connsiteX73" fmla="*/ 11125139 w 12192000"/>
              <a:gd name="connsiteY73" fmla="*/ 6510152 h 6858000"/>
              <a:gd name="connsiteX74" fmla="*/ 11090237 w 12192000"/>
              <a:gd name="connsiteY74" fmla="*/ 6508075 h 6858000"/>
              <a:gd name="connsiteX75" fmla="*/ 11084078 w 12192000"/>
              <a:gd name="connsiteY75" fmla="*/ 6510152 h 6858000"/>
              <a:gd name="connsiteX76" fmla="*/ 11082024 w 12192000"/>
              <a:gd name="connsiteY76" fmla="*/ 6514306 h 6858000"/>
              <a:gd name="connsiteX77" fmla="*/ 11082024 w 12192000"/>
              <a:gd name="connsiteY77" fmla="*/ 6532999 h 6858000"/>
              <a:gd name="connsiteX78" fmla="*/ 11088184 w 12192000"/>
              <a:gd name="connsiteY78" fmla="*/ 6539230 h 6858000"/>
              <a:gd name="connsiteX79" fmla="*/ 11135404 w 12192000"/>
              <a:gd name="connsiteY79" fmla="*/ 6545460 h 6858000"/>
              <a:gd name="connsiteX80" fmla="*/ 11137458 w 12192000"/>
              <a:gd name="connsiteY80" fmla="*/ 6545460 h 6858000"/>
              <a:gd name="connsiteX81" fmla="*/ 11190838 w 12192000"/>
              <a:gd name="connsiteY81" fmla="*/ 6493536 h 6858000"/>
              <a:gd name="connsiteX82" fmla="*/ 11223687 w 12192000"/>
              <a:gd name="connsiteY82" fmla="*/ 6364764 h 6858000"/>
              <a:gd name="connsiteX83" fmla="*/ 11236005 w 12192000"/>
              <a:gd name="connsiteY83" fmla="*/ 6323224 h 6858000"/>
              <a:gd name="connsiteX84" fmla="*/ 11240111 w 12192000"/>
              <a:gd name="connsiteY84" fmla="*/ 6302454 h 6858000"/>
              <a:gd name="connsiteX85" fmla="*/ 11238058 w 12192000"/>
              <a:gd name="connsiteY85" fmla="*/ 6296224 h 6858000"/>
              <a:gd name="connsiteX86" fmla="*/ 11233952 w 12192000"/>
              <a:gd name="connsiteY86" fmla="*/ 6294146 h 6858000"/>
              <a:gd name="connsiteX87" fmla="*/ 11205209 w 12192000"/>
              <a:gd name="connsiteY87" fmla="*/ 6294146 h 6858000"/>
              <a:gd name="connsiteX88" fmla="*/ 11199050 w 12192000"/>
              <a:gd name="connsiteY88" fmla="*/ 6298301 h 6858000"/>
              <a:gd name="connsiteX89" fmla="*/ 11162094 w 12192000"/>
              <a:gd name="connsiteY89" fmla="*/ 6439535 h 6858000"/>
              <a:gd name="connsiteX90" fmla="*/ 11160041 w 12192000"/>
              <a:gd name="connsiteY90" fmla="*/ 6439535 h 6858000"/>
              <a:gd name="connsiteX91" fmla="*/ 11121033 w 12192000"/>
              <a:gd name="connsiteY91" fmla="*/ 6298301 h 6858000"/>
              <a:gd name="connsiteX92" fmla="*/ 11114874 w 12192000"/>
              <a:gd name="connsiteY92" fmla="*/ 6294146 h 6858000"/>
              <a:gd name="connsiteX93" fmla="*/ 11088184 w 12192000"/>
              <a:gd name="connsiteY93" fmla="*/ 6294146 h 6858000"/>
              <a:gd name="connsiteX94" fmla="*/ 11048412 w 12192000"/>
              <a:gd name="connsiteY94" fmla="*/ 6291809 h 6858000"/>
              <a:gd name="connsiteX95" fmla="*/ 10999317 w 12192000"/>
              <a:gd name="connsiteY95" fmla="*/ 6312618 h 6858000"/>
              <a:gd name="connsiteX96" fmla="*/ 10999317 w 12192000"/>
              <a:gd name="connsiteY96" fmla="*/ 6300133 h 6858000"/>
              <a:gd name="connsiteX97" fmla="*/ 10993181 w 12192000"/>
              <a:gd name="connsiteY97" fmla="*/ 6293890 h 6858000"/>
              <a:gd name="connsiteX98" fmla="*/ 10964542 w 12192000"/>
              <a:gd name="connsiteY98" fmla="*/ 6293890 h 6858000"/>
              <a:gd name="connsiteX99" fmla="*/ 10958406 w 12192000"/>
              <a:gd name="connsiteY99" fmla="*/ 6300133 h 6858000"/>
              <a:gd name="connsiteX100" fmla="*/ 10958406 w 12192000"/>
              <a:gd name="connsiteY100" fmla="*/ 6474928 h 6858000"/>
              <a:gd name="connsiteX101" fmla="*/ 10964542 w 12192000"/>
              <a:gd name="connsiteY101" fmla="*/ 6481171 h 6858000"/>
              <a:gd name="connsiteX102" fmla="*/ 10993181 w 12192000"/>
              <a:gd name="connsiteY102" fmla="*/ 6481171 h 6858000"/>
              <a:gd name="connsiteX103" fmla="*/ 10999317 w 12192000"/>
              <a:gd name="connsiteY103" fmla="*/ 6474928 h 6858000"/>
              <a:gd name="connsiteX104" fmla="*/ 10999317 w 12192000"/>
              <a:gd name="connsiteY104" fmla="*/ 6354236 h 6858000"/>
              <a:gd name="connsiteX105" fmla="*/ 11050457 w 12192000"/>
              <a:gd name="connsiteY105" fmla="*/ 6331346 h 6858000"/>
              <a:gd name="connsiteX106" fmla="*/ 11056594 w 12192000"/>
              <a:gd name="connsiteY106" fmla="*/ 6325103 h 6858000"/>
              <a:gd name="connsiteX107" fmla="*/ 11056594 w 12192000"/>
              <a:gd name="connsiteY107" fmla="*/ 6298052 h 6858000"/>
              <a:gd name="connsiteX108" fmla="*/ 11054548 w 12192000"/>
              <a:gd name="connsiteY108" fmla="*/ 6293890 h 6858000"/>
              <a:gd name="connsiteX109" fmla="*/ 11048412 w 12192000"/>
              <a:gd name="connsiteY109" fmla="*/ 6291809 h 6858000"/>
              <a:gd name="connsiteX110" fmla="*/ 10847504 w 12192000"/>
              <a:gd name="connsiteY110" fmla="*/ 6288302 h 6858000"/>
              <a:gd name="connsiteX111" fmla="*/ 10777148 w 12192000"/>
              <a:gd name="connsiteY111" fmla="*/ 6296620 h 6858000"/>
              <a:gd name="connsiteX112" fmla="*/ 10770940 w 12192000"/>
              <a:gd name="connsiteY112" fmla="*/ 6302858 h 6858000"/>
              <a:gd name="connsiteX113" fmla="*/ 10773009 w 12192000"/>
              <a:gd name="connsiteY113" fmla="*/ 6327811 h 6858000"/>
              <a:gd name="connsiteX114" fmla="*/ 10775079 w 12192000"/>
              <a:gd name="connsiteY114" fmla="*/ 6331970 h 6858000"/>
              <a:gd name="connsiteX115" fmla="*/ 10779217 w 12192000"/>
              <a:gd name="connsiteY115" fmla="*/ 6334049 h 6858000"/>
              <a:gd name="connsiteX116" fmla="*/ 10845434 w 12192000"/>
              <a:gd name="connsiteY116" fmla="*/ 6329890 h 6858000"/>
              <a:gd name="connsiteX117" fmla="*/ 10868196 w 12192000"/>
              <a:gd name="connsiteY117" fmla="*/ 6352764 h 6858000"/>
              <a:gd name="connsiteX118" fmla="*/ 10868196 w 12192000"/>
              <a:gd name="connsiteY118" fmla="*/ 6365240 h 6858000"/>
              <a:gd name="connsiteX119" fmla="*/ 10822672 w 12192000"/>
              <a:gd name="connsiteY119" fmla="*/ 6369399 h 6858000"/>
              <a:gd name="connsiteX120" fmla="*/ 10758524 w 12192000"/>
              <a:gd name="connsiteY120" fmla="*/ 6425543 h 6858000"/>
              <a:gd name="connsiteX121" fmla="*/ 10814395 w 12192000"/>
              <a:gd name="connsiteY121" fmla="*/ 6485846 h 6858000"/>
              <a:gd name="connsiteX122" fmla="*/ 10874404 w 12192000"/>
              <a:gd name="connsiteY122" fmla="*/ 6473370 h 6858000"/>
              <a:gd name="connsiteX123" fmla="*/ 10903374 w 12192000"/>
              <a:gd name="connsiteY123" fmla="*/ 6485846 h 6858000"/>
              <a:gd name="connsiteX124" fmla="*/ 10909582 w 12192000"/>
              <a:gd name="connsiteY124" fmla="*/ 6483767 h 6858000"/>
              <a:gd name="connsiteX125" fmla="*/ 10911651 w 12192000"/>
              <a:gd name="connsiteY125" fmla="*/ 6477529 h 6858000"/>
              <a:gd name="connsiteX126" fmla="*/ 10911651 w 12192000"/>
              <a:gd name="connsiteY126" fmla="*/ 6352764 h 6858000"/>
              <a:gd name="connsiteX127" fmla="*/ 10847504 w 12192000"/>
              <a:gd name="connsiteY127" fmla="*/ 6288302 h 6858000"/>
              <a:gd name="connsiteX128" fmla="*/ 10518899 w 12192000"/>
              <a:gd name="connsiteY128" fmla="*/ 6288302 h 6858000"/>
              <a:gd name="connsiteX129" fmla="*/ 10434738 w 12192000"/>
              <a:gd name="connsiteY129" fmla="*/ 6387074 h 6858000"/>
              <a:gd name="connsiteX130" fmla="*/ 10518899 w 12192000"/>
              <a:gd name="connsiteY130" fmla="*/ 6485846 h 6858000"/>
              <a:gd name="connsiteX131" fmla="*/ 10603060 w 12192000"/>
              <a:gd name="connsiteY131" fmla="*/ 6387074 h 6858000"/>
              <a:gd name="connsiteX132" fmla="*/ 10518899 w 12192000"/>
              <a:gd name="connsiteY132" fmla="*/ 6288302 h 6858000"/>
              <a:gd name="connsiteX133" fmla="*/ 10302945 w 12192000"/>
              <a:gd name="connsiteY133" fmla="*/ 6262586 h 6858000"/>
              <a:gd name="connsiteX134" fmla="*/ 10319310 w 12192000"/>
              <a:gd name="connsiteY134" fmla="*/ 6262586 h 6858000"/>
              <a:gd name="connsiteX135" fmla="*/ 10362267 w 12192000"/>
              <a:gd name="connsiteY135" fmla="*/ 6302328 h 6858000"/>
              <a:gd name="connsiteX136" fmla="*/ 10317264 w 12192000"/>
              <a:gd name="connsiteY136" fmla="*/ 6339979 h 6858000"/>
              <a:gd name="connsiteX137" fmla="*/ 10272261 w 12192000"/>
              <a:gd name="connsiteY137" fmla="*/ 6339979 h 6858000"/>
              <a:gd name="connsiteX138" fmla="*/ 10272261 w 12192000"/>
              <a:gd name="connsiteY138" fmla="*/ 6264678 h 6858000"/>
              <a:gd name="connsiteX139" fmla="*/ 10302945 w 12192000"/>
              <a:gd name="connsiteY139" fmla="*/ 6262586 h 6858000"/>
              <a:gd name="connsiteX140" fmla="*/ 10679182 w 12192000"/>
              <a:gd name="connsiteY140" fmla="*/ 6250897 h 6858000"/>
              <a:gd name="connsiteX141" fmla="*/ 10650472 w 12192000"/>
              <a:gd name="connsiteY141" fmla="*/ 6257141 h 6858000"/>
              <a:gd name="connsiteX142" fmla="*/ 10644320 w 12192000"/>
              <a:gd name="connsiteY142" fmla="*/ 6263385 h 6858000"/>
              <a:gd name="connsiteX143" fmla="*/ 10644320 w 12192000"/>
              <a:gd name="connsiteY143" fmla="*/ 6294607 h 6858000"/>
              <a:gd name="connsiteX144" fmla="*/ 10627914 w 12192000"/>
              <a:gd name="connsiteY144" fmla="*/ 6294607 h 6858000"/>
              <a:gd name="connsiteX145" fmla="*/ 10621762 w 12192000"/>
              <a:gd name="connsiteY145" fmla="*/ 6300852 h 6858000"/>
              <a:gd name="connsiteX146" fmla="*/ 10621762 w 12192000"/>
              <a:gd name="connsiteY146" fmla="*/ 6325830 h 6858000"/>
              <a:gd name="connsiteX147" fmla="*/ 10627914 w 12192000"/>
              <a:gd name="connsiteY147" fmla="*/ 6332074 h 6858000"/>
              <a:gd name="connsiteX148" fmla="*/ 10644320 w 12192000"/>
              <a:gd name="connsiteY148" fmla="*/ 6332074 h 6858000"/>
              <a:gd name="connsiteX149" fmla="*/ 10644320 w 12192000"/>
              <a:gd name="connsiteY149" fmla="*/ 6415333 h 6858000"/>
              <a:gd name="connsiteX150" fmla="*/ 10699689 w 12192000"/>
              <a:gd name="connsiteY150" fmla="*/ 6488184 h 6858000"/>
              <a:gd name="connsiteX151" fmla="*/ 10732500 w 12192000"/>
              <a:gd name="connsiteY151" fmla="*/ 6484021 h 6858000"/>
              <a:gd name="connsiteX152" fmla="*/ 10738652 w 12192000"/>
              <a:gd name="connsiteY152" fmla="*/ 6475695 h 6858000"/>
              <a:gd name="connsiteX153" fmla="*/ 10736602 w 12192000"/>
              <a:gd name="connsiteY153" fmla="*/ 6452799 h 6858000"/>
              <a:gd name="connsiteX154" fmla="*/ 10730449 w 12192000"/>
              <a:gd name="connsiteY154" fmla="*/ 6444473 h 6858000"/>
              <a:gd name="connsiteX155" fmla="*/ 10705841 w 12192000"/>
              <a:gd name="connsiteY155" fmla="*/ 6446555 h 6858000"/>
              <a:gd name="connsiteX156" fmla="*/ 10687385 w 12192000"/>
              <a:gd name="connsiteY156" fmla="*/ 6409088 h 6858000"/>
              <a:gd name="connsiteX157" fmla="*/ 10687385 w 12192000"/>
              <a:gd name="connsiteY157" fmla="*/ 6332074 h 6858000"/>
              <a:gd name="connsiteX158" fmla="*/ 10730449 w 12192000"/>
              <a:gd name="connsiteY158" fmla="*/ 6332074 h 6858000"/>
              <a:gd name="connsiteX159" fmla="*/ 10736602 w 12192000"/>
              <a:gd name="connsiteY159" fmla="*/ 6325830 h 6858000"/>
              <a:gd name="connsiteX160" fmla="*/ 10736602 w 12192000"/>
              <a:gd name="connsiteY160" fmla="*/ 6300852 h 6858000"/>
              <a:gd name="connsiteX161" fmla="*/ 10730449 w 12192000"/>
              <a:gd name="connsiteY161" fmla="*/ 6294607 h 6858000"/>
              <a:gd name="connsiteX162" fmla="*/ 10687385 w 12192000"/>
              <a:gd name="connsiteY162" fmla="*/ 6294607 h 6858000"/>
              <a:gd name="connsiteX163" fmla="*/ 10687385 w 12192000"/>
              <a:gd name="connsiteY163" fmla="*/ 6257141 h 6858000"/>
              <a:gd name="connsiteX164" fmla="*/ 10685334 w 12192000"/>
              <a:gd name="connsiteY164" fmla="*/ 6250897 h 6858000"/>
              <a:gd name="connsiteX165" fmla="*/ 10679182 w 12192000"/>
              <a:gd name="connsiteY165" fmla="*/ 6250897 h 6858000"/>
              <a:gd name="connsiteX166" fmla="*/ 10313278 w 12192000"/>
              <a:gd name="connsiteY166" fmla="*/ 6221675 h 6858000"/>
              <a:gd name="connsiteX167" fmla="*/ 10232861 w 12192000"/>
              <a:gd name="connsiteY167" fmla="*/ 6225827 h 6858000"/>
              <a:gd name="connsiteX168" fmla="*/ 10226674 w 12192000"/>
              <a:gd name="connsiteY168" fmla="*/ 6234131 h 6858000"/>
              <a:gd name="connsiteX169" fmla="*/ 10226674 w 12192000"/>
              <a:gd name="connsiteY169" fmla="*/ 6474943 h 6858000"/>
              <a:gd name="connsiteX170" fmla="*/ 10234922 w 12192000"/>
              <a:gd name="connsiteY170" fmla="*/ 6481171 h 6858000"/>
              <a:gd name="connsiteX171" fmla="*/ 10263790 w 12192000"/>
              <a:gd name="connsiteY171" fmla="*/ 6481171 h 6858000"/>
              <a:gd name="connsiteX172" fmla="*/ 10272038 w 12192000"/>
              <a:gd name="connsiteY172" fmla="*/ 6474943 h 6858000"/>
              <a:gd name="connsiteX173" fmla="*/ 10272038 w 12192000"/>
              <a:gd name="connsiteY173" fmla="*/ 6379449 h 6858000"/>
              <a:gd name="connsiteX174" fmla="*/ 10321526 w 12192000"/>
              <a:gd name="connsiteY174" fmla="*/ 6381524 h 6858000"/>
              <a:gd name="connsiteX175" fmla="*/ 10362766 w 12192000"/>
              <a:gd name="connsiteY175" fmla="*/ 6477018 h 6858000"/>
              <a:gd name="connsiteX176" fmla="*/ 10368952 w 12192000"/>
              <a:gd name="connsiteY176" fmla="*/ 6481171 h 6858000"/>
              <a:gd name="connsiteX177" fmla="*/ 10401944 w 12192000"/>
              <a:gd name="connsiteY177" fmla="*/ 6481171 h 6858000"/>
              <a:gd name="connsiteX178" fmla="*/ 10408130 w 12192000"/>
              <a:gd name="connsiteY178" fmla="*/ 6479095 h 6858000"/>
              <a:gd name="connsiteX179" fmla="*/ 10410192 w 12192000"/>
              <a:gd name="connsiteY179" fmla="*/ 6472867 h 6858000"/>
              <a:gd name="connsiteX180" fmla="*/ 10362766 w 12192000"/>
              <a:gd name="connsiteY180" fmla="*/ 6369069 h 6858000"/>
              <a:gd name="connsiteX181" fmla="*/ 10408130 w 12192000"/>
              <a:gd name="connsiteY181" fmla="*/ 6300561 h 6858000"/>
              <a:gd name="connsiteX182" fmla="*/ 10319464 w 12192000"/>
              <a:gd name="connsiteY182" fmla="*/ 6221675 h 6858000"/>
              <a:gd name="connsiteX183" fmla="*/ 10313278 w 12192000"/>
              <a:gd name="connsiteY183" fmla="*/ 6221675 h 6858000"/>
              <a:gd name="connsiteX184" fmla="*/ 11675833 w 12192000"/>
              <a:gd name="connsiteY184" fmla="*/ 6188669 h 6858000"/>
              <a:gd name="connsiteX185" fmla="*/ 11684076 w 12192000"/>
              <a:gd name="connsiteY185" fmla="*/ 6188669 h 6858000"/>
              <a:gd name="connsiteX186" fmla="*/ 11791218 w 12192000"/>
              <a:gd name="connsiteY186" fmla="*/ 6250482 h 6858000"/>
              <a:gd name="connsiteX187" fmla="*/ 11795339 w 12192000"/>
              <a:gd name="connsiteY187" fmla="*/ 6256663 h 6858000"/>
              <a:gd name="connsiteX188" fmla="*/ 11787097 w 12192000"/>
              <a:gd name="connsiteY188" fmla="*/ 6262844 h 6858000"/>
              <a:gd name="connsiteX189" fmla="*/ 11696438 w 12192000"/>
              <a:gd name="connsiteY189" fmla="*/ 6306113 h 6858000"/>
              <a:gd name="connsiteX190" fmla="*/ 11686136 w 12192000"/>
              <a:gd name="connsiteY190" fmla="*/ 6308173 h 6858000"/>
              <a:gd name="connsiteX191" fmla="*/ 11682015 w 12192000"/>
              <a:gd name="connsiteY191" fmla="*/ 6297871 h 6858000"/>
              <a:gd name="connsiteX192" fmla="*/ 11673773 w 12192000"/>
              <a:gd name="connsiteY192" fmla="*/ 6196910 h 6858000"/>
              <a:gd name="connsiteX193" fmla="*/ 11675833 w 12192000"/>
              <a:gd name="connsiteY193" fmla="*/ 6188669 h 6858000"/>
              <a:gd name="connsiteX194" fmla="*/ 11618498 w 12192000"/>
              <a:gd name="connsiteY194" fmla="*/ 6187898 h 6858000"/>
              <a:gd name="connsiteX195" fmla="*/ 11622619 w 12192000"/>
              <a:gd name="connsiteY195" fmla="*/ 6188673 h 6858000"/>
              <a:gd name="connsiteX196" fmla="*/ 11624679 w 12192000"/>
              <a:gd name="connsiteY196" fmla="*/ 6198998 h 6858000"/>
              <a:gd name="connsiteX197" fmla="*/ 11616438 w 12192000"/>
              <a:gd name="connsiteY197" fmla="*/ 6300186 h 6858000"/>
              <a:gd name="connsiteX198" fmla="*/ 11612316 w 12192000"/>
              <a:gd name="connsiteY198" fmla="*/ 6308446 h 6858000"/>
              <a:gd name="connsiteX199" fmla="*/ 11602015 w 12192000"/>
              <a:gd name="connsiteY199" fmla="*/ 6308446 h 6858000"/>
              <a:gd name="connsiteX200" fmla="*/ 11511355 w 12192000"/>
              <a:gd name="connsiteY200" fmla="*/ 6263015 h 6858000"/>
              <a:gd name="connsiteX201" fmla="*/ 11503114 w 12192000"/>
              <a:gd name="connsiteY201" fmla="*/ 6256820 h 6858000"/>
              <a:gd name="connsiteX202" fmla="*/ 11507235 w 12192000"/>
              <a:gd name="connsiteY202" fmla="*/ 6250624 h 6858000"/>
              <a:gd name="connsiteX203" fmla="*/ 11614377 w 12192000"/>
              <a:gd name="connsiteY203" fmla="*/ 6188673 h 6858000"/>
              <a:gd name="connsiteX204" fmla="*/ 11618498 w 12192000"/>
              <a:gd name="connsiteY204" fmla="*/ 6187898 h 6858000"/>
              <a:gd name="connsiteX205" fmla="*/ 11649811 w 12192000"/>
              <a:gd name="connsiteY205" fmla="*/ 6152709 h 6858000"/>
              <a:gd name="connsiteX206" fmla="*/ 11432980 w 12192000"/>
              <a:gd name="connsiteY206" fmla="*/ 6371879 h 6858000"/>
              <a:gd name="connsiteX207" fmla="*/ 11649811 w 12192000"/>
              <a:gd name="connsiteY207" fmla="*/ 6591048 h 6858000"/>
              <a:gd name="connsiteX208" fmla="*/ 11866643 w 12192000"/>
              <a:gd name="connsiteY208" fmla="*/ 6371879 h 6858000"/>
              <a:gd name="connsiteX209" fmla="*/ 11649811 w 12192000"/>
              <a:gd name="connsiteY209" fmla="*/ 6152709 h 6858000"/>
              <a:gd name="connsiteX210" fmla="*/ 11649226 w 12192000"/>
              <a:gd name="connsiteY210" fmla="*/ 6121150 h 6858000"/>
              <a:gd name="connsiteX211" fmla="*/ 11895865 w 12192000"/>
              <a:gd name="connsiteY211" fmla="*/ 6370711 h 6858000"/>
              <a:gd name="connsiteX212" fmla="*/ 11649226 w 12192000"/>
              <a:gd name="connsiteY212" fmla="*/ 6620272 h 6858000"/>
              <a:gd name="connsiteX213" fmla="*/ 11402588 w 12192000"/>
              <a:gd name="connsiteY213" fmla="*/ 6370711 h 6858000"/>
              <a:gd name="connsiteX214" fmla="*/ 11649226 w 12192000"/>
              <a:gd name="connsiteY214" fmla="*/ 6121150 h 6858000"/>
              <a:gd name="connsiteX215" fmla="*/ 11636303 w 12192000"/>
              <a:gd name="connsiteY215" fmla="*/ 6042574 h 6858000"/>
              <a:gd name="connsiteX216" fmla="*/ 11623964 w 12192000"/>
              <a:gd name="connsiteY216" fmla="*/ 6092457 h 6858000"/>
              <a:gd name="connsiteX217" fmla="*/ 11601342 w 12192000"/>
              <a:gd name="connsiteY217" fmla="*/ 6096614 h 6858000"/>
              <a:gd name="connsiteX218" fmla="*/ 11574607 w 12192000"/>
              <a:gd name="connsiteY218" fmla="*/ 6050888 h 6858000"/>
              <a:gd name="connsiteX219" fmla="*/ 11574607 w 12192000"/>
              <a:gd name="connsiteY219" fmla="*/ 6048809 h 6858000"/>
              <a:gd name="connsiteX220" fmla="*/ 11572550 w 12192000"/>
              <a:gd name="connsiteY220" fmla="*/ 6050888 h 6858000"/>
              <a:gd name="connsiteX221" fmla="*/ 11551985 w 12192000"/>
              <a:gd name="connsiteY221" fmla="*/ 6055045 h 6858000"/>
              <a:gd name="connsiteX222" fmla="*/ 11551985 w 12192000"/>
              <a:gd name="connsiteY222" fmla="*/ 6057123 h 6858000"/>
              <a:gd name="connsiteX223" fmla="*/ 11547872 w 12192000"/>
              <a:gd name="connsiteY223" fmla="*/ 6082065 h 6858000"/>
              <a:gd name="connsiteX224" fmla="*/ 11551985 w 12192000"/>
              <a:gd name="connsiteY224" fmla="*/ 6109085 h 6858000"/>
              <a:gd name="connsiteX225" fmla="*/ 11531420 w 12192000"/>
              <a:gd name="connsiteY225" fmla="*/ 6117398 h 6858000"/>
              <a:gd name="connsiteX226" fmla="*/ 11494402 w 12192000"/>
              <a:gd name="connsiteY226" fmla="*/ 6082065 h 6858000"/>
              <a:gd name="connsiteX227" fmla="*/ 11494402 w 12192000"/>
              <a:gd name="connsiteY227" fmla="*/ 6079986 h 6858000"/>
              <a:gd name="connsiteX228" fmla="*/ 11492346 w 12192000"/>
              <a:gd name="connsiteY228" fmla="*/ 6079986 h 6858000"/>
              <a:gd name="connsiteX229" fmla="*/ 11473837 w 12192000"/>
              <a:gd name="connsiteY229" fmla="*/ 6092457 h 6858000"/>
              <a:gd name="connsiteX230" fmla="*/ 11473837 w 12192000"/>
              <a:gd name="connsiteY230" fmla="*/ 6094535 h 6858000"/>
              <a:gd name="connsiteX231" fmla="*/ 11486176 w 12192000"/>
              <a:gd name="connsiteY231" fmla="*/ 6144418 h 6858000"/>
              <a:gd name="connsiteX232" fmla="*/ 11469724 w 12192000"/>
              <a:gd name="connsiteY232" fmla="*/ 6156889 h 6858000"/>
              <a:gd name="connsiteX233" fmla="*/ 11426536 w 12192000"/>
              <a:gd name="connsiteY233" fmla="*/ 6129869 h 6858000"/>
              <a:gd name="connsiteX234" fmla="*/ 11424480 w 12192000"/>
              <a:gd name="connsiteY234" fmla="*/ 6129869 h 6858000"/>
              <a:gd name="connsiteX235" fmla="*/ 11424480 w 12192000"/>
              <a:gd name="connsiteY235" fmla="*/ 6131947 h 6858000"/>
              <a:gd name="connsiteX236" fmla="*/ 11408027 w 12192000"/>
              <a:gd name="connsiteY236" fmla="*/ 6146497 h 6858000"/>
              <a:gd name="connsiteX237" fmla="*/ 11408027 w 12192000"/>
              <a:gd name="connsiteY237" fmla="*/ 6148575 h 6858000"/>
              <a:gd name="connsiteX238" fmla="*/ 11434763 w 12192000"/>
              <a:gd name="connsiteY238" fmla="*/ 6194301 h 6858000"/>
              <a:gd name="connsiteX239" fmla="*/ 11420366 w 12192000"/>
              <a:gd name="connsiteY239" fmla="*/ 6210929 h 6858000"/>
              <a:gd name="connsiteX240" fmla="*/ 11371010 w 12192000"/>
              <a:gd name="connsiteY240" fmla="*/ 6198458 h 6858000"/>
              <a:gd name="connsiteX241" fmla="*/ 11368953 w 12192000"/>
              <a:gd name="connsiteY241" fmla="*/ 6198458 h 6858000"/>
              <a:gd name="connsiteX242" fmla="*/ 11358671 w 12192000"/>
              <a:gd name="connsiteY242" fmla="*/ 6217164 h 6858000"/>
              <a:gd name="connsiteX243" fmla="*/ 11358671 w 12192000"/>
              <a:gd name="connsiteY243" fmla="*/ 6219243 h 6858000"/>
              <a:gd name="connsiteX244" fmla="*/ 11395688 w 12192000"/>
              <a:gd name="connsiteY244" fmla="*/ 6256655 h 6858000"/>
              <a:gd name="connsiteX245" fmla="*/ 11387462 w 12192000"/>
              <a:gd name="connsiteY245" fmla="*/ 6275361 h 6858000"/>
              <a:gd name="connsiteX246" fmla="*/ 11336049 w 12192000"/>
              <a:gd name="connsiteY246" fmla="*/ 6275361 h 6858000"/>
              <a:gd name="connsiteX247" fmla="*/ 11333992 w 12192000"/>
              <a:gd name="connsiteY247" fmla="*/ 6275361 h 6858000"/>
              <a:gd name="connsiteX248" fmla="*/ 11333992 w 12192000"/>
              <a:gd name="connsiteY248" fmla="*/ 6277439 h 6858000"/>
              <a:gd name="connsiteX249" fmla="*/ 11327823 w 12192000"/>
              <a:gd name="connsiteY249" fmla="*/ 6298223 h 6858000"/>
              <a:gd name="connsiteX250" fmla="*/ 11329879 w 12192000"/>
              <a:gd name="connsiteY250" fmla="*/ 6300302 h 6858000"/>
              <a:gd name="connsiteX251" fmla="*/ 11373066 w 12192000"/>
              <a:gd name="connsiteY251" fmla="*/ 6325243 h 6858000"/>
              <a:gd name="connsiteX252" fmla="*/ 11371010 w 12192000"/>
              <a:gd name="connsiteY252" fmla="*/ 6348107 h 6858000"/>
              <a:gd name="connsiteX253" fmla="*/ 11321653 w 12192000"/>
              <a:gd name="connsiteY253" fmla="*/ 6360578 h 6858000"/>
              <a:gd name="connsiteX254" fmla="*/ 11319596 w 12192000"/>
              <a:gd name="connsiteY254" fmla="*/ 6360578 h 6858000"/>
              <a:gd name="connsiteX255" fmla="*/ 11319596 w 12192000"/>
              <a:gd name="connsiteY255" fmla="*/ 6362655 h 6858000"/>
              <a:gd name="connsiteX256" fmla="*/ 11319596 w 12192000"/>
              <a:gd name="connsiteY256" fmla="*/ 6373048 h 6858000"/>
              <a:gd name="connsiteX257" fmla="*/ 11319596 w 12192000"/>
              <a:gd name="connsiteY257" fmla="*/ 6383440 h 6858000"/>
              <a:gd name="connsiteX258" fmla="*/ 11319596 w 12192000"/>
              <a:gd name="connsiteY258" fmla="*/ 6385519 h 6858000"/>
              <a:gd name="connsiteX259" fmla="*/ 11321653 w 12192000"/>
              <a:gd name="connsiteY259" fmla="*/ 6385519 h 6858000"/>
              <a:gd name="connsiteX260" fmla="*/ 11371010 w 12192000"/>
              <a:gd name="connsiteY260" fmla="*/ 6397990 h 6858000"/>
              <a:gd name="connsiteX261" fmla="*/ 11375123 w 12192000"/>
              <a:gd name="connsiteY261" fmla="*/ 6420852 h 6858000"/>
              <a:gd name="connsiteX262" fmla="*/ 11329879 w 12192000"/>
              <a:gd name="connsiteY262" fmla="*/ 6447872 h 6858000"/>
              <a:gd name="connsiteX263" fmla="*/ 11327823 w 12192000"/>
              <a:gd name="connsiteY263" fmla="*/ 6447872 h 6858000"/>
              <a:gd name="connsiteX264" fmla="*/ 11327823 w 12192000"/>
              <a:gd name="connsiteY264" fmla="*/ 6449951 h 6858000"/>
              <a:gd name="connsiteX265" fmla="*/ 11333992 w 12192000"/>
              <a:gd name="connsiteY265" fmla="*/ 6470736 h 6858000"/>
              <a:gd name="connsiteX266" fmla="*/ 11336049 w 12192000"/>
              <a:gd name="connsiteY266" fmla="*/ 6470736 h 6858000"/>
              <a:gd name="connsiteX267" fmla="*/ 11387462 w 12192000"/>
              <a:gd name="connsiteY267" fmla="*/ 6470736 h 6858000"/>
              <a:gd name="connsiteX268" fmla="*/ 11395688 w 12192000"/>
              <a:gd name="connsiteY268" fmla="*/ 6491519 h 6858000"/>
              <a:gd name="connsiteX269" fmla="*/ 11358671 w 12192000"/>
              <a:gd name="connsiteY269" fmla="*/ 6528932 h 6858000"/>
              <a:gd name="connsiteX270" fmla="*/ 11358671 w 12192000"/>
              <a:gd name="connsiteY270" fmla="*/ 6531010 h 6858000"/>
              <a:gd name="connsiteX271" fmla="*/ 11371010 w 12192000"/>
              <a:gd name="connsiteY271" fmla="*/ 6549716 h 6858000"/>
              <a:gd name="connsiteX272" fmla="*/ 11422423 w 12192000"/>
              <a:gd name="connsiteY272" fmla="*/ 6535168 h 6858000"/>
              <a:gd name="connsiteX273" fmla="*/ 11434763 w 12192000"/>
              <a:gd name="connsiteY273" fmla="*/ 6553874 h 6858000"/>
              <a:gd name="connsiteX274" fmla="*/ 11408027 w 12192000"/>
              <a:gd name="connsiteY274" fmla="*/ 6599600 h 6858000"/>
              <a:gd name="connsiteX275" fmla="*/ 11410084 w 12192000"/>
              <a:gd name="connsiteY275" fmla="*/ 6601677 h 6858000"/>
              <a:gd name="connsiteX276" fmla="*/ 11424480 w 12192000"/>
              <a:gd name="connsiteY276" fmla="*/ 6616227 h 6858000"/>
              <a:gd name="connsiteX277" fmla="*/ 11426536 w 12192000"/>
              <a:gd name="connsiteY277" fmla="*/ 6616227 h 6858000"/>
              <a:gd name="connsiteX278" fmla="*/ 11471780 w 12192000"/>
              <a:gd name="connsiteY278" fmla="*/ 6589207 h 6858000"/>
              <a:gd name="connsiteX279" fmla="*/ 11488233 w 12192000"/>
              <a:gd name="connsiteY279" fmla="*/ 6603756 h 6858000"/>
              <a:gd name="connsiteX280" fmla="*/ 11475894 w 12192000"/>
              <a:gd name="connsiteY280" fmla="*/ 6653639 h 6858000"/>
              <a:gd name="connsiteX281" fmla="*/ 11475894 w 12192000"/>
              <a:gd name="connsiteY281" fmla="*/ 6655718 h 6858000"/>
              <a:gd name="connsiteX282" fmla="*/ 11494402 w 12192000"/>
              <a:gd name="connsiteY282" fmla="*/ 6666109 h 6858000"/>
              <a:gd name="connsiteX283" fmla="*/ 11494402 w 12192000"/>
              <a:gd name="connsiteY283" fmla="*/ 6668188 h 6858000"/>
              <a:gd name="connsiteX284" fmla="*/ 11496459 w 12192000"/>
              <a:gd name="connsiteY284" fmla="*/ 6666109 h 6858000"/>
              <a:gd name="connsiteX285" fmla="*/ 11533476 w 12192000"/>
              <a:gd name="connsiteY285" fmla="*/ 6628698 h 6858000"/>
              <a:gd name="connsiteX286" fmla="*/ 11551985 w 12192000"/>
              <a:gd name="connsiteY286" fmla="*/ 6637012 h 6858000"/>
              <a:gd name="connsiteX287" fmla="*/ 11549928 w 12192000"/>
              <a:gd name="connsiteY287" fmla="*/ 6664032 h 6858000"/>
              <a:gd name="connsiteX288" fmla="*/ 11551985 w 12192000"/>
              <a:gd name="connsiteY288" fmla="*/ 6688973 h 6858000"/>
              <a:gd name="connsiteX289" fmla="*/ 11551985 w 12192000"/>
              <a:gd name="connsiteY289" fmla="*/ 6691051 h 6858000"/>
              <a:gd name="connsiteX290" fmla="*/ 11554042 w 12192000"/>
              <a:gd name="connsiteY290" fmla="*/ 6691051 h 6858000"/>
              <a:gd name="connsiteX291" fmla="*/ 11574607 w 12192000"/>
              <a:gd name="connsiteY291" fmla="*/ 6697286 h 6858000"/>
              <a:gd name="connsiteX292" fmla="*/ 11576663 w 12192000"/>
              <a:gd name="connsiteY292" fmla="*/ 6697286 h 6858000"/>
              <a:gd name="connsiteX293" fmla="*/ 11601342 w 12192000"/>
              <a:gd name="connsiteY293" fmla="*/ 6651561 h 6858000"/>
              <a:gd name="connsiteX294" fmla="*/ 11623964 w 12192000"/>
              <a:gd name="connsiteY294" fmla="*/ 6653639 h 6858000"/>
              <a:gd name="connsiteX295" fmla="*/ 11636303 w 12192000"/>
              <a:gd name="connsiteY295" fmla="*/ 6705600 h 6858000"/>
              <a:gd name="connsiteX296" fmla="*/ 11638359 w 12192000"/>
              <a:gd name="connsiteY296" fmla="*/ 6705600 h 6858000"/>
              <a:gd name="connsiteX297" fmla="*/ 11658925 w 12192000"/>
              <a:gd name="connsiteY297" fmla="*/ 6705600 h 6858000"/>
              <a:gd name="connsiteX298" fmla="*/ 11660982 w 12192000"/>
              <a:gd name="connsiteY298" fmla="*/ 6705600 h 6858000"/>
              <a:gd name="connsiteX299" fmla="*/ 11675378 w 12192000"/>
              <a:gd name="connsiteY299" fmla="*/ 6653639 h 6858000"/>
              <a:gd name="connsiteX300" fmla="*/ 11695943 w 12192000"/>
              <a:gd name="connsiteY300" fmla="*/ 6651561 h 6858000"/>
              <a:gd name="connsiteX301" fmla="*/ 11722678 w 12192000"/>
              <a:gd name="connsiteY301" fmla="*/ 6697286 h 6858000"/>
              <a:gd name="connsiteX302" fmla="*/ 11743243 w 12192000"/>
              <a:gd name="connsiteY302" fmla="*/ 6691051 h 6858000"/>
              <a:gd name="connsiteX303" fmla="*/ 11745300 w 12192000"/>
              <a:gd name="connsiteY303" fmla="*/ 6691051 h 6858000"/>
              <a:gd name="connsiteX304" fmla="*/ 11747356 w 12192000"/>
              <a:gd name="connsiteY304" fmla="*/ 6664032 h 6858000"/>
              <a:gd name="connsiteX305" fmla="*/ 11745300 w 12192000"/>
              <a:gd name="connsiteY305" fmla="*/ 6637012 h 6858000"/>
              <a:gd name="connsiteX306" fmla="*/ 11765865 w 12192000"/>
              <a:gd name="connsiteY306" fmla="*/ 6628698 h 6858000"/>
              <a:gd name="connsiteX307" fmla="*/ 11802882 w 12192000"/>
              <a:gd name="connsiteY307" fmla="*/ 6666109 h 6858000"/>
              <a:gd name="connsiteX308" fmla="*/ 11821391 w 12192000"/>
              <a:gd name="connsiteY308" fmla="*/ 6655718 h 6858000"/>
              <a:gd name="connsiteX309" fmla="*/ 11823448 w 12192000"/>
              <a:gd name="connsiteY309" fmla="*/ 6653639 h 6858000"/>
              <a:gd name="connsiteX310" fmla="*/ 11823448 w 12192000"/>
              <a:gd name="connsiteY310" fmla="*/ 6651561 h 6858000"/>
              <a:gd name="connsiteX311" fmla="*/ 11809052 w 12192000"/>
              <a:gd name="connsiteY311" fmla="*/ 6603756 h 6858000"/>
              <a:gd name="connsiteX312" fmla="*/ 11825504 w 12192000"/>
              <a:gd name="connsiteY312" fmla="*/ 6589207 h 6858000"/>
              <a:gd name="connsiteX313" fmla="*/ 11870748 w 12192000"/>
              <a:gd name="connsiteY313" fmla="*/ 6616227 h 6858000"/>
              <a:gd name="connsiteX314" fmla="*/ 11872805 w 12192000"/>
              <a:gd name="connsiteY314" fmla="*/ 6616227 h 6858000"/>
              <a:gd name="connsiteX315" fmla="*/ 11887201 w 12192000"/>
              <a:gd name="connsiteY315" fmla="*/ 6599600 h 6858000"/>
              <a:gd name="connsiteX316" fmla="*/ 11889257 w 12192000"/>
              <a:gd name="connsiteY316" fmla="*/ 6599600 h 6858000"/>
              <a:gd name="connsiteX317" fmla="*/ 11862522 w 12192000"/>
              <a:gd name="connsiteY317" fmla="*/ 6553874 h 6858000"/>
              <a:gd name="connsiteX318" fmla="*/ 11874861 w 12192000"/>
              <a:gd name="connsiteY318" fmla="*/ 6535168 h 6858000"/>
              <a:gd name="connsiteX319" fmla="*/ 11926275 w 12192000"/>
              <a:gd name="connsiteY319" fmla="*/ 6549716 h 6858000"/>
              <a:gd name="connsiteX320" fmla="*/ 11928331 w 12192000"/>
              <a:gd name="connsiteY320" fmla="*/ 6547638 h 6858000"/>
              <a:gd name="connsiteX321" fmla="*/ 11938614 w 12192000"/>
              <a:gd name="connsiteY321" fmla="*/ 6528932 h 6858000"/>
              <a:gd name="connsiteX322" fmla="*/ 11938614 w 12192000"/>
              <a:gd name="connsiteY322" fmla="*/ 6526854 h 6858000"/>
              <a:gd name="connsiteX323" fmla="*/ 11901596 w 12192000"/>
              <a:gd name="connsiteY323" fmla="*/ 6491519 h 6858000"/>
              <a:gd name="connsiteX324" fmla="*/ 11909822 w 12192000"/>
              <a:gd name="connsiteY324" fmla="*/ 6470736 h 6858000"/>
              <a:gd name="connsiteX325" fmla="*/ 11961236 w 12192000"/>
              <a:gd name="connsiteY325" fmla="*/ 6470736 h 6858000"/>
              <a:gd name="connsiteX326" fmla="*/ 11963292 w 12192000"/>
              <a:gd name="connsiteY326" fmla="*/ 6470736 h 6858000"/>
              <a:gd name="connsiteX327" fmla="*/ 11967405 w 12192000"/>
              <a:gd name="connsiteY327" fmla="*/ 6449951 h 6858000"/>
              <a:gd name="connsiteX328" fmla="*/ 11967405 w 12192000"/>
              <a:gd name="connsiteY328" fmla="*/ 6447872 h 6858000"/>
              <a:gd name="connsiteX329" fmla="*/ 11922162 w 12192000"/>
              <a:gd name="connsiteY329" fmla="*/ 6420852 h 6858000"/>
              <a:gd name="connsiteX330" fmla="*/ 11926275 w 12192000"/>
              <a:gd name="connsiteY330" fmla="*/ 6400068 h 6858000"/>
              <a:gd name="connsiteX331" fmla="*/ 11975632 w 12192000"/>
              <a:gd name="connsiteY331" fmla="*/ 6385519 h 6858000"/>
              <a:gd name="connsiteX332" fmla="*/ 11977688 w 12192000"/>
              <a:gd name="connsiteY332" fmla="*/ 6385519 h 6858000"/>
              <a:gd name="connsiteX333" fmla="*/ 11977688 w 12192000"/>
              <a:gd name="connsiteY333" fmla="*/ 6373048 h 6858000"/>
              <a:gd name="connsiteX334" fmla="*/ 11977688 w 12192000"/>
              <a:gd name="connsiteY334" fmla="*/ 6362655 h 6858000"/>
              <a:gd name="connsiteX335" fmla="*/ 11975632 w 12192000"/>
              <a:gd name="connsiteY335" fmla="*/ 6362655 h 6858000"/>
              <a:gd name="connsiteX336" fmla="*/ 11926275 w 12192000"/>
              <a:gd name="connsiteY336" fmla="*/ 6348107 h 6858000"/>
              <a:gd name="connsiteX337" fmla="*/ 11924218 w 12192000"/>
              <a:gd name="connsiteY337" fmla="*/ 6327322 h 6858000"/>
              <a:gd name="connsiteX338" fmla="*/ 11967405 w 12192000"/>
              <a:gd name="connsiteY338" fmla="*/ 6300302 h 6858000"/>
              <a:gd name="connsiteX339" fmla="*/ 11969462 w 12192000"/>
              <a:gd name="connsiteY339" fmla="*/ 6300302 h 6858000"/>
              <a:gd name="connsiteX340" fmla="*/ 11969462 w 12192000"/>
              <a:gd name="connsiteY340" fmla="*/ 6298223 h 6858000"/>
              <a:gd name="connsiteX341" fmla="*/ 11963292 w 12192000"/>
              <a:gd name="connsiteY341" fmla="*/ 6277439 h 6858000"/>
              <a:gd name="connsiteX342" fmla="*/ 11961236 w 12192000"/>
              <a:gd name="connsiteY342" fmla="*/ 6277439 h 6858000"/>
              <a:gd name="connsiteX343" fmla="*/ 11909822 w 12192000"/>
              <a:gd name="connsiteY343" fmla="*/ 6277439 h 6858000"/>
              <a:gd name="connsiteX344" fmla="*/ 11901596 w 12192000"/>
              <a:gd name="connsiteY344" fmla="*/ 6256655 h 6858000"/>
              <a:gd name="connsiteX345" fmla="*/ 11938614 w 12192000"/>
              <a:gd name="connsiteY345" fmla="*/ 6219243 h 6858000"/>
              <a:gd name="connsiteX346" fmla="*/ 11938614 w 12192000"/>
              <a:gd name="connsiteY346" fmla="*/ 6217164 h 6858000"/>
              <a:gd name="connsiteX347" fmla="*/ 11928331 w 12192000"/>
              <a:gd name="connsiteY347" fmla="*/ 6198458 h 6858000"/>
              <a:gd name="connsiteX348" fmla="*/ 11926275 w 12192000"/>
              <a:gd name="connsiteY348" fmla="*/ 6198458 h 6858000"/>
              <a:gd name="connsiteX349" fmla="*/ 11876918 w 12192000"/>
              <a:gd name="connsiteY349" fmla="*/ 6210929 h 6858000"/>
              <a:gd name="connsiteX350" fmla="*/ 11862522 w 12192000"/>
              <a:gd name="connsiteY350" fmla="*/ 6194301 h 6858000"/>
              <a:gd name="connsiteX351" fmla="*/ 11889257 w 12192000"/>
              <a:gd name="connsiteY351" fmla="*/ 6148575 h 6858000"/>
              <a:gd name="connsiteX352" fmla="*/ 11889257 w 12192000"/>
              <a:gd name="connsiteY352" fmla="*/ 6146497 h 6858000"/>
              <a:gd name="connsiteX353" fmla="*/ 11872805 w 12192000"/>
              <a:gd name="connsiteY353" fmla="*/ 6131947 h 6858000"/>
              <a:gd name="connsiteX354" fmla="*/ 11827561 w 12192000"/>
              <a:gd name="connsiteY354" fmla="*/ 6156889 h 6858000"/>
              <a:gd name="connsiteX355" fmla="*/ 11809052 w 12192000"/>
              <a:gd name="connsiteY355" fmla="*/ 6144418 h 6858000"/>
              <a:gd name="connsiteX356" fmla="*/ 11823448 w 12192000"/>
              <a:gd name="connsiteY356" fmla="*/ 6094535 h 6858000"/>
              <a:gd name="connsiteX357" fmla="*/ 11823448 w 12192000"/>
              <a:gd name="connsiteY357" fmla="*/ 6092457 h 6858000"/>
              <a:gd name="connsiteX358" fmla="*/ 11804939 w 12192000"/>
              <a:gd name="connsiteY358" fmla="*/ 6082065 h 6858000"/>
              <a:gd name="connsiteX359" fmla="*/ 11802882 w 12192000"/>
              <a:gd name="connsiteY359" fmla="*/ 6079986 h 6858000"/>
              <a:gd name="connsiteX360" fmla="*/ 11802882 w 12192000"/>
              <a:gd name="connsiteY360" fmla="*/ 6082065 h 6858000"/>
              <a:gd name="connsiteX361" fmla="*/ 11765865 w 12192000"/>
              <a:gd name="connsiteY361" fmla="*/ 6117398 h 6858000"/>
              <a:gd name="connsiteX362" fmla="*/ 11745300 w 12192000"/>
              <a:gd name="connsiteY362" fmla="*/ 6109085 h 6858000"/>
              <a:gd name="connsiteX363" fmla="*/ 11749412 w 12192000"/>
              <a:gd name="connsiteY363" fmla="*/ 6082065 h 6858000"/>
              <a:gd name="connsiteX364" fmla="*/ 11745300 w 12192000"/>
              <a:gd name="connsiteY364" fmla="*/ 6057123 h 6858000"/>
              <a:gd name="connsiteX365" fmla="*/ 11745300 w 12192000"/>
              <a:gd name="connsiteY365" fmla="*/ 6055045 h 6858000"/>
              <a:gd name="connsiteX366" fmla="*/ 11743243 w 12192000"/>
              <a:gd name="connsiteY366" fmla="*/ 6055045 h 6858000"/>
              <a:gd name="connsiteX367" fmla="*/ 11722678 w 12192000"/>
              <a:gd name="connsiteY367" fmla="*/ 6050888 h 6858000"/>
              <a:gd name="connsiteX368" fmla="*/ 11695943 w 12192000"/>
              <a:gd name="connsiteY368" fmla="*/ 6096614 h 6858000"/>
              <a:gd name="connsiteX369" fmla="*/ 11673321 w 12192000"/>
              <a:gd name="connsiteY369" fmla="*/ 6092457 h 6858000"/>
              <a:gd name="connsiteX370" fmla="*/ 11660982 w 12192000"/>
              <a:gd name="connsiteY370" fmla="*/ 6042574 h 6858000"/>
              <a:gd name="connsiteX371" fmla="*/ 11658925 w 12192000"/>
              <a:gd name="connsiteY371" fmla="*/ 6042574 h 6858000"/>
              <a:gd name="connsiteX372" fmla="*/ 11638359 w 12192000"/>
              <a:gd name="connsiteY372" fmla="*/ 6042574 h 6858000"/>
              <a:gd name="connsiteX373" fmla="*/ 11636303 w 12192000"/>
              <a:gd name="connsiteY373" fmla="*/ 6042574 h 6858000"/>
              <a:gd name="connsiteX374" fmla="*/ 0 w 12192000"/>
              <a:gd name="connsiteY374" fmla="*/ 0 h 6858000"/>
              <a:gd name="connsiteX375" fmla="*/ 12192000 w 12192000"/>
              <a:gd name="connsiteY375" fmla="*/ 0 h 6858000"/>
              <a:gd name="connsiteX376" fmla="*/ 12192000 w 12192000"/>
              <a:gd name="connsiteY376" fmla="*/ 6858000 h 6858000"/>
              <a:gd name="connsiteX377" fmla="*/ 4539049 w 12192000"/>
              <a:gd name="connsiteY377" fmla="*/ 6858000 h 6858000"/>
              <a:gd name="connsiteX378" fmla="*/ 0 w 12192000"/>
              <a:gd name="connsiteY378" fmla="*/ 6858000 h 6858000"/>
              <a:gd name="connsiteX379" fmla="*/ 0 w 12192000"/>
              <a:gd name="connsiteY379"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Lst>
            <a:rect l="l" t="t" r="r" b="b"/>
            <a:pathLst>
              <a:path w="12192000" h="6858000">
                <a:moveTo>
                  <a:pt x="11603402" y="6440005"/>
                </a:moveTo>
                <a:cubicBezTo>
                  <a:pt x="11607483" y="6437921"/>
                  <a:pt x="11609524" y="6437921"/>
                  <a:pt x="11613605" y="6440005"/>
                </a:cubicBezTo>
                <a:cubicBezTo>
                  <a:pt x="11615645" y="6442090"/>
                  <a:pt x="11617686" y="6444174"/>
                  <a:pt x="11617686" y="6448343"/>
                </a:cubicBezTo>
                <a:cubicBezTo>
                  <a:pt x="11623808" y="6550487"/>
                  <a:pt x="11623808" y="6550487"/>
                  <a:pt x="11623808" y="6550487"/>
                </a:cubicBezTo>
                <a:cubicBezTo>
                  <a:pt x="11625848" y="6556740"/>
                  <a:pt x="11623808" y="6558825"/>
                  <a:pt x="11621767" y="6560909"/>
                </a:cubicBezTo>
                <a:cubicBezTo>
                  <a:pt x="11619727" y="6562994"/>
                  <a:pt x="11617686" y="6560909"/>
                  <a:pt x="11615645" y="6560909"/>
                </a:cubicBezTo>
                <a:cubicBezTo>
                  <a:pt x="11570752" y="6550487"/>
                  <a:pt x="11540142" y="6531725"/>
                  <a:pt x="11509533" y="6498373"/>
                </a:cubicBezTo>
                <a:cubicBezTo>
                  <a:pt x="11507492" y="6496289"/>
                  <a:pt x="11505451" y="6494204"/>
                  <a:pt x="11505451" y="6492120"/>
                </a:cubicBezTo>
                <a:cubicBezTo>
                  <a:pt x="11505451" y="6492120"/>
                  <a:pt x="11505451" y="6492120"/>
                  <a:pt x="11505451" y="6490034"/>
                </a:cubicBezTo>
                <a:cubicBezTo>
                  <a:pt x="11505451" y="6487950"/>
                  <a:pt x="11509533" y="6485865"/>
                  <a:pt x="11511573" y="6485865"/>
                </a:cubicBezTo>
                <a:cubicBezTo>
                  <a:pt x="11603402" y="6440005"/>
                  <a:pt x="11603402" y="6440005"/>
                  <a:pt x="11603402" y="6440005"/>
                </a:cubicBezTo>
                <a:close/>
                <a:moveTo>
                  <a:pt x="11686136" y="6437921"/>
                </a:moveTo>
                <a:cubicBezTo>
                  <a:pt x="11690256" y="6437921"/>
                  <a:pt x="11692317" y="6437921"/>
                  <a:pt x="11696438" y="6437921"/>
                </a:cubicBezTo>
                <a:cubicBezTo>
                  <a:pt x="11787097" y="6483687"/>
                  <a:pt x="11787097" y="6483687"/>
                  <a:pt x="11787097" y="6483687"/>
                </a:cubicBezTo>
                <a:cubicBezTo>
                  <a:pt x="11791218" y="6485767"/>
                  <a:pt x="11793278" y="6487847"/>
                  <a:pt x="11795339" y="6489928"/>
                </a:cubicBezTo>
                <a:cubicBezTo>
                  <a:pt x="11795339" y="6492008"/>
                  <a:pt x="11793278" y="6494088"/>
                  <a:pt x="11791218" y="6496168"/>
                </a:cubicBezTo>
                <a:cubicBezTo>
                  <a:pt x="11760312" y="6529452"/>
                  <a:pt x="11727344" y="6548175"/>
                  <a:pt x="11684076" y="6558576"/>
                </a:cubicBezTo>
                <a:cubicBezTo>
                  <a:pt x="11679954" y="6560656"/>
                  <a:pt x="11677894" y="6560656"/>
                  <a:pt x="11675833" y="6558576"/>
                </a:cubicBezTo>
                <a:cubicBezTo>
                  <a:pt x="11673773" y="6556496"/>
                  <a:pt x="11673773" y="6552335"/>
                  <a:pt x="11673773" y="6550255"/>
                </a:cubicBezTo>
                <a:cubicBezTo>
                  <a:pt x="11682015" y="6446242"/>
                  <a:pt x="11682015" y="6446242"/>
                  <a:pt x="11682015" y="6446242"/>
                </a:cubicBezTo>
                <a:cubicBezTo>
                  <a:pt x="11682015" y="6444162"/>
                  <a:pt x="11684076" y="6440001"/>
                  <a:pt x="11686136" y="6437921"/>
                </a:cubicBezTo>
                <a:close/>
                <a:moveTo>
                  <a:pt x="10868401" y="6398178"/>
                </a:moveTo>
                <a:cubicBezTo>
                  <a:pt x="10868401" y="6398178"/>
                  <a:pt x="10868401" y="6398178"/>
                  <a:pt x="10868401" y="6441381"/>
                </a:cubicBezTo>
                <a:cubicBezTo>
                  <a:pt x="10868401" y="6441381"/>
                  <a:pt x="10841333" y="6449610"/>
                  <a:pt x="10820512" y="6449610"/>
                </a:cubicBezTo>
                <a:cubicBezTo>
                  <a:pt x="10803855" y="6449610"/>
                  <a:pt x="10801773" y="6433152"/>
                  <a:pt x="10801773" y="6424923"/>
                </a:cubicBezTo>
                <a:cubicBezTo>
                  <a:pt x="10801773" y="6410522"/>
                  <a:pt x="10810102" y="6402293"/>
                  <a:pt x="10826759" y="6400236"/>
                </a:cubicBezTo>
                <a:close/>
                <a:moveTo>
                  <a:pt x="10518900" y="6328044"/>
                </a:moveTo>
                <a:cubicBezTo>
                  <a:pt x="10547537" y="6328044"/>
                  <a:pt x="10559811" y="6344651"/>
                  <a:pt x="10559811" y="6388243"/>
                </a:cubicBezTo>
                <a:cubicBezTo>
                  <a:pt x="10559811" y="6425607"/>
                  <a:pt x="10553675" y="6448441"/>
                  <a:pt x="10518900" y="6448441"/>
                </a:cubicBezTo>
                <a:cubicBezTo>
                  <a:pt x="10484125" y="6448441"/>
                  <a:pt x="10477988" y="6425607"/>
                  <a:pt x="10477988" y="6388243"/>
                </a:cubicBezTo>
                <a:cubicBezTo>
                  <a:pt x="10477988" y="6344651"/>
                  <a:pt x="10488216" y="6328044"/>
                  <a:pt x="10518900" y="6328044"/>
                </a:cubicBezTo>
                <a:close/>
                <a:moveTo>
                  <a:pt x="11673123" y="6319732"/>
                </a:moveTo>
                <a:cubicBezTo>
                  <a:pt x="11675950" y="6319213"/>
                  <a:pt x="11679033" y="6319732"/>
                  <a:pt x="11682116" y="6320771"/>
                </a:cubicBezTo>
                <a:cubicBezTo>
                  <a:pt x="11698562" y="6333240"/>
                  <a:pt x="11708840" y="6351942"/>
                  <a:pt x="11708840" y="6372722"/>
                </a:cubicBezTo>
                <a:cubicBezTo>
                  <a:pt x="11708840" y="6403893"/>
                  <a:pt x="11682116" y="6430907"/>
                  <a:pt x="11649226" y="6430907"/>
                </a:cubicBezTo>
                <a:cubicBezTo>
                  <a:pt x="11616336" y="6430907"/>
                  <a:pt x="11589612" y="6403893"/>
                  <a:pt x="11589612" y="6372722"/>
                </a:cubicBezTo>
                <a:cubicBezTo>
                  <a:pt x="11589612" y="6351942"/>
                  <a:pt x="11599890" y="6333240"/>
                  <a:pt x="11616336" y="6322850"/>
                </a:cubicBezTo>
                <a:cubicBezTo>
                  <a:pt x="11622503" y="6318693"/>
                  <a:pt x="11628669" y="6318693"/>
                  <a:pt x="11632781" y="6324927"/>
                </a:cubicBezTo>
                <a:cubicBezTo>
                  <a:pt x="11636892" y="6331162"/>
                  <a:pt x="11634837" y="6337395"/>
                  <a:pt x="11630725" y="6341552"/>
                </a:cubicBezTo>
                <a:cubicBezTo>
                  <a:pt x="11620447" y="6347786"/>
                  <a:pt x="11614280" y="6360254"/>
                  <a:pt x="11614280" y="6372722"/>
                </a:cubicBezTo>
                <a:cubicBezTo>
                  <a:pt x="11614280" y="6391425"/>
                  <a:pt x="11630725" y="6408049"/>
                  <a:pt x="11649226" y="6408049"/>
                </a:cubicBezTo>
                <a:cubicBezTo>
                  <a:pt x="11667727" y="6408049"/>
                  <a:pt x="11684172" y="6391425"/>
                  <a:pt x="11684172" y="6372722"/>
                </a:cubicBezTo>
                <a:cubicBezTo>
                  <a:pt x="11684172" y="6360254"/>
                  <a:pt x="11678005" y="6347786"/>
                  <a:pt x="11667727" y="6341552"/>
                </a:cubicBezTo>
                <a:cubicBezTo>
                  <a:pt x="11663616" y="6337395"/>
                  <a:pt x="11661560" y="6331162"/>
                  <a:pt x="11665671" y="6324927"/>
                </a:cubicBezTo>
                <a:cubicBezTo>
                  <a:pt x="11667727" y="6321811"/>
                  <a:pt x="11670297" y="6320252"/>
                  <a:pt x="11673123" y="6319732"/>
                </a:cubicBezTo>
                <a:close/>
                <a:moveTo>
                  <a:pt x="11822057" y="6304666"/>
                </a:moveTo>
                <a:cubicBezTo>
                  <a:pt x="11824124" y="6304666"/>
                  <a:pt x="11826190" y="6308818"/>
                  <a:pt x="11826190" y="6310895"/>
                </a:cubicBezTo>
                <a:cubicBezTo>
                  <a:pt x="11838588" y="6354493"/>
                  <a:pt x="11838588" y="6391863"/>
                  <a:pt x="11826190" y="6435462"/>
                </a:cubicBezTo>
                <a:cubicBezTo>
                  <a:pt x="11824124" y="6439614"/>
                  <a:pt x="11824124" y="6441690"/>
                  <a:pt x="11822057" y="6441690"/>
                </a:cubicBezTo>
                <a:cubicBezTo>
                  <a:pt x="11817924" y="6443766"/>
                  <a:pt x="11815858" y="6441690"/>
                  <a:pt x="11813791" y="6439614"/>
                </a:cubicBezTo>
                <a:cubicBezTo>
                  <a:pt x="11729066" y="6381482"/>
                  <a:pt x="11729066" y="6381482"/>
                  <a:pt x="11729066" y="6381482"/>
                </a:cubicBezTo>
                <a:cubicBezTo>
                  <a:pt x="11724933" y="6379407"/>
                  <a:pt x="11722867" y="6377330"/>
                  <a:pt x="11722867" y="6373178"/>
                </a:cubicBezTo>
                <a:cubicBezTo>
                  <a:pt x="11722867" y="6371102"/>
                  <a:pt x="11724933" y="6366950"/>
                  <a:pt x="11729066" y="6364874"/>
                </a:cubicBezTo>
                <a:cubicBezTo>
                  <a:pt x="11813791" y="6306743"/>
                  <a:pt x="11813791" y="6306743"/>
                  <a:pt x="11813791" y="6306743"/>
                </a:cubicBezTo>
                <a:cubicBezTo>
                  <a:pt x="11815858" y="6304666"/>
                  <a:pt x="11819991" y="6304666"/>
                  <a:pt x="11822057" y="6304666"/>
                </a:cubicBezTo>
                <a:close/>
                <a:moveTo>
                  <a:pt x="11476229" y="6304666"/>
                </a:moveTo>
                <a:cubicBezTo>
                  <a:pt x="11480320" y="6304666"/>
                  <a:pt x="11482366" y="6306743"/>
                  <a:pt x="11484412" y="6308818"/>
                </a:cubicBezTo>
                <a:cubicBezTo>
                  <a:pt x="11568280" y="6364874"/>
                  <a:pt x="11568280" y="6364874"/>
                  <a:pt x="11568280" y="6364874"/>
                </a:cubicBezTo>
                <a:cubicBezTo>
                  <a:pt x="11572371" y="6366950"/>
                  <a:pt x="11574417" y="6371102"/>
                  <a:pt x="11574417" y="6373178"/>
                </a:cubicBezTo>
                <a:cubicBezTo>
                  <a:pt x="11574417" y="6377330"/>
                  <a:pt x="11572371" y="6379407"/>
                  <a:pt x="11568280" y="6381482"/>
                </a:cubicBezTo>
                <a:lnTo>
                  <a:pt x="11484412" y="6439614"/>
                </a:lnTo>
                <a:cubicBezTo>
                  <a:pt x="11480320" y="6441690"/>
                  <a:pt x="11478275" y="6443766"/>
                  <a:pt x="11476229" y="6441690"/>
                </a:cubicBezTo>
                <a:cubicBezTo>
                  <a:pt x="11474184" y="6441690"/>
                  <a:pt x="11472138" y="6439614"/>
                  <a:pt x="11472138" y="6435462"/>
                </a:cubicBezTo>
                <a:cubicBezTo>
                  <a:pt x="11459865" y="6391863"/>
                  <a:pt x="11459865" y="6356569"/>
                  <a:pt x="11472138" y="6310895"/>
                </a:cubicBezTo>
                <a:cubicBezTo>
                  <a:pt x="11472138" y="6308818"/>
                  <a:pt x="11474184" y="6306743"/>
                  <a:pt x="11476229" y="6304666"/>
                </a:cubicBezTo>
                <a:close/>
                <a:moveTo>
                  <a:pt x="11088184" y="6294146"/>
                </a:moveTo>
                <a:cubicBezTo>
                  <a:pt x="11086131" y="6294146"/>
                  <a:pt x="11084078" y="6294146"/>
                  <a:pt x="11082024" y="6296224"/>
                </a:cubicBezTo>
                <a:cubicBezTo>
                  <a:pt x="11079972" y="6298301"/>
                  <a:pt x="11079972" y="6300378"/>
                  <a:pt x="11079972" y="6302454"/>
                </a:cubicBezTo>
                <a:cubicBezTo>
                  <a:pt x="11121033" y="6460305"/>
                  <a:pt x="11121033" y="6460305"/>
                  <a:pt x="11121033" y="6460305"/>
                </a:cubicBezTo>
                <a:cubicBezTo>
                  <a:pt x="11123086" y="6468613"/>
                  <a:pt x="11131299" y="6481074"/>
                  <a:pt x="11145670" y="6481074"/>
                </a:cubicBezTo>
                <a:cubicBezTo>
                  <a:pt x="11153882" y="6481074"/>
                  <a:pt x="11153882" y="6481074"/>
                  <a:pt x="11153882" y="6481074"/>
                </a:cubicBezTo>
                <a:cubicBezTo>
                  <a:pt x="11151829" y="6485228"/>
                  <a:pt x="11151829" y="6487306"/>
                  <a:pt x="11149776" y="6489382"/>
                </a:cubicBezTo>
                <a:cubicBezTo>
                  <a:pt x="11149776" y="6491459"/>
                  <a:pt x="11149776" y="6491459"/>
                  <a:pt x="11149776" y="6491459"/>
                </a:cubicBezTo>
                <a:cubicBezTo>
                  <a:pt x="11147723" y="6497691"/>
                  <a:pt x="11145670" y="6510152"/>
                  <a:pt x="11125139" y="6510152"/>
                </a:cubicBezTo>
                <a:cubicBezTo>
                  <a:pt x="11090237" y="6508075"/>
                  <a:pt x="11090237" y="6508075"/>
                  <a:pt x="11090237" y="6508075"/>
                </a:cubicBezTo>
                <a:cubicBezTo>
                  <a:pt x="11088184" y="6505998"/>
                  <a:pt x="11086131" y="6508075"/>
                  <a:pt x="11084078" y="6510152"/>
                </a:cubicBezTo>
                <a:cubicBezTo>
                  <a:pt x="11082024" y="6510152"/>
                  <a:pt x="11082024" y="6512229"/>
                  <a:pt x="11082024" y="6514306"/>
                </a:cubicBezTo>
                <a:cubicBezTo>
                  <a:pt x="11082024" y="6532999"/>
                  <a:pt x="11082024" y="6532999"/>
                  <a:pt x="11082024" y="6532999"/>
                </a:cubicBezTo>
                <a:cubicBezTo>
                  <a:pt x="11082024" y="6537153"/>
                  <a:pt x="11084078" y="6539230"/>
                  <a:pt x="11088184" y="6539230"/>
                </a:cubicBezTo>
                <a:cubicBezTo>
                  <a:pt x="11098449" y="6543383"/>
                  <a:pt x="11118980" y="6545460"/>
                  <a:pt x="11135404" y="6545460"/>
                </a:cubicBezTo>
                <a:cubicBezTo>
                  <a:pt x="11135404" y="6545460"/>
                  <a:pt x="11135404" y="6545460"/>
                  <a:pt x="11137458" y="6545460"/>
                </a:cubicBezTo>
                <a:cubicBezTo>
                  <a:pt x="11164148" y="6545460"/>
                  <a:pt x="11182625" y="6528845"/>
                  <a:pt x="11190838" y="6493536"/>
                </a:cubicBezTo>
                <a:cubicBezTo>
                  <a:pt x="11201103" y="6454073"/>
                  <a:pt x="11215474" y="6402149"/>
                  <a:pt x="11223687" y="6364764"/>
                </a:cubicBezTo>
                <a:cubicBezTo>
                  <a:pt x="11227793" y="6348148"/>
                  <a:pt x="11231899" y="6333609"/>
                  <a:pt x="11236005" y="6323224"/>
                </a:cubicBezTo>
                <a:cubicBezTo>
                  <a:pt x="11240111" y="6302454"/>
                  <a:pt x="11240111" y="6302454"/>
                  <a:pt x="11240111" y="6302454"/>
                </a:cubicBezTo>
                <a:cubicBezTo>
                  <a:pt x="11240111" y="6300378"/>
                  <a:pt x="11240111" y="6298301"/>
                  <a:pt x="11238058" y="6296224"/>
                </a:cubicBezTo>
                <a:cubicBezTo>
                  <a:pt x="11238058" y="6294146"/>
                  <a:pt x="11236005" y="6294146"/>
                  <a:pt x="11233952" y="6294146"/>
                </a:cubicBezTo>
                <a:cubicBezTo>
                  <a:pt x="11205209" y="6294146"/>
                  <a:pt x="11205209" y="6294146"/>
                  <a:pt x="11205209" y="6294146"/>
                </a:cubicBezTo>
                <a:cubicBezTo>
                  <a:pt x="11203156" y="6294146"/>
                  <a:pt x="11199050" y="6296224"/>
                  <a:pt x="11199050" y="6298301"/>
                </a:cubicBezTo>
                <a:cubicBezTo>
                  <a:pt x="11162094" y="6439535"/>
                  <a:pt x="11162094" y="6439535"/>
                  <a:pt x="11162094" y="6439535"/>
                </a:cubicBezTo>
                <a:cubicBezTo>
                  <a:pt x="11160041" y="6439535"/>
                  <a:pt x="11160041" y="6439535"/>
                  <a:pt x="11160041" y="6439535"/>
                </a:cubicBezTo>
                <a:cubicBezTo>
                  <a:pt x="11121033" y="6298301"/>
                  <a:pt x="11121033" y="6298301"/>
                  <a:pt x="11121033" y="6298301"/>
                </a:cubicBezTo>
                <a:cubicBezTo>
                  <a:pt x="11121033" y="6296224"/>
                  <a:pt x="11118980" y="6294146"/>
                  <a:pt x="11114874" y="6294146"/>
                </a:cubicBezTo>
                <a:cubicBezTo>
                  <a:pt x="11088184" y="6294146"/>
                  <a:pt x="11088184" y="6294146"/>
                  <a:pt x="11088184" y="6294146"/>
                </a:cubicBezTo>
                <a:close/>
                <a:moveTo>
                  <a:pt x="11048412" y="6291809"/>
                </a:moveTo>
                <a:cubicBezTo>
                  <a:pt x="11030001" y="6291809"/>
                  <a:pt x="11011591" y="6304294"/>
                  <a:pt x="10999317" y="6312618"/>
                </a:cubicBezTo>
                <a:cubicBezTo>
                  <a:pt x="10999317" y="6300133"/>
                  <a:pt x="10999317" y="6300133"/>
                  <a:pt x="10999317" y="6300133"/>
                </a:cubicBezTo>
                <a:cubicBezTo>
                  <a:pt x="10999317" y="6295970"/>
                  <a:pt x="10997272" y="6293890"/>
                  <a:pt x="10993181" y="6293890"/>
                </a:cubicBezTo>
                <a:cubicBezTo>
                  <a:pt x="10964542" y="6293890"/>
                  <a:pt x="10964542" y="6293890"/>
                  <a:pt x="10964542" y="6293890"/>
                </a:cubicBezTo>
                <a:cubicBezTo>
                  <a:pt x="10960451" y="6293890"/>
                  <a:pt x="10958406" y="6295970"/>
                  <a:pt x="10958406" y="6300133"/>
                </a:cubicBezTo>
                <a:cubicBezTo>
                  <a:pt x="10958406" y="6474928"/>
                  <a:pt x="10958406" y="6474928"/>
                  <a:pt x="10958406" y="6474928"/>
                </a:cubicBezTo>
                <a:cubicBezTo>
                  <a:pt x="10958406" y="6479090"/>
                  <a:pt x="10960451" y="6481171"/>
                  <a:pt x="10964542" y="6481171"/>
                </a:cubicBezTo>
                <a:cubicBezTo>
                  <a:pt x="10993181" y="6481171"/>
                  <a:pt x="10993181" y="6481171"/>
                  <a:pt x="10993181" y="6481171"/>
                </a:cubicBezTo>
                <a:cubicBezTo>
                  <a:pt x="10997272" y="6481171"/>
                  <a:pt x="10999317" y="6479090"/>
                  <a:pt x="10999317" y="6474928"/>
                </a:cubicBezTo>
                <a:cubicBezTo>
                  <a:pt x="10999317" y="6354236"/>
                  <a:pt x="10999317" y="6354236"/>
                  <a:pt x="10999317" y="6354236"/>
                </a:cubicBezTo>
                <a:cubicBezTo>
                  <a:pt x="11007500" y="6347993"/>
                  <a:pt x="11025910" y="6333427"/>
                  <a:pt x="11050457" y="6331346"/>
                </a:cubicBezTo>
                <a:cubicBezTo>
                  <a:pt x="11054548" y="6331346"/>
                  <a:pt x="11056594" y="6327184"/>
                  <a:pt x="11056594" y="6325103"/>
                </a:cubicBezTo>
                <a:cubicBezTo>
                  <a:pt x="11056594" y="6298052"/>
                  <a:pt x="11056594" y="6298052"/>
                  <a:pt x="11056594" y="6298052"/>
                </a:cubicBezTo>
                <a:cubicBezTo>
                  <a:pt x="11056594" y="6295970"/>
                  <a:pt x="11056594" y="6293890"/>
                  <a:pt x="11054548" y="6293890"/>
                </a:cubicBezTo>
                <a:cubicBezTo>
                  <a:pt x="11052503" y="6291809"/>
                  <a:pt x="11050457" y="6291809"/>
                  <a:pt x="11048412" y="6291809"/>
                </a:cubicBezTo>
                <a:close/>
                <a:moveTo>
                  <a:pt x="10847504" y="6288302"/>
                </a:moveTo>
                <a:cubicBezTo>
                  <a:pt x="10826811" y="6288302"/>
                  <a:pt x="10791633" y="6294540"/>
                  <a:pt x="10777148" y="6296620"/>
                </a:cubicBezTo>
                <a:cubicBezTo>
                  <a:pt x="10773009" y="6296620"/>
                  <a:pt x="10770940" y="6300778"/>
                  <a:pt x="10770940" y="6302858"/>
                </a:cubicBezTo>
                <a:cubicBezTo>
                  <a:pt x="10770940" y="6302858"/>
                  <a:pt x="10770940" y="6302858"/>
                  <a:pt x="10773009" y="6327811"/>
                </a:cubicBezTo>
                <a:cubicBezTo>
                  <a:pt x="10773009" y="6329890"/>
                  <a:pt x="10773009" y="6331970"/>
                  <a:pt x="10775079" y="6331970"/>
                </a:cubicBezTo>
                <a:cubicBezTo>
                  <a:pt x="10777148" y="6334049"/>
                  <a:pt x="10777148" y="6334049"/>
                  <a:pt x="10779217" y="6334049"/>
                </a:cubicBezTo>
                <a:cubicBezTo>
                  <a:pt x="10795771" y="6334049"/>
                  <a:pt x="10824741" y="6329890"/>
                  <a:pt x="10845434" y="6329890"/>
                </a:cubicBezTo>
                <a:cubicBezTo>
                  <a:pt x="10859918" y="6329890"/>
                  <a:pt x="10868196" y="6338208"/>
                  <a:pt x="10868196" y="6352764"/>
                </a:cubicBezTo>
                <a:cubicBezTo>
                  <a:pt x="10868196" y="6352764"/>
                  <a:pt x="10868196" y="6352764"/>
                  <a:pt x="10868196" y="6365240"/>
                </a:cubicBezTo>
                <a:cubicBezTo>
                  <a:pt x="10868196" y="6365240"/>
                  <a:pt x="10868196" y="6365240"/>
                  <a:pt x="10822672" y="6369399"/>
                </a:cubicBezTo>
                <a:cubicBezTo>
                  <a:pt x="10777148" y="6371479"/>
                  <a:pt x="10758524" y="6388114"/>
                  <a:pt x="10758524" y="6425543"/>
                </a:cubicBezTo>
                <a:cubicBezTo>
                  <a:pt x="10758524" y="6465052"/>
                  <a:pt x="10779217" y="6485846"/>
                  <a:pt x="10814395" y="6485846"/>
                </a:cubicBezTo>
                <a:cubicBezTo>
                  <a:pt x="10843365" y="6485846"/>
                  <a:pt x="10874404" y="6473370"/>
                  <a:pt x="10874404" y="6473370"/>
                </a:cubicBezTo>
                <a:cubicBezTo>
                  <a:pt x="10882681" y="6479608"/>
                  <a:pt x="10888889" y="6483767"/>
                  <a:pt x="10903374" y="6485846"/>
                </a:cubicBezTo>
                <a:cubicBezTo>
                  <a:pt x="10905443" y="6485846"/>
                  <a:pt x="10907512" y="6485846"/>
                  <a:pt x="10909582" y="6483767"/>
                </a:cubicBezTo>
                <a:cubicBezTo>
                  <a:pt x="10909582" y="6481687"/>
                  <a:pt x="10911651" y="6479608"/>
                  <a:pt x="10911651" y="6477529"/>
                </a:cubicBezTo>
                <a:cubicBezTo>
                  <a:pt x="10911651" y="6477529"/>
                  <a:pt x="10911651" y="6477529"/>
                  <a:pt x="10911651" y="6352764"/>
                </a:cubicBezTo>
                <a:cubicBezTo>
                  <a:pt x="10911651" y="6309096"/>
                  <a:pt x="10890958" y="6288302"/>
                  <a:pt x="10847504" y="6288302"/>
                </a:cubicBezTo>
                <a:close/>
                <a:moveTo>
                  <a:pt x="10518899" y="6288302"/>
                </a:moveTo>
                <a:cubicBezTo>
                  <a:pt x="10472419" y="6288302"/>
                  <a:pt x="10434738" y="6332523"/>
                  <a:pt x="10434738" y="6387074"/>
                </a:cubicBezTo>
                <a:cubicBezTo>
                  <a:pt x="10434738" y="6441625"/>
                  <a:pt x="10472419" y="6485846"/>
                  <a:pt x="10518899" y="6485846"/>
                </a:cubicBezTo>
                <a:cubicBezTo>
                  <a:pt x="10565380" y="6485846"/>
                  <a:pt x="10603060" y="6441625"/>
                  <a:pt x="10603060" y="6387074"/>
                </a:cubicBezTo>
                <a:cubicBezTo>
                  <a:pt x="10603060" y="6332523"/>
                  <a:pt x="10565380" y="6288302"/>
                  <a:pt x="10518899" y="6288302"/>
                </a:cubicBezTo>
                <a:close/>
                <a:moveTo>
                  <a:pt x="10302945" y="6262586"/>
                </a:moveTo>
                <a:cubicBezTo>
                  <a:pt x="10302945" y="6262586"/>
                  <a:pt x="10302945" y="6262586"/>
                  <a:pt x="10319310" y="6262586"/>
                </a:cubicBezTo>
                <a:cubicBezTo>
                  <a:pt x="10349994" y="6262586"/>
                  <a:pt x="10362267" y="6283503"/>
                  <a:pt x="10362267" y="6302328"/>
                </a:cubicBezTo>
                <a:cubicBezTo>
                  <a:pt x="10362267" y="6325338"/>
                  <a:pt x="10343857" y="6339979"/>
                  <a:pt x="10317264" y="6339979"/>
                </a:cubicBezTo>
                <a:cubicBezTo>
                  <a:pt x="10294763" y="6342071"/>
                  <a:pt x="10280444" y="6339979"/>
                  <a:pt x="10272261" y="6339979"/>
                </a:cubicBezTo>
                <a:cubicBezTo>
                  <a:pt x="10272261" y="6339979"/>
                  <a:pt x="10272261" y="6339979"/>
                  <a:pt x="10272261" y="6264678"/>
                </a:cubicBezTo>
                <a:cubicBezTo>
                  <a:pt x="10276353" y="6262586"/>
                  <a:pt x="10286581" y="6262586"/>
                  <a:pt x="10302945" y="6262586"/>
                </a:cubicBezTo>
                <a:close/>
                <a:moveTo>
                  <a:pt x="10679182" y="6250897"/>
                </a:moveTo>
                <a:cubicBezTo>
                  <a:pt x="10679182" y="6250897"/>
                  <a:pt x="10679182" y="6250897"/>
                  <a:pt x="10650472" y="6257141"/>
                </a:cubicBezTo>
                <a:cubicBezTo>
                  <a:pt x="10646371" y="6259223"/>
                  <a:pt x="10644320" y="6261305"/>
                  <a:pt x="10644320" y="6263385"/>
                </a:cubicBezTo>
                <a:cubicBezTo>
                  <a:pt x="10644320" y="6263385"/>
                  <a:pt x="10644320" y="6263385"/>
                  <a:pt x="10644320" y="6294607"/>
                </a:cubicBezTo>
                <a:cubicBezTo>
                  <a:pt x="10644320" y="6294607"/>
                  <a:pt x="10644320" y="6294607"/>
                  <a:pt x="10627914" y="6294607"/>
                </a:cubicBezTo>
                <a:cubicBezTo>
                  <a:pt x="10623813" y="6294607"/>
                  <a:pt x="10621762" y="6296689"/>
                  <a:pt x="10621762" y="6300852"/>
                </a:cubicBezTo>
                <a:cubicBezTo>
                  <a:pt x="10621762" y="6300852"/>
                  <a:pt x="10621762" y="6300852"/>
                  <a:pt x="10621762" y="6325830"/>
                </a:cubicBezTo>
                <a:cubicBezTo>
                  <a:pt x="10621762" y="6329993"/>
                  <a:pt x="10623813" y="6332074"/>
                  <a:pt x="10627914" y="6332074"/>
                </a:cubicBezTo>
                <a:cubicBezTo>
                  <a:pt x="10627914" y="6332074"/>
                  <a:pt x="10627914" y="6332074"/>
                  <a:pt x="10644320" y="6332074"/>
                </a:cubicBezTo>
                <a:cubicBezTo>
                  <a:pt x="10644320" y="6332074"/>
                  <a:pt x="10644320" y="6332074"/>
                  <a:pt x="10644320" y="6415333"/>
                </a:cubicBezTo>
                <a:cubicBezTo>
                  <a:pt x="10644320" y="6471532"/>
                  <a:pt x="10658675" y="6488184"/>
                  <a:pt x="10699689" y="6488184"/>
                </a:cubicBezTo>
                <a:cubicBezTo>
                  <a:pt x="10709943" y="6488184"/>
                  <a:pt x="10722247" y="6484021"/>
                  <a:pt x="10732500" y="6484021"/>
                </a:cubicBezTo>
                <a:cubicBezTo>
                  <a:pt x="10736602" y="6481940"/>
                  <a:pt x="10738652" y="6479858"/>
                  <a:pt x="10738652" y="6475695"/>
                </a:cubicBezTo>
                <a:cubicBezTo>
                  <a:pt x="10738652" y="6475695"/>
                  <a:pt x="10738652" y="6475695"/>
                  <a:pt x="10736602" y="6452799"/>
                </a:cubicBezTo>
                <a:cubicBezTo>
                  <a:pt x="10736602" y="6448636"/>
                  <a:pt x="10734551" y="6444473"/>
                  <a:pt x="10730449" y="6444473"/>
                </a:cubicBezTo>
                <a:cubicBezTo>
                  <a:pt x="10724297" y="6444473"/>
                  <a:pt x="10714044" y="6446555"/>
                  <a:pt x="10705841" y="6446555"/>
                </a:cubicBezTo>
                <a:cubicBezTo>
                  <a:pt x="10687385" y="6446555"/>
                  <a:pt x="10687385" y="6436148"/>
                  <a:pt x="10687385" y="6409088"/>
                </a:cubicBezTo>
                <a:cubicBezTo>
                  <a:pt x="10687385" y="6409088"/>
                  <a:pt x="10687385" y="6409088"/>
                  <a:pt x="10687385" y="6332074"/>
                </a:cubicBezTo>
                <a:cubicBezTo>
                  <a:pt x="10687385" y="6332074"/>
                  <a:pt x="10687385" y="6332074"/>
                  <a:pt x="10730449" y="6332074"/>
                </a:cubicBezTo>
                <a:cubicBezTo>
                  <a:pt x="10734551" y="6332074"/>
                  <a:pt x="10736602" y="6329993"/>
                  <a:pt x="10736602" y="6325830"/>
                </a:cubicBezTo>
                <a:cubicBezTo>
                  <a:pt x="10736602" y="6325830"/>
                  <a:pt x="10736602" y="6325830"/>
                  <a:pt x="10736602" y="6300852"/>
                </a:cubicBezTo>
                <a:cubicBezTo>
                  <a:pt x="10736602" y="6296689"/>
                  <a:pt x="10734551" y="6294607"/>
                  <a:pt x="10730449" y="6294607"/>
                </a:cubicBezTo>
                <a:cubicBezTo>
                  <a:pt x="10730449" y="6294607"/>
                  <a:pt x="10730449" y="6294607"/>
                  <a:pt x="10687385" y="6294607"/>
                </a:cubicBezTo>
                <a:cubicBezTo>
                  <a:pt x="10687385" y="6294607"/>
                  <a:pt x="10687385" y="6294607"/>
                  <a:pt x="10687385" y="6257141"/>
                </a:cubicBezTo>
                <a:cubicBezTo>
                  <a:pt x="10687385" y="6255060"/>
                  <a:pt x="10685334" y="6252978"/>
                  <a:pt x="10685334" y="6250897"/>
                </a:cubicBezTo>
                <a:cubicBezTo>
                  <a:pt x="10683283" y="6250897"/>
                  <a:pt x="10681232" y="6250897"/>
                  <a:pt x="10679182" y="6250897"/>
                </a:cubicBezTo>
                <a:close/>
                <a:moveTo>
                  <a:pt x="10313278" y="6221675"/>
                </a:moveTo>
                <a:cubicBezTo>
                  <a:pt x="10302968" y="6221675"/>
                  <a:pt x="10272038" y="6221675"/>
                  <a:pt x="10232861" y="6225827"/>
                </a:cubicBezTo>
                <a:cubicBezTo>
                  <a:pt x="10230798" y="6225827"/>
                  <a:pt x="10226674" y="6229979"/>
                  <a:pt x="10226674" y="6234131"/>
                </a:cubicBezTo>
                <a:cubicBezTo>
                  <a:pt x="10226674" y="6234131"/>
                  <a:pt x="10226674" y="6234131"/>
                  <a:pt x="10226674" y="6474943"/>
                </a:cubicBezTo>
                <a:cubicBezTo>
                  <a:pt x="10226674" y="6479095"/>
                  <a:pt x="10230798" y="6481171"/>
                  <a:pt x="10234922" y="6481171"/>
                </a:cubicBezTo>
                <a:cubicBezTo>
                  <a:pt x="10234922" y="6481171"/>
                  <a:pt x="10234922" y="6481171"/>
                  <a:pt x="10263790" y="6481171"/>
                </a:cubicBezTo>
                <a:cubicBezTo>
                  <a:pt x="10267914" y="6481171"/>
                  <a:pt x="10272038" y="6479095"/>
                  <a:pt x="10272038" y="6474943"/>
                </a:cubicBezTo>
                <a:cubicBezTo>
                  <a:pt x="10272038" y="6474943"/>
                  <a:pt x="10272038" y="6474943"/>
                  <a:pt x="10272038" y="6379449"/>
                </a:cubicBezTo>
                <a:cubicBezTo>
                  <a:pt x="10280286" y="6379449"/>
                  <a:pt x="10298844" y="6381524"/>
                  <a:pt x="10321526" y="6381524"/>
                </a:cubicBezTo>
                <a:cubicBezTo>
                  <a:pt x="10321526" y="6381524"/>
                  <a:pt x="10321526" y="6381524"/>
                  <a:pt x="10362766" y="6477018"/>
                </a:cubicBezTo>
                <a:cubicBezTo>
                  <a:pt x="10364828" y="6481171"/>
                  <a:pt x="10366890" y="6481171"/>
                  <a:pt x="10368952" y="6481171"/>
                </a:cubicBezTo>
                <a:cubicBezTo>
                  <a:pt x="10368952" y="6481171"/>
                  <a:pt x="10368952" y="6481171"/>
                  <a:pt x="10401944" y="6481171"/>
                </a:cubicBezTo>
                <a:cubicBezTo>
                  <a:pt x="10406068" y="6481171"/>
                  <a:pt x="10408130" y="6481171"/>
                  <a:pt x="10408130" y="6479095"/>
                </a:cubicBezTo>
                <a:cubicBezTo>
                  <a:pt x="10410192" y="6477018"/>
                  <a:pt x="10410192" y="6474943"/>
                  <a:pt x="10410192" y="6472867"/>
                </a:cubicBezTo>
                <a:lnTo>
                  <a:pt x="10362766" y="6369069"/>
                </a:lnTo>
                <a:cubicBezTo>
                  <a:pt x="10393696" y="6354537"/>
                  <a:pt x="10408130" y="6331701"/>
                  <a:pt x="10408130" y="6300561"/>
                </a:cubicBezTo>
                <a:cubicBezTo>
                  <a:pt x="10408130" y="6265270"/>
                  <a:pt x="10391634" y="6221675"/>
                  <a:pt x="10319464" y="6221675"/>
                </a:cubicBezTo>
                <a:cubicBezTo>
                  <a:pt x="10319464" y="6221675"/>
                  <a:pt x="10317402" y="6221675"/>
                  <a:pt x="10313278" y="6221675"/>
                </a:cubicBezTo>
                <a:close/>
                <a:moveTo>
                  <a:pt x="11675833" y="6188669"/>
                </a:moveTo>
                <a:cubicBezTo>
                  <a:pt x="11677894" y="6186608"/>
                  <a:pt x="11682015" y="6186608"/>
                  <a:pt x="11684076" y="6188669"/>
                </a:cubicBezTo>
                <a:cubicBezTo>
                  <a:pt x="11727344" y="6198970"/>
                  <a:pt x="11760312" y="6217514"/>
                  <a:pt x="11791218" y="6250482"/>
                </a:cubicBezTo>
                <a:cubicBezTo>
                  <a:pt x="11793278" y="6252542"/>
                  <a:pt x="11795339" y="6254602"/>
                  <a:pt x="11795339" y="6256663"/>
                </a:cubicBezTo>
                <a:cubicBezTo>
                  <a:pt x="11793278" y="6260783"/>
                  <a:pt x="11791218" y="6260783"/>
                  <a:pt x="11787097" y="6262844"/>
                </a:cubicBezTo>
                <a:cubicBezTo>
                  <a:pt x="11696438" y="6306113"/>
                  <a:pt x="11696438" y="6306113"/>
                  <a:pt x="11696438" y="6306113"/>
                </a:cubicBezTo>
                <a:cubicBezTo>
                  <a:pt x="11692317" y="6308173"/>
                  <a:pt x="11688196" y="6308173"/>
                  <a:pt x="11686136" y="6308173"/>
                </a:cubicBezTo>
                <a:cubicBezTo>
                  <a:pt x="11684076" y="6306113"/>
                  <a:pt x="11682015" y="6301992"/>
                  <a:pt x="11682015" y="6297871"/>
                </a:cubicBezTo>
                <a:cubicBezTo>
                  <a:pt x="11673773" y="6196910"/>
                  <a:pt x="11673773" y="6196910"/>
                  <a:pt x="11673773" y="6196910"/>
                </a:cubicBezTo>
                <a:cubicBezTo>
                  <a:pt x="11673773" y="6192789"/>
                  <a:pt x="11673773" y="6190729"/>
                  <a:pt x="11675833" y="6188669"/>
                </a:cubicBezTo>
                <a:close/>
                <a:moveTo>
                  <a:pt x="11618498" y="6187898"/>
                </a:moveTo>
                <a:cubicBezTo>
                  <a:pt x="11620043" y="6187641"/>
                  <a:pt x="11621589" y="6187641"/>
                  <a:pt x="11622619" y="6188673"/>
                </a:cubicBezTo>
                <a:cubicBezTo>
                  <a:pt x="11622619" y="6190738"/>
                  <a:pt x="11624679" y="6192803"/>
                  <a:pt x="11624679" y="6198998"/>
                </a:cubicBezTo>
                <a:cubicBezTo>
                  <a:pt x="11616438" y="6300186"/>
                  <a:pt x="11616438" y="6300186"/>
                  <a:pt x="11616438" y="6300186"/>
                </a:cubicBezTo>
                <a:cubicBezTo>
                  <a:pt x="11616438" y="6304316"/>
                  <a:pt x="11614377" y="6306381"/>
                  <a:pt x="11612316" y="6308446"/>
                </a:cubicBezTo>
                <a:cubicBezTo>
                  <a:pt x="11608196" y="6310511"/>
                  <a:pt x="11606135" y="6310511"/>
                  <a:pt x="11602015" y="6308446"/>
                </a:cubicBezTo>
                <a:cubicBezTo>
                  <a:pt x="11511355" y="6263015"/>
                  <a:pt x="11511355" y="6263015"/>
                  <a:pt x="11511355" y="6263015"/>
                </a:cubicBezTo>
                <a:cubicBezTo>
                  <a:pt x="11507235" y="6263015"/>
                  <a:pt x="11505174" y="6260950"/>
                  <a:pt x="11503114" y="6256820"/>
                </a:cubicBezTo>
                <a:cubicBezTo>
                  <a:pt x="11503114" y="6254754"/>
                  <a:pt x="11505174" y="6252690"/>
                  <a:pt x="11507235" y="6250624"/>
                </a:cubicBezTo>
                <a:cubicBezTo>
                  <a:pt x="11538141" y="6217584"/>
                  <a:pt x="11571108" y="6198998"/>
                  <a:pt x="11614377" y="6188673"/>
                </a:cubicBezTo>
                <a:cubicBezTo>
                  <a:pt x="11615407" y="6188673"/>
                  <a:pt x="11616952" y="6188157"/>
                  <a:pt x="11618498" y="6187898"/>
                </a:cubicBezTo>
                <a:close/>
                <a:moveTo>
                  <a:pt x="11649811" y="6152709"/>
                </a:moveTo>
                <a:cubicBezTo>
                  <a:pt x="11530058" y="6152709"/>
                  <a:pt x="11432980" y="6250835"/>
                  <a:pt x="11432980" y="6371879"/>
                </a:cubicBezTo>
                <a:cubicBezTo>
                  <a:pt x="11432980" y="6492922"/>
                  <a:pt x="11530058" y="6591048"/>
                  <a:pt x="11649811" y="6591048"/>
                </a:cubicBezTo>
                <a:cubicBezTo>
                  <a:pt x="11769564" y="6591048"/>
                  <a:pt x="11866643" y="6492922"/>
                  <a:pt x="11866643" y="6371879"/>
                </a:cubicBezTo>
                <a:cubicBezTo>
                  <a:pt x="11866643" y="6250835"/>
                  <a:pt x="11769564" y="6152709"/>
                  <a:pt x="11649811" y="6152709"/>
                </a:cubicBezTo>
                <a:close/>
                <a:moveTo>
                  <a:pt x="11649226" y="6121150"/>
                </a:moveTo>
                <a:cubicBezTo>
                  <a:pt x="11785441" y="6121150"/>
                  <a:pt x="11895865" y="6232882"/>
                  <a:pt x="11895865" y="6370711"/>
                </a:cubicBezTo>
                <a:cubicBezTo>
                  <a:pt x="11895865" y="6508539"/>
                  <a:pt x="11785441" y="6620272"/>
                  <a:pt x="11649226" y="6620272"/>
                </a:cubicBezTo>
                <a:cubicBezTo>
                  <a:pt x="11513012" y="6620272"/>
                  <a:pt x="11402588" y="6508539"/>
                  <a:pt x="11402588" y="6370711"/>
                </a:cubicBezTo>
                <a:cubicBezTo>
                  <a:pt x="11402588" y="6232882"/>
                  <a:pt x="11513012" y="6121150"/>
                  <a:pt x="11649226" y="6121150"/>
                </a:cubicBezTo>
                <a:close/>
                <a:moveTo>
                  <a:pt x="11636303" y="6042574"/>
                </a:moveTo>
                <a:cubicBezTo>
                  <a:pt x="11628077" y="6057123"/>
                  <a:pt x="11623964" y="6075829"/>
                  <a:pt x="11623964" y="6092457"/>
                </a:cubicBezTo>
                <a:cubicBezTo>
                  <a:pt x="11619850" y="6092457"/>
                  <a:pt x="11603398" y="6094535"/>
                  <a:pt x="11601342" y="6096614"/>
                </a:cubicBezTo>
                <a:cubicBezTo>
                  <a:pt x="11595172" y="6077908"/>
                  <a:pt x="11586946" y="6061280"/>
                  <a:pt x="11574607" y="6050888"/>
                </a:cubicBezTo>
                <a:cubicBezTo>
                  <a:pt x="11574607" y="6048809"/>
                  <a:pt x="11574607" y="6048809"/>
                  <a:pt x="11574607" y="6048809"/>
                </a:cubicBezTo>
                <a:cubicBezTo>
                  <a:pt x="11572550" y="6050888"/>
                  <a:pt x="11572550" y="6050888"/>
                  <a:pt x="11572550" y="6050888"/>
                </a:cubicBezTo>
                <a:cubicBezTo>
                  <a:pt x="11566381" y="6050888"/>
                  <a:pt x="11558155" y="6052966"/>
                  <a:pt x="11551985" y="6055045"/>
                </a:cubicBezTo>
                <a:cubicBezTo>
                  <a:pt x="11551985" y="6057123"/>
                  <a:pt x="11551985" y="6057123"/>
                  <a:pt x="11551985" y="6057123"/>
                </a:cubicBezTo>
                <a:cubicBezTo>
                  <a:pt x="11549928" y="6065437"/>
                  <a:pt x="11547872" y="6073751"/>
                  <a:pt x="11547872" y="6082065"/>
                </a:cubicBezTo>
                <a:cubicBezTo>
                  <a:pt x="11547872" y="6092457"/>
                  <a:pt x="11549928" y="6100771"/>
                  <a:pt x="11551985" y="6109085"/>
                </a:cubicBezTo>
                <a:cubicBezTo>
                  <a:pt x="11549928" y="6109085"/>
                  <a:pt x="11533476" y="6117398"/>
                  <a:pt x="11531420" y="6117398"/>
                </a:cubicBezTo>
                <a:cubicBezTo>
                  <a:pt x="11521137" y="6102849"/>
                  <a:pt x="11508798" y="6088300"/>
                  <a:pt x="11494402" y="6082065"/>
                </a:cubicBezTo>
                <a:cubicBezTo>
                  <a:pt x="11494402" y="6079986"/>
                  <a:pt x="11494402" y="6079986"/>
                  <a:pt x="11494402" y="6079986"/>
                </a:cubicBezTo>
                <a:cubicBezTo>
                  <a:pt x="11492346" y="6079986"/>
                  <a:pt x="11492346" y="6079986"/>
                  <a:pt x="11492346" y="6079986"/>
                </a:cubicBezTo>
                <a:cubicBezTo>
                  <a:pt x="11486176" y="6084143"/>
                  <a:pt x="11480006" y="6088300"/>
                  <a:pt x="11473837" y="6092457"/>
                </a:cubicBezTo>
                <a:cubicBezTo>
                  <a:pt x="11473837" y="6092457"/>
                  <a:pt x="11473837" y="6094535"/>
                  <a:pt x="11473837" y="6094535"/>
                </a:cubicBezTo>
                <a:cubicBezTo>
                  <a:pt x="11473837" y="6111163"/>
                  <a:pt x="11477950" y="6127791"/>
                  <a:pt x="11486176" y="6144418"/>
                </a:cubicBezTo>
                <a:cubicBezTo>
                  <a:pt x="11484120" y="6146497"/>
                  <a:pt x="11471780" y="6154811"/>
                  <a:pt x="11469724" y="6156889"/>
                </a:cubicBezTo>
                <a:cubicBezTo>
                  <a:pt x="11457385" y="6144418"/>
                  <a:pt x="11440932" y="6134026"/>
                  <a:pt x="11426536" y="6129869"/>
                </a:cubicBezTo>
                <a:cubicBezTo>
                  <a:pt x="11424480" y="6129869"/>
                  <a:pt x="11424480" y="6129869"/>
                  <a:pt x="11424480" y="6129869"/>
                </a:cubicBezTo>
                <a:cubicBezTo>
                  <a:pt x="11424480" y="6131947"/>
                  <a:pt x="11424480" y="6131947"/>
                  <a:pt x="11424480" y="6131947"/>
                </a:cubicBezTo>
                <a:cubicBezTo>
                  <a:pt x="11418310" y="6134026"/>
                  <a:pt x="11412140" y="6140261"/>
                  <a:pt x="11408027" y="6146497"/>
                </a:cubicBezTo>
                <a:cubicBezTo>
                  <a:pt x="11408027" y="6148575"/>
                  <a:pt x="11408027" y="6148575"/>
                  <a:pt x="11408027" y="6148575"/>
                </a:cubicBezTo>
                <a:cubicBezTo>
                  <a:pt x="11412140" y="6163124"/>
                  <a:pt x="11422423" y="6179752"/>
                  <a:pt x="11434763" y="6194301"/>
                </a:cubicBezTo>
                <a:cubicBezTo>
                  <a:pt x="11432706" y="6194301"/>
                  <a:pt x="11422423" y="6208850"/>
                  <a:pt x="11420366" y="6210929"/>
                </a:cubicBezTo>
                <a:cubicBezTo>
                  <a:pt x="11405971" y="6202615"/>
                  <a:pt x="11387462" y="6198458"/>
                  <a:pt x="11371010" y="6198458"/>
                </a:cubicBezTo>
                <a:cubicBezTo>
                  <a:pt x="11368953" y="6198458"/>
                  <a:pt x="11368953" y="6198458"/>
                  <a:pt x="11368953" y="6198458"/>
                </a:cubicBezTo>
                <a:cubicBezTo>
                  <a:pt x="11364840" y="6202615"/>
                  <a:pt x="11360727" y="6210929"/>
                  <a:pt x="11358671" y="6217164"/>
                </a:cubicBezTo>
                <a:cubicBezTo>
                  <a:pt x="11358671" y="6219243"/>
                  <a:pt x="11358671" y="6219243"/>
                  <a:pt x="11358671" y="6219243"/>
                </a:cubicBezTo>
                <a:cubicBezTo>
                  <a:pt x="11366897" y="6233791"/>
                  <a:pt x="11379236" y="6246262"/>
                  <a:pt x="11395688" y="6256655"/>
                </a:cubicBezTo>
                <a:cubicBezTo>
                  <a:pt x="11393632" y="6258733"/>
                  <a:pt x="11387462" y="6273282"/>
                  <a:pt x="11387462" y="6275361"/>
                </a:cubicBezTo>
                <a:cubicBezTo>
                  <a:pt x="11368953" y="6271204"/>
                  <a:pt x="11350444" y="6271204"/>
                  <a:pt x="11336049" y="6275361"/>
                </a:cubicBezTo>
                <a:cubicBezTo>
                  <a:pt x="11333992" y="6275361"/>
                  <a:pt x="11333992" y="6275361"/>
                  <a:pt x="11333992" y="6275361"/>
                </a:cubicBezTo>
                <a:cubicBezTo>
                  <a:pt x="11333992" y="6277439"/>
                  <a:pt x="11333992" y="6277439"/>
                  <a:pt x="11333992" y="6277439"/>
                </a:cubicBezTo>
                <a:cubicBezTo>
                  <a:pt x="11331936" y="6283675"/>
                  <a:pt x="11329879" y="6291988"/>
                  <a:pt x="11327823" y="6298223"/>
                </a:cubicBezTo>
                <a:cubicBezTo>
                  <a:pt x="11329879" y="6300302"/>
                  <a:pt x="11329879" y="6300302"/>
                  <a:pt x="11329879" y="6300302"/>
                </a:cubicBezTo>
                <a:cubicBezTo>
                  <a:pt x="11340162" y="6310694"/>
                  <a:pt x="11356614" y="6321087"/>
                  <a:pt x="11373066" y="6325243"/>
                </a:cubicBezTo>
                <a:cubicBezTo>
                  <a:pt x="11373066" y="6327322"/>
                  <a:pt x="11371010" y="6346028"/>
                  <a:pt x="11371010" y="6348107"/>
                </a:cubicBezTo>
                <a:cubicBezTo>
                  <a:pt x="11352501" y="6348107"/>
                  <a:pt x="11333992" y="6352263"/>
                  <a:pt x="11321653" y="6360578"/>
                </a:cubicBezTo>
                <a:cubicBezTo>
                  <a:pt x="11319596" y="6360578"/>
                  <a:pt x="11319596" y="6360578"/>
                  <a:pt x="11319596" y="6360578"/>
                </a:cubicBezTo>
                <a:cubicBezTo>
                  <a:pt x="11319596" y="6362655"/>
                  <a:pt x="11319596" y="6362655"/>
                  <a:pt x="11319596" y="6362655"/>
                </a:cubicBezTo>
                <a:cubicBezTo>
                  <a:pt x="11319596" y="6364734"/>
                  <a:pt x="11319596" y="6368891"/>
                  <a:pt x="11319596" y="6373048"/>
                </a:cubicBezTo>
                <a:cubicBezTo>
                  <a:pt x="11319596" y="6377205"/>
                  <a:pt x="11319596" y="6381362"/>
                  <a:pt x="11319596" y="6383440"/>
                </a:cubicBezTo>
                <a:cubicBezTo>
                  <a:pt x="11319596" y="6385519"/>
                  <a:pt x="11319596" y="6385519"/>
                  <a:pt x="11319596" y="6385519"/>
                </a:cubicBezTo>
                <a:cubicBezTo>
                  <a:pt x="11321653" y="6385519"/>
                  <a:pt x="11321653" y="6385519"/>
                  <a:pt x="11321653" y="6385519"/>
                </a:cubicBezTo>
                <a:cubicBezTo>
                  <a:pt x="11333992" y="6393833"/>
                  <a:pt x="11352501" y="6397990"/>
                  <a:pt x="11371010" y="6397990"/>
                </a:cubicBezTo>
                <a:cubicBezTo>
                  <a:pt x="11371010" y="6402146"/>
                  <a:pt x="11373066" y="6418774"/>
                  <a:pt x="11375123" y="6420852"/>
                </a:cubicBezTo>
                <a:cubicBezTo>
                  <a:pt x="11356614" y="6427087"/>
                  <a:pt x="11340162" y="6435401"/>
                  <a:pt x="11329879" y="6447872"/>
                </a:cubicBezTo>
                <a:cubicBezTo>
                  <a:pt x="11327823" y="6447872"/>
                  <a:pt x="11327823" y="6447872"/>
                  <a:pt x="11327823" y="6447872"/>
                </a:cubicBezTo>
                <a:cubicBezTo>
                  <a:pt x="11327823" y="6449951"/>
                  <a:pt x="11327823" y="6449951"/>
                  <a:pt x="11327823" y="6449951"/>
                </a:cubicBezTo>
                <a:cubicBezTo>
                  <a:pt x="11329879" y="6456186"/>
                  <a:pt x="11331936" y="6464500"/>
                  <a:pt x="11333992" y="6470736"/>
                </a:cubicBezTo>
                <a:cubicBezTo>
                  <a:pt x="11336049" y="6470736"/>
                  <a:pt x="11336049" y="6470736"/>
                  <a:pt x="11336049" y="6470736"/>
                </a:cubicBezTo>
                <a:cubicBezTo>
                  <a:pt x="11350444" y="6476971"/>
                  <a:pt x="11371010" y="6474892"/>
                  <a:pt x="11387462" y="6470736"/>
                </a:cubicBezTo>
                <a:cubicBezTo>
                  <a:pt x="11387462" y="6472813"/>
                  <a:pt x="11395688" y="6489442"/>
                  <a:pt x="11395688" y="6491519"/>
                </a:cubicBezTo>
                <a:cubicBezTo>
                  <a:pt x="11381292" y="6499833"/>
                  <a:pt x="11366897" y="6514383"/>
                  <a:pt x="11358671" y="6528932"/>
                </a:cubicBezTo>
                <a:cubicBezTo>
                  <a:pt x="11358671" y="6531010"/>
                  <a:pt x="11358671" y="6531010"/>
                  <a:pt x="11358671" y="6531010"/>
                </a:cubicBezTo>
                <a:cubicBezTo>
                  <a:pt x="11360727" y="6535168"/>
                  <a:pt x="11366897" y="6543481"/>
                  <a:pt x="11371010" y="6549716"/>
                </a:cubicBezTo>
                <a:cubicBezTo>
                  <a:pt x="11387462" y="6549716"/>
                  <a:pt x="11405971" y="6545560"/>
                  <a:pt x="11422423" y="6535168"/>
                </a:cubicBezTo>
                <a:cubicBezTo>
                  <a:pt x="11422423" y="6537245"/>
                  <a:pt x="11432706" y="6551795"/>
                  <a:pt x="11434763" y="6553874"/>
                </a:cubicBezTo>
                <a:cubicBezTo>
                  <a:pt x="11422423" y="6566344"/>
                  <a:pt x="11412140" y="6582971"/>
                  <a:pt x="11408027" y="6599600"/>
                </a:cubicBezTo>
                <a:cubicBezTo>
                  <a:pt x="11410084" y="6601677"/>
                  <a:pt x="11410084" y="6601677"/>
                  <a:pt x="11410084" y="6601677"/>
                </a:cubicBezTo>
                <a:cubicBezTo>
                  <a:pt x="11412140" y="6605835"/>
                  <a:pt x="11420366" y="6612070"/>
                  <a:pt x="11424480" y="6616227"/>
                </a:cubicBezTo>
                <a:cubicBezTo>
                  <a:pt x="11426536" y="6616227"/>
                  <a:pt x="11426536" y="6616227"/>
                  <a:pt x="11426536" y="6616227"/>
                </a:cubicBezTo>
                <a:cubicBezTo>
                  <a:pt x="11440932" y="6612070"/>
                  <a:pt x="11457385" y="6603756"/>
                  <a:pt x="11471780" y="6589207"/>
                </a:cubicBezTo>
                <a:cubicBezTo>
                  <a:pt x="11473837" y="6591286"/>
                  <a:pt x="11486176" y="6601677"/>
                  <a:pt x="11488233" y="6603756"/>
                </a:cubicBezTo>
                <a:cubicBezTo>
                  <a:pt x="11480006" y="6620383"/>
                  <a:pt x="11475894" y="6637012"/>
                  <a:pt x="11475894" y="6653639"/>
                </a:cubicBezTo>
                <a:cubicBezTo>
                  <a:pt x="11475894" y="6653639"/>
                  <a:pt x="11475894" y="6655718"/>
                  <a:pt x="11475894" y="6655718"/>
                </a:cubicBezTo>
                <a:cubicBezTo>
                  <a:pt x="11480006" y="6659874"/>
                  <a:pt x="11488233" y="6664032"/>
                  <a:pt x="11494402" y="6666109"/>
                </a:cubicBezTo>
                <a:cubicBezTo>
                  <a:pt x="11494402" y="6668188"/>
                  <a:pt x="11494402" y="6668188"/>
                  <a:pt x="11494402" y="6668188"/>
                </a:cubicBezTo>
                <a:cubicBezTo>
                  <a:pt x="11496459" y="6666109"/>
                  <a:pt x="11496459" y="6666109"/>
                  <a:pt x="11496459" y="6666109"/>
                </a:cubicBezTo>
                <a:cubicBezTo>
                  <a:pt x="11510854" y="6657796"/>
                  <a:pt x="11523194" y="6645325"/>
                  <a:pt x="11533476" y="6628698"/>
                </a:cubicBezTo>
                <a:cubicBezTo>
                  <a:pt x="11535533" y="6630776"/>
                  <a:pt x="11549928" y="6637012"/>
                  <a:pt x="11551985" y="6637012"/>
                </a:cubicBezTo>
                <a:cubicBezTo>
                  <a:pt x="11549928" y="6645325"/>
                  <a:pt x="11549928" y="6655718"/>
                  <a:pt x="11549928" y="6664032"/>
                </a:cubicBezTo>
                <a:cubicBezTo>
                  <a:pt x="11549928" y="6672345"/>
                  <a:pt x="11549928" y="6682738"/>
                  <a:pt x="11551985" y="6688973"/>
                </a:cubicBezTo>
                <a:cubicBezTo>
                  <a:pt x="11551985" y="6691051"/>
                  <a:pt x="11551985" y="6691051"/>
                  <a:pt x="11551985" y="6691051"/>
                </a:cubicBezTo>
                <a:cubicBezTo>
                  <a:pt x="11554042" y="6691051"/>
                  <a:pt x="11554042" y="6691051"/>
                  <a:pt x="11554042" y="6691051"/>
                </a:cubicBezTo>
                <a:cubicBezTo>
                  <a:pt x="11558155" y="6693130"/>
                  <a:pt x="11568437" y="6695208"/>
                  <a:pt x="11574607" y="6697286"/>
                </a:cubicBezTo>
                <a:cubicBezTo>
                  <a:pt x="11576663" y="6697286"/>
                  <a:pt x="11576663" y="6697286"/>
                  <a:pt x="11576663" y="6697286"/>
                </a:cubicBezTo>
                <a:cubicBezTo>
                  <a:pt x="11586946" y="6684816"/>
                  <a:pt x="11597229" y="6668188"/>
                  <a:pt x="11601342" y="6651561"/>
                </a:cubicBezTo>
                <a:cubicBezTo>
                  <a:pt x="11603398" y="6651561"/>
                  <a:pt x="11621907" y="6653639"/>
                  <a:pt x="11623964" y="6653639"/>
                </a:cubicBezTo>
                <a:cubicBezTo>
                  <a:pt x="11623964" y="6672345"/>
                  <a:pt x="11628077" y="6691051"/>
                  <a:pt x="11636303" y="6705600"/>
                </a:cubicBezTo>
                <a:cubicBezTo>
                  <a:pt x="11638359" y="6705600"/>
                  <a:pt x="11638359" y="6705600"/>
                  <a:pt x="11638359" y="6705600"/>
                </a:cubicBezTo>
                <a:cubicBezTo>
                  <a:pt x="11644529" y="6705600"/>
                  <a:pt x="11654812" y="6705600"/>
                  <a:pt x="11658925" y="6705600"/>
                </a:cubicBezTo>
                <a:cubicBezTo>
                  <a:pt x="11660982" y="6705600"/>
                  <a:pt x="11660982" y="6705600"/>
                  <a:pt x="11660982" y="6705600"/>
                </a:cubicBezTo>
                <a:cubicBezTo>
                  <a:pt x="11669208" y="6691051"/>
                  <a:pt x="11673321" y="6672345"/>
                  <a:pt x="11675378" y="6653639"/>
                </a:cubicBezTo>
                <a:cubicBezTo>
                  <a:pt x="11677434" y="6653639"/>
                  <a:pt x="11693886" y="6651561"/>
                  <a:pt x="11695943" y="6651561"/>
                </a:cubicBezTo>
                <a:cubicBezTo>
                  <a:pt x="11700056" y="6668188"/>
                  <a:pt x="11710338" y="6684816"/>
                  <a:pt x="11722678" y="6697286"/>
                </a:cubicBezTo>
                <a:cubicBezTo>
                  <a:pt x="11728847" y="6695208"/>
                  <a:pt x="11739130" y="6693130"/>
                  <a:pt x="11743243" y="6691051"/>
                </a:cubicBezTo>
                <a:cubicBezTo>
                  <a:pt x="11745300" y="6691051"/>
                  <a:pt x="11745300" y="6691051"/>
                  <a:pt x="11745300" y="6691051"/>
                </a:cubicBezTo>
                <a:cubicBezTo>
                  <a:pt x="11747356" y="6682738"/>
                  <a:pt x="11747356" y="6672345"/>
                  <a:pt x="11747356" y="6664032"/>
                </a:cubicBezTo>
                <a:cubicBezTo>
                  <a:pt x="11747356" y="6655718"/>
                  <a:pt x="11747356" y="6645325"/>
                  <a:pt x="11745300" y="6637012"/>
                </a:cubicBezTo>
                <a:cubicBezTo>
                  <a:pt x="11747356" y="6637012"/>
                  <a:pt x="11763808" y="6630776"/>
                  <a:pt x="11765865" y="6628698"/>
                </a:cubicBezTo>
                <a:cubicBezTo>
                  <a:pt x="11774091" y="6645325"/>
                  <a:pt x="11788487" y="6657796"/>
                  <a:pt x="11802882" y="6666109"/>
                </a:cubicBezTo>
                <a:cubicBezTo>
                  <a:pt x="11809052" y="6664032"/>
                  <a:pt x="11817278" y="6659874"/>
                  <a:pt x="11821391" y="6655718"/>
                </a:cubicBezTo>
                <a:cubicBezTo>
                  <a:pt x="11823448" y="6653639"/>
                  <a:pt x="11823448" y="6653639"/>
                  <a:pt x="11823448" y="6653639"/>
                </a:cubicBezTo>
                <a:cubicBezTo>
                  <a:pt x="11823448" y="6653639"/>
                  <a:pt x="11823448" y="6653639"/>
                  <a:pt x="11823448" y="6651561"/>
                </a:cubicBezTo>
                <a:cubicBezTo>
                  <a:pt x="11823448" y="6637012"/>
                  <a:pt x="11817278" y="6618306"/>
                  <a:pt x="11809052" y="6603756"/>
                </a:cubicBezTo>
                <a:cubicBezTo>
                  <a:pt x="11811108" y="6601677"/>
                  <a:pt x="11823448" y="6591286"/>
                  <a:pt x="11825504" y="6589207"/>
                </a:cubicBezTo>
                <a:cubicBezTo>
                  <a:pt x="11839900" y="6601677"/>
                  <a:pt x="11856352" y="6612070"/>
                  <a:pt x="11870748" y="6616227"/>
                </a:cubicBezTo>
                <a:cubicBezTo>
                  <a:pt x="11872805" y="6616227"/>
                  <a:pt x="11872805" y="6616227"/>
                  <a:pt x="11872805" y="6616227"/>
                </a:cubicBezTo>
                <a:cubicBezTo>
                  <a:pt x="11876918" y="6612070"/>
                  <a:pt x="11885144" y="6605835"/>
                  <a:pt x="11887201" y="6599600"/>
                </a:cubicBezTo>
                <a:cubicBezTo>
                  <a:pt x="11889257" y="6599600"/>
                  <a:pt x="11889257" y="6599600"/>
                  <a:pt x="11889257" y="6599600"/>
                </a:cubicBezTo>
                <a:cubicBezTo>
                  <a:pt x="11885144" y="6582971"/>
                  <a:pt x="11874861" y="6566344"/>
                  <a:pt x="11862522" y="6553874"/>
                </a:cubicBezTo>
                <a:cubicBezTo>
                  <a:pt x="11864579" y="6551795"/>
                  <a:pt x="11874861" y="6537245"/>
                  <a:pt x="11874861" y="6535168"/>
                </a:cubicBezTo>
                <a:cubicBezTo>
                  <a:pt x="11891314" y="6543481"/>
                  <a:pt x="11909822" y="6549716"/>
                  <a:pt x="11926275" y="6549716"/>
                </a:cubicBezTo>
                <a:cubicBezTo>
                  <a:pt x="11928331" y="6547638"/>
                  <a:pt x="11928331" y="6547638"/>
                  <a:pt x="11928331" y="6547638"/>
                </a:cubicBezTo>
                <a:cubicBezTo>
                  <a:pt x="11930388" y="6543481"/>
                  <a:pt x="11936557" y="6535168"/>
                  <a:pt x="11938614" y="6528932"/>
                </a:cubicBezTo>
                <a:cubicBezTo>
                  <a:pt x="11938614" y="6526854"/>
                  <a:pt x="11938614" y="6526854"/>
                  <a:pt x="11938614" y="6526854"/>
                </a:cubicBezTo>
                <a:cubicBezTo>
                  <a:pt x="11930388" y="6514383"/>
                  <a:pt x="11915992" y="6499833"/>
                  <a:pt x="11901596" y="6491519"/>
                </a:cubicBezTo>
                <a:cubicBezTo>
                  <a:pt x="11901596" y="6487363"/>
                  <a:pt x="11909822" y="6472813"/>
                  <a:pt x="11909822" y="6470736"/>
                </a:cubicBezTo>
                <a:cubicBezTo>
                  <a:pt x="11926275" y="6474892"/>
                  <a:pt x="11944784" y="6474892"/>
                  <a:pt x="11961236" y="6470736"/>
                </a:cubicBezTo>
                <a:cubicBezTo>
                  <a:pt x="11963292" y="6470736"/>
                  <a:pt x="11963292" y="6470736"/>
                  <a:pt x="11963292" y="6470736"/>
                </a:cubicBezTo>
                <a:cubicBezTo>
                  <a:pt x="11965349" y="6464500"/>
                  <a:pt x="11967405" y="6456186"/>
                  <a:pt x="11967405" y="6449951"/>
                </a:cubicBezTo>
                <a:cubicBezTo>
                  <a:pt x="11967405" y="6447872"/>
                  <a:pt x="11967405" y="6447872"/>
                  <a:pt x="11967405" y="6447872"/>
                </a:cubicBezTo>
                <a:cubicBezTo>
                  <a:pt x="11957123" y="6435401"/>
                  <a:pt x="11940670" y="6427087"/>
                  <a:pt x="11922162" y="6420852"/>
                </a:cubicBezTo>
                <a:cubicBezTo>
                  <a:pt x="11924218" y="6418774"/>
                  <a:pt x="11926275" y="6402146"/>
                  <a:pt x="11926275" y="6400068"/>
                </a:cubicBezTo>
                <a:cubicBezTo>
                  <a:pt x="11944784" y="6400068"/>
                  <a:pt x="11963292" y="6393833"/>
                  <a:pt x="11975632" y="6385519"/>
                </a:cubicBezTo>
                <a:cubicBezTo>
                  <a:pt x="11977688" y="6385519"/>
                  <a:pt x="11977688" y="6385519"/>
                  <a:pt x="11977688" y="6385519"/>
                </a:cubicBezTo>
                <a:cubicBezTo>
                  <a:pt x="11977688" y="6381362"/>
                  <a:pt x="11977688" y="6377205"/>
                  <a:pt x="11977688" y="6373048"/>
                </a:cubicBezTo>
                <a:cubicBezTo>
                  <a:pt x="11977688" y="6370969"/>
                  <a:pt x="11977688" y="6366813"/>
                  <a:pt x="11977688" y="6362655"/>
                </a:cubicBezTo>
                <a:cubicBezTo>
                  <a:pt x="11975632" y="6362655"/>
                  <a:pt x="11975632" y="6362655"/>
                  <a:pt x="11975632" y="6362655"/>
                </a:cubicBezTo>
                <a:cubicBezTo>
                  <a:pt x="11963292" y="6354342"/>
                  <a:pt x="11944784" y="6348107"/>
                  <a:pt x="11926275" y="6348107"/>
                </a:cubicBezTo>
                <a:cubicBezTo>
                  <a:pt x="11926275" y="6346028"/>
                  <a:pt x="11924218" y="6329401"/>
                  <a:pt x="11924218" y="6327322"/>
                </a:cubicBezTo>
                <a:cubicBezTo>
                  <a:pt x="11940670" y="6321087"/>
                  <a:pt x="11957123" y="6312773"/>
                  <a:pt x="11967405" y="6300302"/>
                </a:cubicBezTo>
                <a:cubicBezTo>
                  <a:pt x="11969462" y="6300302"/>
                  <a:pt x="11969462" y="6300302"/>
                  <a:pt x="11969462" y="6300302"/>
                </a:cubicBezTo>
                <a:cubicBezTo>
                  <a:pt x="11969462" y="6298223"/>
                  <a:pt x="11969462" y="6298223"/>
                  <a:pt x="11969462" y="6298223"/>
                </a:cubicBezTo>
                <a:cubicBezTo>
                  <a:pt x="11967405" y="6291988"/>
                  <a:pt x="11965349" y="6283675"/>
                  <a:pt x="11963292" y="6277439"/>
                </a:cubicBezTo>
                <a:cubicBezTo>
                  <a:pt x="11961236" y="6277439"/>
                  <a:pt x="11961236" y="6277439"/>
                  <a:pt x="11961236" y="6277439"/>
                </a:cubicBezTo>
                <a:cubicBezTo>
                  <a:pt x="11946840" y="6271204"/>
                  <a:pt x="11928331" y="6273282"/>
                  <a:pt x="11909822" y="6277439"/>
                </a:cubicBezTo>
                <a:cubicBezTo>
                  <a:pt x="11909822" y="6275361"/>
                  <a:pt x="11903653" y="6258733"/>
                  <a:pt x="11901596" y="6256655"/>
                </a:cubicBezTo>
                <a:cubicBezTo>
                  <a:pt x="11918049" y="6248341"/>
                  <a:pt x="11930388" y="6233791"/>
                  <a:pt x="11938614" y="6219243"/>
                </a:cubicBezTo>
                <a:cubicBezTo>
                  <a:pt x="11938614" y="6217164"/>
                  <a:pt x="11938614" y="6217164"/>
                  <a:pt x="11938614" y="6217164"/>
                </a:cubicBezTo>
                <a:cubicBezTo>
                  <a:pt x="11936557" y="6213007"/>
                  <a:pt x="11932444" y="6204693"/>
                  <a:pt x="11928331" y="6198458"/>
                </a:cubicBezTo>
                <a:cubicBezTo>
                  <a:pt x="11926275" y="6198458"/>
                  <a:pt x="11926275" y="6198458"/>
                  <a:pt x="11926275" y="6198458"/>
                </a:cubicBezTo>
                <a:cubicBezTo>
                  <a:pt x="11909822" y="6198458"/>
                  <a:pt x="11891314" y="6202615"/>
                  <a:pt x="11876918" y="6210929"/>
                </a:cubicBezTo>
                <a:cubicBezTo>
                  <a:pt x="11874861" y="6210929"/>
                  <a:pt x="11864579" y="6196379"/>
                  <a:pt x="11862522" y="6194301"/>
                </a:cubicBezTo>
                <a:cubicBezTo>
                  <a:pt x="11874861" y="6181830"/>
                  <a:pt x="11885144" y="6165203"/>
                  <a:pt x="11889257" y="6148575"/>
                </a:cubicBezTo>
                <a:cubicBezTo>
                  <a:pt x="11889257" y="6146497"/>
                  <a:pt x="11889257" y="6146497"/>
                  <a:pt x="11889257" y="6146497"/>
                </a:cubicBezTo>
                <a:cubicBezTo>
                  <a:pt x="11885144" y="6142340"/>
                  <a:pt x="11878975" y="6136104"/>
                  <a:pt x="11872805" y="6131947"/>
                </a:cubicBezTo>
                <a:cubicBezTo>
                  <a:pt x="11856352" y="6136104"/>
                  <a:pt x="11839900" y="6144418"/>
                  <a:pt x="11827561" y="6156889"/>
                </a:cubicBezTo>
                <a:cubicBezTo>
                  <a:pt x="11825504" y="6156889"/>
                  <a:pt x="11811108" y="6146497"/>
                  <a:pt x="11809052" y="6144418"/>
                </a:cubicBezTo>
                <a:cubicBezTo>
                  <a:pt x="11819334" y="6127791"/>
                  <a:pt x="11823448" y="6111163"/>
                  <a:pt x="11823448" y="6094535"/>
                </a:cubicBezTo>
                <a:cubicBezTo>
                  <a:pt x="11823448" y="6094535"/>
                  <a:pt x="11823448" y="6092457"/>
                  <a:pt x="11823448" y="6092457"/>
                </a:cubicBezTo>
                <a:cubicBezTo>
                  <a:pt x="11817278" y="6088300"/>
                  <a:pt x="11809052" y="6084143"/>
                  <a:pt x="11804939" y="6082065"/>
                </a:cubicBezTo>
                <a:cubicBezTo>
                  <a:pt x="11802882" y="6079986"/>
                  <a:pt x="11802882" y="6079986"/>
                  <a:pt x="11802882" y="6079986"/>
                </a:cubicBezTo>
                <a:cubicBezTo>
                  <a:pt x="11802882" y="6082065"/>
                  <a:pt x="11802882" y="6082065"/>
                  <a:pt x="11802882" y="6082065"/>
                </a:cubicBezTo>
                <a:cubicBezTo>
                  <a:pt x="11788487" y="6088300"/>
                  <a:pt x="11776147" y="6102849"/>
                  <a:pt x="11765865" y="6117398"/>
                </a:cubicBezTo>
                <a:cubicBezTo>
                  <a:pt x="11763808" y="6117398"/>
                  <a:pt x="11747356" y="6111163"/>
                  <a:pt x="11745300" y="6109085"/>
                </a:cubicBezTo>
                <a:cubicBezTo>
                  <a:pt x="11747356" y="6100771"/>
                  <a:pt x="11749412" y="6092457"/>
                  <a:pt x="11749412" y="6082065"/>
                </a:cubicBezTo>
                <a:cubicBezTo>
                  <a:pt x="11749412" y="6073751"/>
                  <a:pt x="11747356" y="6065437"/>
                  <a:pt x="11745300" y="6057123"/>
                </a:cubicBezTo>
                <a:cubicBezTo>
                  <a:pt x="11745300" y="6055045"/>
                  <a:pt x="11745300" y="6055045"/>
                  <a:pt x="11745300" y="6055045"/>
                </a:cubicBezTo>
                <a:cubicBezTo>
                  <a:pt x="11743243" y="6055045"/>
                  <a:pt x="11743243" y="6055045"/>
                  <a:pt x="11743243" y="6055045"/>
                </a:cubicBezTo>
                <a:cubicBezTo>
                  <a:pt x="11739130" y="6052966"/>
                  <a:pt x="11730904" y="6050888"/>
                  <a:pt x="11722678" y="6050888"/>
                </a:cubicBezTo>
                <a:cubicBezTo>
                  <a:pt x="11710338" y="6061280"/>
                  <a:pt x="11700056" y="6077908"/>
                  <a:pt x="11695943" y="6096614"/>
                </a:cubicBezTo>
                <a:cubicBezTo>
                  <a:pt x="11693886" y="6094535"/>
                  <a:pt x="11677434" y="6092457"/>
                  <a:pt x="11673321" y="6092457"/>
                </a:cubicBezTo>
                <a:cubicBezTo>
                  <a:pt x="11673321" y="6075829"/>
                  <a:pt x="11669208" y="6057123"/>
                  <a:pt x="11660982" y="6042574"/>
                </a:cubicBezTo>
                <a:cubicBezTo>
                  <a:pt x="11658925" y="6042574"/>
                  <a:pt x="11658925" y="6042574"/>
                  <a:pt x="11658925" y="6042574"/>
                </a:cubicBezTo>
                <a:cubicBezTo>
                  <a:pt x="11652756" y="6040495"/>
                  <a:pt x="11644529" y="6040495"/>
                  <a:pt x="11638359" y="6042574"/>
                </a:cubicBezTo>
                <a:cubicBezTo>
                  <a:pt x="11636303" y="6042574"/>
                  <a:pt x="11636303" y="6042574"/>
                  <a:pt x="11636303" y="6042574"/>
                </a:cubicBezTo>
                <a:close/>
                <a:moveTo>
                  <a:pt x="0" y="0"/>
                </a:moveTo>
                <a:lnTo>
                  <a:pt x="12192000" y="0"/>
                </a:lnTo>
                <a:lnTo>
                  <a:pt x="12192000" y="6858000"/>
                </a:lnTo>
                <a:lnTo>
                  <a:pt x="4539049" y="6858000"/>
                </a:lnTo>
                <a:lnTo>
                  <a:pt x="0" y="6858000"/>
                </a:lnTo>
                <a:lnTo>
                  <a:pt x="0" y="6273113"/>
                </a:lnTo>
                <a:close/>
              </a:path>
            </a:pathLst>
          </a:custGeom>
        </p:spPr>
        <p:txBody>
          <a:bodyPr wrap="square">
            <a:noAutofit/>
          </a:bodyPr>
          <a:lstStyle/>
          <a:p>
            <a:endParaRPr lang="en-US" dirty="0"/>
          </a:p>
        </p:txBody>
      </p:sp>
      <p:sp>
        <p:nvSpPr>
          <p:cNvPr id="6" name="Text Placeholder 5">
            <a:extLst>
              <a:ext uri="{FF2B5EF4-FFF2-40B4-BE49-F238E27FC236}">
                <a16:creationId xmlns:a16="http://schemas.microsoft.com/office/drawing/2014/main" id="{3FE705B7-F9CA-40F7-B96C-C2B7E5291A96}"/>
              </a:ext>
            </a:extLst>
          </p:cNvPr>
          <p:cNvSpPr>
            <a:spLocks noGrp="1"/>
          </p:cNvSpPr>
          <p:nvPr>
            <p:ph type="body" sz="quarter" idx="15" hasCustomPrompt="1"/>
          </p:nvPr>
        </p:nvSpPr>
        <p:spPr>
          <a:xfrm>
            <a:off x="0" y="0"/>
            <a:ext cx="12192000" cy="6858000"/>
          </a:xfrm>
          <a:custGeom>
            <a:avLst/>
            <a:gdLst>
              <a:gd name="connsiteX0" fmla="*/ 11608106 w 12192000"/>
              <a:gd name="connsiteY0" fmla="*/ 6443815 h 6858000"/>
              <a:gd name="connsiteX1" fmla="*/ 11618309 w 12192000"/>
              <a:gd name="connsiteY1" fmla="*/ 6443815 h 6858000"/>
              <a:gd name="connsiteX2" fmla="*/ 11622390 w 12192000"/>
              <a:gd name="connsiteY2" fmla="*/ 6452153 h 6858000"/>
              <a:gd name="connsiteX3" fmla="*/ 11628512 w 12192000"/>
              <a:gd name="connsiteY3" fmla="*/ 6554297 h 6858000"/>
              <a:gd name="connsiteX4" fmla="*/ 11626471 w 12192000"/>
              <a:gd name="connsiteY4" fmla="*/ 6564719 h 6858000"/>
              <a:gd name="connsiteX5" fmla="*/ 11620349 w 12192000"/>
              <a:gd name="connsiteY5" fmla="*/ 6564719 h 6858000"/>
              <a:gd name="connsiteX6" fmla="*/ 11514237 w 12192000"/>
              <a:gd name="connsiteY6" fmla="*/ 6502183 h 6858000"/>
              <a:gd name="connsiteX7" fmla="*/ 11510155 w 12192000"/>
              <a:gd name="connsiteY7" fmla="*/ 6495930 h 6858000"/>
              <a:gd name="connsiteX8" fmla="*/ 11510155 w 12192000"/>
              <a:gd name="connsiteY8" fmla="*/ 6493844 h 6858000"/>
              <a:gd name="connsiteX9" fmla="*/ 11516277 w 12192000"/>
              <a:gd name="connsiteY9" fmla="*/ 6489675 h 6858000"/>
              <a:gd name="connsiteX10" fmla="*/ 11608106 w 12192000"/>
              <a:gd name="connsiteY10" fmla="*/ 6443815 h 6858000"/>
              <a:gd name="connsiteX11" fmla="*/ 11690840 w 12192000"/>
              <a:gd name="connsiteY11" fmla="*/ 6441731 h 6858000"/>
              <a:gd name="connsiteX12" fmla="*/ 11701142 w 12192000"/>
              <a:gd name="connsiteY12" fmla="*/ 6441731 h 6858000"/>
              <a:gd name="connsiteX13" fmla="*/ 11791801 w 12192000"/>
              <a:gd name="connsiteY13" fmla="*/ 6487497 h 6858000"/>
              <a:gd name="connsiteX14" fmla="*/ 11800043 w 12192000"/>
              <a:gd name="connsiteY14" fmla="*/ 6493738 h 6858000"/>
              <a:gd name="connsiteX15" fmla="*/ 11795922 w 12192000"/>
              <a:gd name="connsiteY15" fmla="*/ 6499978 h 6858000"/>
              <a:gd name="connsiteX16" fmla="*/ 11688780 w 12192000"/>
              <a:gd name="connsiteY16" fmla="*/ 6562386 h 6858000"/>
              <a:gd name="connsiteX17" fmla="*/ 11680537 w 12192000"/>
              <a:gd name="connsiteY17" fmla="*/ 6562386 h 6858000"/>
              <a:gd name="connsiteX18" fmla="*/ 11678477 w 12192000"/>
              <a:gd name="connsiteY18" fmla="*/ 6554065 h 6858000"/>
              <a:gd name="connsiteX19" fmla="*/ 11686719 w 12192000"/>
              <a:gd name="connsiteY19" fmla="*/ 6450052 h 6858000"/>
              <a:gd name="connsiteX20" fmla="*/ 11690840 w 12192000"/>
              <a:gd name="connsiteY20" fmla="*/ 6441731 h 6858000"/>
              <a:gd name="connsiteX21" fmla="*/ 10873105 w 12192000"/>
              <a:gd name="connsiteY21" fmla="*/ 6401988 h 6858000"/>
              <a:gd name="connsiteX22" fmla="*/ 10873105 w 12192000"/>
              <a:gd name="connsiteY22" fmla="*/ 6445191 h 6858000"/>
              <a:gd name="connsiteX23" fmla="*/ 10825216 w 12192000"/>
              <a:gd name="connsiteY23" fmla="*/ 6453420 h 6858000"/>
              <a:gd name="connsiteX24" fmla="*/ 10806477 w 12192000"/>
              <a:gd name="connsiteY24" fmla="*/ 6428733 h 6858000"/>
              <a:gd name="connsiteX25" fmla="*/ 10831463 w 12192000"/>
              <a:gd name="connsiteY25" fmla="*/ 6404046 h 6858000"/>
              <a:gd name="connsiteX26" fmla="*/ 10523604 w 12192000"/>
              <a:gd name="connsiteY26" fmla="*/ 6331854 h 6858000"/>
              <a:gd name="connsiteX27" fmla="*/ 10564515 w 12192000"/>
              <a:gd name="connsiteY27" fmla="*/ 6392053 h 6858000"/>
              <a:gd name="connsiteX28" fmla="*/ 10523604 w 12192000"/>
              <a:gd name="connsiteY28" fmla="*/ 6452251 h 6858000"/>
              <a:gd name="connsiteX29" fmla="*/ 10482692 w 12192000"/>
              <a:gd name="connsiteY29" fmla="*/ 6392053 h 6858000"/>
              <a:gd name="connsiteX30" fmla="*/ 10523604 w 12192000"/>
              <a:gd name="connsiteY30" fmla="*/ 6331854 h 6858000"/>
              <a:gd name="connsiteX31" fmla="*/ 11677827 w 12192000"/>
              <a:gd name="connsiteY31" fmla="*/ 6323542 h 6858000"/>
              <a:gd name="connsiteX32" fmla="*/ 11686820 w 12192000"/>
              <a:gd name="connsiteY32" fmla="*/ 6324581 h 6858000"/>
              <a:gd name="connsiteX33" fmla="*/ 11713544 w 12192000"/>
              <a:gd name="connsiteY33" fmla="*/ 6376532 h 6858000"/>
              <a:gd name="connsiteX34" fmla="*/ 11653930 w 12192000"/>
              <a:gd name="connsiteY34" fmla="*/ 6434717 h 6858000"/>
              <a:gd name="connsiteX35" fmla="*/ 11594316 w 12192000"/>
              <a:gd name="connsiteY35" fmla="*/ 6376532 h 6858000"/>
              <a:gd name="connsiteX36" fmla="*/ 11621040 w 12192000"/>
              <a:gd name="connsiteY36" fmla="*/ 6326660 h 6858000"/>
              <a:gd name="connsiteX37" fmla="*/ 11637485 w 12192000"/>
              <a:gd name="connsiteY37" fmla="*/ 6328737 h 6858000"/>
              <a:gd name="connsiteX38" fmla="*/ 11635429 w 12192000"/>
              <a:gd name="connsiteY38" fmla="*/ 6345362 h 6858000"/>
              <a:gd name="connsiteX39" fmla="*/ 11618984 w 12192000"/>
              <a:gd name="connsiteY39" fmla="*/ 6376532 h 6858000"/>
              <a:gd name="connsiteX40" fmla="*/ 11653930 w 12192000"/>
              <a:gd name="connsiteY40" fmla="*/ 6411859 h 6858000"/>
              <a:gd name="connsiteX41" fmla="*/ 11688876 w 12192000"/>
              <a:gd name="connsiteY41" fmla="*/ 6376532 h 6858000"/>
              <a:gd name="connsiteX42" fmla="*/ 11672431 w 12192000"/>
              <a:gd name="connsiteY42" fmla="*/ 6345362 h 6858000"/>
              <a:gd name="connsiteX43" fmla="*/ 11670375 w 12192000"/>
              <a:gd name="connsiteY43" fmla="*/ 6328737 h 6858000"/>
              <a:gd name="connsiteX44" fmla="*/ 11677827 w 12192000"/>
              <a:gd name="connsiteY44" fmla="*/ 6323542 h 6858000"/>
              <a:gd name="connsiteX45" fmla="*/ 11826761 w 12192000"/>
              <a:gd name="connsiteY45" fmla="*/ 6308476 h 6858000"/>
              <a:gd name="connsiteX46" fmla="*/ 11830894 w 12192000"/>
              <a:gd name="connsiteY46" fmla="*/ 6314705 h 6858000"/>
              <a:gd name="connsiteX47" fmla="*/ 11830894 w 12192000"/>
              <a:gd name="connsiteY47" fmla="*/ 6439272 h 6858000"/>
              <a:gd name="connsiteX48" fmla="*/ 11826761 w 12192000"/>
              <a:gd name="connsiteY48" fmla="*/ 6445500 h 6858000"/>
              <a:gd name="connsiteX49" fmla="*/ 11818495 w 12192000"/>
              <a:gd name="connsiteY49" fmla="*/ 6443424 h 6858000"/>
              <a:gd name="connsiteX50" fmla="*/ 11733770 w 12192000"/>
              <a:gd name="connsiteY50" fmla="*/ 6385292 h 6858000"/>
              <a:gd name="connsiteX51" fmla="*/ 11727571 w 12192000"/>
              <a:gd name="connsiteY51" fmla="*/ 6376988 h 6858000"/>
              <a:gd name="connsiteX52" fmla="*/ 11733770 w 12192000"/>
              <a:gd name="connsiteY52" fmla="*/ 6368684 h 6858000"/>
              <a:gd name="connsiteX53" fmla="*/ 11818495 w 12192000"/>
              <a:gd name="connsiteY53" fmla="*/ 6310553 h 6858000"/>
              <a:gd name="connsiteX54" fmla="*/ 11826761 w 12192000"/>
              <a:gd name="connsiteY54" fmla="*/ 6308476 h 6858000"/>
              <a:gd name="connsiteX55" fmla="*/ 11480933 w 12192000"/>
              <a:gd name="connsiteY55" fmla="*/ 6308476 h 6858000"/>
              <a:gd name="connsiteX56" fmla="*/ 11489116 w 12192000"/>
              <a:gd name="connsiteY56" fmla="*/ 6312628 h 6858000"/>
              <a:gd name="connsiteX57" fmla="*/ 11572984 w 12192000"/>
              <a:gd name="connsiteY57" fmla="*/ 6368684 h 6858000"/>
              <a:gd name="connsiteX58" fmla="*/ 11579121 w 12192000"/>
              <a:gd name="connsiteY58" fmla="*/ 6376988 h 6858000"/>
              <a:gd name="connsiteX59" fmla="*/ 11572984 w 12192000"/>
              <a:gd name="connsiteY59" fmla="*/ 6385292 h 6858000"/>
              <a:gd name="connsiteX60" fmla="*/ 11489116 w 12192000"/>
              <a:gd name="connsiteY60" fmla="*/ 6443424 h 6858000"/>
              <a:gd name="connsiteX61" fmla="*/ 11480933 w 12192000"/>
              <a:gd name="connsiteY61" fmla="*/ 6445500 h 6858000"/>
              <a:gd name="connsiteX62" fmla="*/ 11476842 w 12192000"/>
              <a:gd name="connsiteY62" fmla="*/ 6439272 h 6858000"/>
              <a:gd name="connsiteX63" fmla="*/ 11476842 w 12192000"/>
              <a:gd name="connsiteY63" fmla="*/ 6314705 h 6858000"/>
              <a:gd name="connsiteX64" fmla="*/ 11480933 w 12192000"/>
              <a:gd name="connsiteY64" fmla="*/ 6308476 h 6858000"/>
              <a:gd name="connsiteX65" fmla="*/ 11092888 w 12192000"/>
              <a:gd name="connsiteY65" fmla="*/ 6297956 h 6858000"/>
              <a:gd name="connsiteX66" fmla="*/ 11086728 w 12192000"/>
              <a:gd name="connsiteY66" fmla="*/ 6300034 h 6858000"/>
              <a:gd name="connsiteX67" fmla="*/ 11084676 w 12192000"/>
              <a:gd name="connsiteY67" fmla="*/ 6306264 h 6858000"/>
              <a:gd name="connsiteX68" fmla="*/ 11125737 w 12192000"/>
              <a:gd name="connsiteY68" fmla="*/ 6464115 h 6858000"/>
              <a:gd name="connsiteX69" fmla="*/ 11150374 w 12192000"/>
              <a:gd name="connsiteY69" fmla="*/ 6484884 h 6858000"/>
              <a:gd name="connsiteX70" fmla="*/ 11158586 w 12192000"/>
              <a:gd name="connsiteY70" fmla="*/ 6484884 h 6858000"/>
              <a:gd name="connsiteX71" fmla="*/ 11154480 w 12192000"/>
              <a:gd name="connsiteY71" fmla="*/ 6493192 h 6858000"/>
              <a:gd name="connsiteX72" fmla="*/ 11154480 w 12192000"/>
              <a:gd name="connsiteY72" fmla="*/ 6495269 h 6858000"/>
              <a:gd name="connsiteX73" fmla="*/ 11129843 w 12192000"/>
              <a:gd name="connsiteY73" fmla="*/ 6513962 h 6858000"/>
              <a:gd name="connsiteX74" fmla="*/ 11094941 w 12192000"/>
              <a:gd name="connsiteY74" fmla="*/ 6511885 h 6858000"/>
              <a:gd name="connsiteX75" fmla="*/ 11088782 w 12192000"/>
              <a:gd name="connsiteY75" fmla="*/ 6513962 h 6858000"/>
              <a:gd name="connsiteX76" fmla="*/ 11086728 w 12192000"/>
              <a:gd name="connsiteY76" fmla="*/ 6518116 h 6858000"/>
              <a:gd name="connsiteX77" fmla="*/ 11086728 w 12192000"/>
              <a:gd name="connsiteY77" fmla="*/ 6536809 h 6858000"/>
              <a:gd name="connsiteX78" fmla="*/ 11092888 w 12192000"/>
              <a:gd name="connsiteY78" fmla="*/ 6543040 h 6858000"/>
              <a:gd name="connsiteX79" fmla="*/ 11140108 w 12192000"/>
              <a:gd name="connsiteY79" fmla="*/ 6549270 h 6858000"/>
              <a:gd name="connsiteX80" fmla="*/ 11142162 w 12192000"/>
              <a:gd name="connsiteY80" fmla="*/ 6549270 h 6858000"/>
              <a:gd name="connsiteX81" fmla="*/ 11195542 w 12192000"/>
              <a:gd name="connsiteY81" fmla="*/ 6497346 h 6858000"/>
              <a:gd name="connsiteX82" fmla="*/ 11228391 w 12192000"/>
              <a:gd name="connsiteY82" fmla="*/ 6368574 h 6858000"/>
              <a:gd name="connsiteX83" fmla="*/ 11240709 w 12192000"/>
              <a:gd name="connsiteY83" fmla="*/ 6327034 h 6858000"/>
              <a:gd name="connsiteX84" fmla="*/ 11244815 w 12192000"/>
              <a:gd name="connsiteY84" fmla="*/ 6306264 h 6858000"/>
              <a:gd name="connsiteX85" fmla="*/ 11242762 w 12192000"/>
              <a:gd name="connsiteY85" fmla="*/ 6300034 h 6858000"/>
              <a:gd name="connsiteX86" fmla="*/ 11238656 w 12192000"/>
              <a:gd name="connsiteY86" fmla="*/ 6297956 h 6858000"/>
              <a:gd name="connsiteX87" fmla="*/ 11209913 w 12192000"/>
              <a:gd name="connsiteY87" fmla="*/ 6297956 h 6858000"/>
              <a:gd name="connsiteX88" fmla="*/ 11203754 w 12192000"/>
              <a:gd name="connsiteY88" fmla="*/ 6302111 h 6858000"/>
              <a:gd name="connsiteX89" fmla="*/ 11166798 w 12192000"/>
              <a:gd name="connsiteY89" fmla="*/ 6443345 h 6858000"/>
              <a:gd name="connsiteX90" fmla="*/ 11164745 w 12192000"/>
              <a:gd name="connsiteY90" fmla="*/ 6443345 h 6858000"/>
              <a:gd name="connsiteX91" fmla="*/ 11125737 w 12192000"/>
              <a:gd name="connsiteY91" fmla="*/ 6302111 h 6858000"/>
              <a:gd name="connsiteX92" fmla="*/ 11119578 w 12192000"/>
              <a:gd name="connsiteY92" fmla="*/ 6297956 h 6858000"/>
              <a:gd name="connsiteX93" fmla="*/ 11092888 w 12192000"/>
              <a:gd name="connsiteY93" fmla="*/ 6297956 h 6858000"/>
              <a:gd name="connsiteX94" fmla="*/ 11053116 w 12192000"/>
              <a:gd name="connsiteY94" fmla="*/ 6295619 h 6858000"/>
              <a:gd name="connsiteX95" fmla="*/ 11004021 w 12192000"/>
              <a:gd name="connsiteY95" fmla="*/ 6316428 h 6858000"/>
              <a:gd name="connsiteX96" fmla="*/ 11004021 w 12192000"/>
              <a:gd name="connsiteY96" fmla="*/ 6303943 h 6858000"/>
              <a:gd name="connsiteX97" fmla="*/ 10997885 w 12192000"/>
              <a:gd name="connsiteY97" fmla="*/ 6297700 h 6858000"/>
              <a:gd name="connsiteX98" fmla="*/ 10969246 w 12192000"/>
              <a:gd name="connsiteY98" fmla="*/ 6297700 h 6858000"/>
              <a:gd name="connsiteX99" fmla="*/ 10963110 w 12192000"/>
              <a:gd name="connsiteY99" fmla="*/ 6303943 h 6858000"/>
              <a:gd name="connsiteX100" fmla="*/ 10963110 w 12192000"/>
              <a:gd name="connsiteY100" fmla="*/ 6478738 h 6858000"/>
              <a:gd name="connsiteX101" fmla="*/ 10969246 w 12192000"/>
              <a:gd name="connsiteY101" fmla="*/ 6484981 h 6858000"/>
              <a:gd name="connsiteX102" fmla="*/ 10997885 w 12192000"/>
              <a:gd name="connsiteY102" fmla="*/ 6484981 h 6858000"/>
              <a:gd name="connsiteX103" fmla="*/ 11004021 w 12192000"/>
              <a:gd name="connsiteY103" fmla="*/ 6478738 h 6858000"/>
              <a:gd name="connsiteX104" fmla="*/ 11004021 w 12192000"/>
              <a:gd name="connsiteY104" fmla="*/ 6358046 h 6858000"/>
              <a:gd name="connsiteX105" fmla="*/ 11055161 w 12192000"/>
              <a:gd name="connsiteY105" fmla="*/ 6335156 h 6858000"/>
              <a:gd name="connsiteX106" fmla="*/ 11061298 w 12192000"/>
              <a:gd name="connsiteY106" fmla="*/ 6328913 h 6858000"/>
              <a:gd name="connsiteX107" fmla="*/ 11061298 w 12192000"/>
              <a:gd name="connsiteY107" fmla="*/ 6301862 h 6858000"/>
              <a:gd name="connsiteX108" fmla="*/ 11059252 w 12192000"/>
              <a:gd name="connsiteY108" fmla="*/ 6297700 h 6858000"/>
              <a:gd name="connsiteX109" fmla="*/ 11053116 w 12192000"/>
              <a:gd name="connsiteY109" fmla="*/ 6295619 h 6858000"/>
              <a:gd name="connsiteX110" fmla="*/ 10852208 w 12192000"/>
              <a:gd name="connsiteY110" fmla="*/ 6292112 h 6858000"/>
              <a:gd name="connsiteX111" fmla="*/ 10781852 w 12192000"/>
              <a:gd name="connsiteY111" fmla="*/ 6300430 h 6858000"/>
              <a:gd name="connsiteX112" fmla="*/ 10775644 w 12192000"/>
              <a:gd name="connsiteY112" fmla="*/ 6306668 h 6858000"/>
              <a:gd name="connsiteX113" fmla="*/ 10777713 w 12192000"/>
              <a:gd name="connsiteY113" fmla="*/ 6331621 h 6858000"/>
              <a:gd name="connsiteX114" fmla="*/ 10779783 w 12192000"/>
              <a:gd name="connsiteY114" fmla="*/ 6335780 h 6858000"/>
              <a:gd name="connsiteX115" fmla="*/ 10783921 w 12192000"/>
              <a:gd name="connsiteY115" fmla="*/ 6337859 h 6858000"/>
              <a:gd name="connsiteX116" fmla="*/ 10850138 w 12192000"/>
              <a:gd name="connsiteY116" fmla="*/ 6333700 h 6858000"/>
              <a:gd name="connsiteX117" fmla="*/ 10872900 w 12192000"/>
              <a:gd name="connsiteY117" fmla="*/ 6356574 h 6858000"/>
              <a:gd name="connsiteX118" fmla="*/ 10872900 w 12192000"/>
              <a:gd name="connsiteY118" fmla="*/ 6369050 h 6858000"/>
              <a:gd name="connsiteX119" fmla="*/ 10827376 w 12192000"/>
              <a:gd name="connsiteY119" fmla="*/ 6373209 h 6858000"/>
              <a:gd name="connsiteX120" fmla="*/ 10763228 w 12192000"/>
              <a:gd name="connsiteY120" fmla="*/ 6429353 h 6858000"/>
              <a:gd name="connsiteX121" fmla="*/ 10819099 w 12192000"/>
              <a:gd name="connsiteY121" fmla="*/ 6489656 h 6858000"/>
              <a:gd name="connsiteX122" fmla="*/ 10879108 w 12192000"/>
              <a:gd name="connsiteY122" fmla="*/ 6477180 h 6858000"/>
              <a:gd name="connsiteX123" fmla="*/ 10908078 w 12192000"/>
              <a:gd name="connsiteY123" fmla="*/ 6489656 h 6858000"/>
              <a:gd name="connsiteX124" fmla="*/ 10914286 w 12192000"/>
              <a:gd name="connsiteY124" fmla="*/ 6487577 h 6858000"/>
              <a:gd name="connsiteX125" fmla="*/ 10916355 w 12192000"/>
              <a:gd name="connsiteY125" fmla="*/ 6481339 h 6858000"/>
              <a:gd name="connsiteX126" fmla="*/ 10916355 w 12192000"/>
              <a:gd name="connsiteY126" fmla="*/ 6356574 h 6858000"/>
              <a:gd name="connsiteX127" fmla="*/ 10852208 w 12192000"/>
              <a:gd name="connsiteY127" fmla="*/ 6292112 h 6858000"/>
              <a:gd name="connsiteX128" fmla="*/ 10523603 w 12192000"/>
              <a:gd name="connsiteY128" fmla="*/ 6292112 h 6858000"/>
              <a:gd name="connsiteX129" fmla="*/ 10439442 w 12192000"/>
              <a:gd name="connsiteY129" fmla="*/ 6390884 h 6858000"/>
              <a:gd name="connsiteX130" fmla="*/ 10523603 w 12192000"/>
              <a:gd name="connsiteY130" fmla="*/ 6489656 h 6858000"/>
              <a:gd name="connsiteX131" fmla="*/ 10607764 w 12192000"/>
              <a:gd name="connsiteY131" fmla="*/ 6390884 h 6858000"/>
              <a:gd name="connsiteX132" fmla="*/ 10523603 w 12192000"/>
              <a:gd name="connsiteY132" fmla="*/ 6292112 h 6858000"/>
              <a:gd name="connsiteX133" fmla="*/ 10307649 w 12192000"/>
              <a:gd name="connsiteY133" fmla="*/ 6266396 h 6858000"/>
              <a:gd name="connsiteX134" fmla="*/ 10324014 w 12192000"/>
              <a:gd name="connsiteY134" fmla="*/ 6266396 h 6858000"/>
              <a:gd name="connsiteX135" fmla="*/ 10366971 w 12192000"/>
              <a:gd name="connsiteY135" fmla="*/ 6306138 h 6858000"/>
              <a:gd name="connsiteX136" fmla="*/ 10321968 w 12192000"/>
              <a:gd name="connsiteY136" fmla="*/ 6343789 h 6858000"/>
              <a:gd name="connsiteX137" fmla="*/ 10276965 w 12192000"/>
              <a:gd name="connsiteY137" fmla="*/ 6343789 h 6858000"/>
              <a:gd name="connsiteX138" fmla="*/ 10276965 w 12192000"/>
              <a:gd name="connsiteY138" fmla="*/ 6268488 h 6858000"/>
              <a:gd name="connsiteX139" fmla="*/ 10307649 w 12192000"/>
              <a:gd name="connsiteY139" fmla="*/ 6266396 h 6858000"/>
              <a:gd name="connsiteX140" fmla="*/ 10683886 w 12192000"/>
              <a:gd name="connsiteY140" fmla="*/ 6254707 h 6858000"/>
              <a:gd name="connsiteX141" fmla="*/ 10655176 w 12192000"/>
              <a:gd name="connsiteY141" fmla="*/ 6260951 h 6858000"/>
              <a:gd name="connsiteX142" fmla="*/ 10649024 w 12192000"/>
              <a:gd name="connsiteY142" fmla="*/ 6267195 h 6858000"/>
              <a:gd name="connsiteX143" fmla="*/ 10649024 w 12192000"/>
              <a:gd name="connsiteY143" fmla="*/ 6298417 h 6858000"/>
              <a:gd name="connsiteX144" fmla="*/ 10632618 w 12192000"/>
              <a:gd name="connsiteY144" fmla="*/ 6298417 h 6858000"/>
              <a:gd name="connsiteX145" fmla="*/ 10626466 w 12192000"/>
              <a:gd name="connsiteY145" fmla="*/ 6304662 h 6858000"/>
              <a:gd name="connsiteX146" fmla="*/ 10626466 w 12192000"/>
              <a:gd name="connsiteY146" fmla="*/ 6329640 h 6858000"/>
              <a:gd name="connsiteX147" fmla="*/ 10632618 w 12192000"/>
              <a:gd name="connsiteY147" fmla="*/ 6335884 h 6858000"/>
              <a:gd name="connsiteX148" fmla="*/ 10649024 w 12192000"/>
              <a:gd name="connsiteY148" fmla="*/ 6335884 h 6858000"/>
              <a:gd name="connsiteX149" fmla="*/ 10649024 w 12192000"/>
              <a:gd name="connsiteY149" fmla="*/ 6419143 h 6858000"/>
              <a:gd name="connsiteX150" fmla="*/ 10704393 w 12192000"/>
              <a:gd name="connsiteY150" fmla="*/ 6491994 h 6858000"/>
              <a:gd name="connsiteX151" fmla="*/ 10737204 w 12192000"/>
              <a:gd name="connsiteY151" fmla="*/ 6487831 h 6858000"/>
              <a:gd name="connsiteX152" fmla="*/ 10743356 w 12192000"/>
              <a:gd name="connsiteY152" fmla="*/ 6479505 h 6858000"/>
              <a:gd name="connsiteX153" fmla="*/ 10741306 w 12192000"/>
              <a:gd name="connsiteY153" fmla="*/ 6456609 h 6858000"/>
              <a:gd name="connsiteX154" fmla="*/ 10735153 w 12192000"/>
              <a:gd name="connsiteY154" fmla="*/ 6448283 h 6858000"/>
              <a:gd name="connsiteX155" fmla="*/ 10710545 w 12192000"/>
              <a:gd name="connsiteY155" fmla="*/ 6450365 h 6858000"/>
              <a:gd name="connsiteX156" fmla="*/ 10692089 w 12192000"/>
              <a:gd name="connsiteY156" fmla="*/ 6412898 h 6858000"/>
              <a:gd name="connsiteX157" fmla="*/ 10692089 w 12192000"/>
              <a:gd name="connsiteY157" fmla="*/ 6335884 h 6858000"/>
              <a:gd name="connsiteX158" fmla="*/ 10735153 w 12192000"/>
              <a:gd name="connsiteY158" fmla="*/ 6335884 h 6858000"/>
              <a:gd name="connsiteX159" fmla="*/ 10741306 w 12192000"/>
              <a:gd name="connsiteY159" fmla="*/ 6329640 h 6858000"/>
              <a:gd name="connsiteX160" fmla="*/ 10741306 w 12192000"/>
              <a:gd name="connsiteY160" fmla="*/ 6304662 h 6858000"/>
              <a:gd name="connsiteX161" fmla="*/ 10735153 w 12192000"/>
              <a:gd name="connsiteY161" fmla="*/ 6298417 h 6858000"/>
              <a:gd name="connsiteX162" fmla="*/ 10692089 w 12192000"/>
              <a:gd name="connsiteY162" fmla="*/ 6298417 h 6858000"/>
              <a:gd name="connsiteX163" fmla="*/ 10692089 w 12192000"/>
              <a:gd name="connsiteY163" fmla="*/ 6260951 h 6858000"/>
              <a:gd name="connsiteX164" fmla="*/ 10690038 w 12192000"/>
              <a:gd name="connsiteY164" fmla="*/ 6254707 h 6858000"/>
              <a:gd name="connsiteX165" fmla="*/ 10683886 w 12192000"/>
              <a:gd name="connsiteY165" fmla="*/ 6254707 h 6858000"/>
              <a:gd name="connsiteX166" fmla="*/ 10317982 w 12192000"/>
              <a:gd name="connsiteY166" fmla="*/ 6225485 h 6858000"/>
              <a:gd name="connsiteX167" fmla="*/ 10237565 w 12192000"/>
              <a:gd name="connsiteY167" fmla="*/ 6229637 h 6858000"/>
              <a:gd name="connsiteX168" fmla="*/ 10231378 w 12192000"/>
              <a:gd name="connsiteY168" fmla="*/ 6237941 h 6858000"/>
              <a:gd name="connsiteX169" fmla="*/ 10231378 w 12192000"/>
              <a:gd name="connsiteY169" fmla="*/ 6478753 h 6858000"/>
              <a:gd name="connsiteX170" fmla="*/ 10239626 w 12192000"/>
              <a:gd name="connsiteY170" fmla="*/ 6484981 h 6858000"/>
              <a:gd name="connsiteX171" fmla="*/ 10268494 w 12192000"/>
              <a:gd name="connsiteY171" fmla="*/ 6484981 h 6858000"/>
              <a:gd name="connsiteX172" fmla="*/ 10276742 w 12192000"/>
              <a:gd name="connsiteY172" fmla="*/ 6478753 h 6858000"/>
              <a:gd name="connsiteX173" fmla="*/ 10276742 w 12192000"/>
              <a:gd name="connsiteY173" fmla="*/ 6383259 h 6858000"/>
              <a:gd name="connsiteX174" fmla="*/ 10326230 w 12192000"/>
              <a:gd name="connsiteY174" fmla="*/ 6385334 h 6858000"/>
              <a:gd name="connsiteX175" fmla="*/ 10367470 w 12192000"/>
              <a:gd name="connsiteY175" fmla="*/ 6480828 h 6858000"/>
              <a:gd name="connsiteX176" fmla="*/ 10373656 w 12192000"/>
              <a:gd name="connsiteY176" fmla="*/ 6484981 h 6858000"/>
              <a:gd name="connsiteX177" fmla="*/ 10406648 w 12192000"/>
              <a:gd name="connsiteY177" fmla="*/ 6484981 h 6858000"/>
              <a:gd name="connsiteX178" fmla="*/ 10412834 w 12192000"/>
              <a:gd name="connsiteY178" fmla="*/ 6482905 h 6858000"/>
              <a:gd name="connsiteX179" fmla="*/ 10414896 w 12192000"/>
              <a:gd name="connsiteY179" fmla="*/ 6476677 h 6858000"/>
              <a:gd name="connsiteX180" fmla="*/ 10367470 w 12192000"/>
              <a:gd name="connsiteY180" fmla="*/ 6372879 h 6858000"/>
              <a:gd name="connsiteX181" fmla="*/ 10412834 w 12192000"/>
              <a:gd name="connsiteY181" fmla="*/ 6304371 h 6858000"/>
              <a:gd name="connsiteX182" fmla="*/ 10324168 w 12192000"/>
              <a:gd name="connsiteY182" fmla="*/ 6225485 h 6858000"/>
              <a:gd name="connsiteX183" fmla="*/ 10317982 w 12192000"/>
              <a:gd name="connsiteY183" fmla="*/ 6225485 h 6858000"/>
              <a:gd name="connsiteX184" fmla="*/ 11680537 w 12192000"/>
              <a:gd name="connsiteY184" fmla="*/ 6192479 h 6858000"/>
              <a:gd name="connsiteX185" fmla="*/ 11688780 w 12192000"/>
              <a:gd name="connsiteY185" fmla="*/ 6192479 h 6858000"/>
              <a:gd name="connsiteX186" fmla="*/ 11795922 w 12192000"/>
              <a:gd name="connsiteY186" fmla="*/ 6254292 h 6858000"/>
              <a:gd name="connsiteX187" fmla="*/ 11800043 w 12192000"/>
              <a:gd name="connsiteY187" fmla="*/ 6260473 h 6858000"/>
              <a:gd name="connsiteX188" fmla="*/ 11791801 w 12192000"/>
              <a:gd name="connsiteY188" fmla="*/ 6266654 h 6858000"/>
              <a:gd name="connsiteX189" fmla="*/ 11701142 w 12192000"/>
              <a:gd name="connsiteY189" fmla="*/ 6309923 h 6858000"/>
              <a:gd name="connsiteX190" fmla="*/ 11690840 w 12192000"/>
              <a:gd name="connsiteY190" fmla="*/ 6311983 h 6858000"/>
              <a:gd name="connsiteX191" fmla="*/ 11686719 w 12192000"/>
              <a:gd name="connsiteY191" fmla="*/ 6301681 h 6858000"/>
              <a:gd name="connsiteX192" fmla="*/ 11678477 w 12192000"/>
              <a:gd name="connsiteY192" fmla="*/ 6200720 h 6858000"/>
              <a:gd name="connsiteX193" fmla="*/ 11680537 w 12192000"/>
              <a:gd name="connsiteY193" fmla="*/ 6192479 h 6858000"/>
              <a:gd name="connsiteX194" fmla="*/ 11623202 w 12192000"/>
              <a:gd name="connsiteY194" fmla="*/ 6191708 h 6858000"/>
              <a:gd name="connsiteX195" fmla="*/ 11627323 w 12192000"/>
              <a:gd name="connsiteY195" fmla="*/ 6192483 h 6858000"/>
              <a:gd name="connsiteX196" fmla="*/ 11629383 w 12192000"/>
              <a:gd name="connsiteY196" fmla="*/ 6202808 h 6858000"/>
              <a:gd name="connsiteX197" fmla="*/ 11621142 w 12192000"/>
              <a:gd name="connsiteY197" fmla="*/ 6303996 h 6858000"/>
              <a:gd name="connsiteX198" fmla="*/ 11617020 w 12192000"/>
              <a:gd name="connsiteY198" fmla="*/ 6312256 h 6858000"/>
              <a:gd name="connsiteX199" fmla="*/ 11606719 w 12192000"/>
              <a:gd name="connsiteY199" fmla="*/ 6312256 h 6858000"/>
              <a:gd name="connsiteX200" fmla="*/ 11516059 w 12192000"/>
              <a:gd name="connsiteY200" fmla="*/ 6266825 h 6858000"/>
              <a:gd name="connsiteX201" fmla="*/ 11507818 w 12192000"/>
              <a:gd name="connsiteY201" fmla="*/ 6260630 h 6858000"/>
              <a:gd name="connsiteX202" fmla="*/ 11511939 w 12192000"/>
              <a:gd name="connsiteY202" fmla="*/ 6254434 h 6858000"/>
              <a:gd name="connsiteX203" fmla="*/ 11619081 w 12192000"/>
              <a:gd name="connsiteY203" fmla="*/ 6192483 h 6858000"/>
              <a:gd name="connsiteX204" fmla="*/ 11623202 w 12192000"/>
              <a:gd name="connsiteY204" fmla="*/ 6191708 h 6858000"/>
              <a:gd name="connsiteX205" fmla="*/ 11654515 w 12192000"/>
              <a:gd name="connsiteY205" fmla="*/ 6156519 h 6858000"/>
              <a:gd name="connsiteX206" fmla="*/ 11437684 w 12192000"/>
              <a:gd name="connsiteY206" fmla="*/ 6375689 h 6858000"/>
              <a:gd name="connsiteX207" fmla="*/ 11654515 w 12192000"/>
              <a:gd name="connsiteY207" fmla="*/ 6594858 h 6858000"/>
              <a:gd name="connsiteX208" fmla="*/ 11871347 w 12192000"/>
              <a:gd name="connsiteY208" fmla="*/ 6375689 h 6858000"/>
              <a:gd name="connsiteX209" fmla="*/ 11654515 w 12192000"/>
              <a:gd name="connsiteY209" fmla="*/ 6156519 h 6858000"/>
              <a:gd name="connsiteX210" fmla="*/ 11653930 w 12192000"/>
              <a:gd name="connsiteY210" fmla="*/ 6124960 h 6858000"/>
              <a:gd name="connsiteX211" fmla="*/ 11900569 w 12192000"/>
              <a:gd name="connsiteY211" fmla="*/ 6374521 h 6858000"/>
              <a:gd name="connsiteX212" fmla="*/ 11653930 w 12192000"/>
              <a:gd name="connsiteY212" fmla="*/ 6624082 h 6858000"/>
              <a:gd name="connsiteX213" fmla="*/ 11407292 w 12192000"/>
              <a:gd name="connsiteY213" fmla="*/ 6374521 h 6858000"/>
              <a:gd name="connsiteX214" fmla="*/ 11653930 w 12192000"/>
              <a:gd name="connsiteY214" fmla="*/ 6124960 h 6858000"/>
              <a:gd name="connsiteX215" fmla="*/ 11641007 w 12192000"/>
              <a:gd name="connsiteY215" fmla="*/ 6046384 h 6858000"/>
              <a:gd name="connsiteX216" fmla="*/ 11628668 w 12192000"/>
              <a:gd name="connsiteY216" fmla="*/ 6096267 h 6858000"/>
              <a:gd name="connsiteX217" fmla="*/ 11606046 w 12192000"/>
              <a:gd name="connsiteY217" fmla="*/ 6100424 h 6858000"/>
              <a:gd name="connsiteX218" fmla="*/ 11579311 w 12192000"/>
              <a:gd name="connsiteY218" fmla="*/ 6054698 h 6858000"/>
              <a:gd name="connsiteX219" fmla="*/ 11579311 w 12192000"/>
              <a:gd name="connsiteY219" fmla="*/ 6052619 h 6858000"/>
              <a:gd name="connsiteX220" fmla="*/ 11577254 w 12192000"/>
              <a:gd name="connsiteY220" fmla="*/ 6054698 h 6858000"/>
              <a:gd name="connsiteX221" fmla="*/ 11556689 w 12192000"/>
              <a:gd name="connsiteY221" fmla="*/ 6058855 h 6858000"/>
              <a:gd name="connsiteX222" fmla="*/ 11556689 w 12192000"/>
              <a:gd name="connsiteY222" fmla="*/ 6060933 h 6858000"/>
              <a:gd name="connsiteX223" fmla="*/ 11552576 w 12192000"/>
              <a:gd name="connsiteY223" fmla="*/ 6085875 h 6858000"/>
              <a:gd name="connsiteX224" fmla="*/ 11556689 w 12192000"/>
              <a:gd name="connsiteY224" fmla="*/ 6112895 h 6858000"/>
              <a:gd name="connsiteX225" fmla="*/ 11536124 w 12192000"/>
              <a:gd name="connsiteY225" fmla="*/ 6121208 h 6858000"/>
              <a:gd name="connsiteX226" fmla="*/ 11499106 w 12192000"/>
              <a:gd name="connsiteY226" fmla="*/ 6085875 h 6858000"/>
              <a:gd name="connsiteX227" fmla="*/ 11499106 w 12192000"/>
              <a:gd name="connsiteY227" fmla="*/ 6083796 h 6858000"/>
              <a:gd name="connsiteX228" fmla="*/ 11497050 w 12192000"/>
              <a:gd name="connsiteY228" fmla="*/ 6083796 h 6858000"/>
              <a:gd name="connsiteX229" fmla="*/ 11478541 w 12192000"/>
              <a:gd name="connsiteY229" fmla="*/ 6096267 h 6858000"/>
              <a:gd name="connsiteX230" fmla="*/ 11478541 w 12192000"/>
              <a:gd name="connsiteY230" fmla="*/ 6098345 h 6858000"/>
              <a:gd name="connsiteX231" fmla="*/ 11490880 w 12192000"/>
              <a:gd name="connsiteY231" fmla="*/ 6148228 h 6858000"/>
              <a:gd name="connsiteX232" fmla="*/ 11474428 w 12192000"/>
              <a:gd name="connsiteY232" fmla="*/ 6160699 h 6858000"/>
              <a:gd name="connsiteX233" fmla="*/ 11431240 w 12192000"/>
              <a:gd name="connsiteY233" fmla="*/ 6133679 h 6858000"/>
              <a:gd name="connsiteX234" fmla="*/ 11429184 w 12192000"/>
              <a:gd name="connsiteY234" fmla="*/ 6133679 h 6858000"/>
              <a:gd name="connsiteX235" fmla="*/ 11429184 w 12192000"/>
              <a:gd name="connsiteY235" fmla="*/ 6135757 h 6858000"/>
              <a:gd name="connsiteX236" fmla="*/ 11412731 w 12192000"/>
              <a:gd name="connsiteY236" fmla="*/ 6150307 h 6858000"/>
              <a:gd name="connsiteX237" fmla="*/ 11412731 w 12192000"/>
              <a:gd name="connsiteY237" fmla="*/ 6152385 h 6858000"/>
              <a:gd name="connsiteX238" fmla="*/ 11439467 w 12192000"/>
              <a:gd name="connsiteY238" fmla="*/ 6198111 h 6858000"/>
              <a:gd name="connsiteX239" fmla="*/ 11425070 w 12192000"/>
              <a:gd name="connsiteY239" fmla="*/ 6214739 h 6858000"/>
              <a:gd name="connsiteX240" fmla="*/ 11375714 w 12192000"/>
              <a:gd name="connsiteY240" fmla="*/ 6202268 h 6858000"/>
              <a:gd name="connsiteX241" fmla="*/ 11373657 w 12192000"/>
              <a:gd name="connsiteY241" fmla="*/ 6202268 h 6858000"/>
              <a:gd name="connsiteX242" fmla="*/ 11363375 w 12192000"/>
              <a:gd name="connsiteY242" fmla="*/ 6220974 h 6858000"/>
              <a:gd name="connsiteX243" fmla="*/ 11363375 w 12192000"/>
              <a:gd name="connsiteY243" fmla="*/ 6223053 h 6858000"/>
              <a:gd name="connsiteX244" fmla="*/ 11400392 w 12192000"/>
              <a:gd name="connsiteY244" fmla="*/ 6260465 h 6858000"/>
              <a:gd name="connsiteX245" fmla="*/ 11392166 w 12192000"/>
              <a:gd name="connsiteY245" fmla="*/ 6279171 h 6858000"/>
              <a:gd name="connsiteX246" fmla="*/ 11340753 w 12192000"/>
              <a:gd name="connsiteY246" fmla="*/ 6279171 h 6858000"/>
              <a:gd name="connsiteX247" fmla="*/ 11338696 w 12192000"/>
              <a:gd name="connsiteY247" fmla="*/ 6279171 h 6858000"/>
              <a:gd name="connsiteX248" fmla="*/ 11338696 w 12192000"/>
              <a:gd name="connsiteY248" fmla="*/ 6281249 h 6858000"/>
              <a:gd name="connsiteX249" fmla="*/ 11332527 w 12192000"/>
              <a:gd name="connsiteY249" fmla="*/ 6302033 h 6858000"/>
              <a:gd name="connsiteX250" fmla="*/ 11334583 w 12192000"/>
              <a:gd name="connsiteY250" fmla="*/ 6304112 h 6858000"/>
              <a:gd name="connsiteX251" fmla="*/ 11377770 w 12192000"/>
              <a:gd name="connsiteY251" fmla="*/ 6329053 h 6858000"/>
              <a:gd name="connsiteX252" fmla="*/ 11375714 w 12192000"/>
              <a:gd name="connsiteY252" fmla="*/ 6351917 h 6858000"/>
              <a:gd name="connsiteX253" fmla="*/ 11326357 w 12192000"/>
              <a:gd name="connsiteY253" fmla="*/ 6364388 h 6858000"/>
              <a:gd name="connsiteX254" fmla="*/ 11324300 w 12192000"/>
              <a:gd name="connsiteY254" fmla="*/ 6364388 h 6858000"/>
              <a:gd name="connsiteX255" fmla="*/ 11324300 w 12192000"/>
              <a:gd name="connsiteY255" fmla="*/ 6366465 h 6858000"/>
              <a:gd name="connsiteX256" fmla="*/ 11324300 w 12192000"/>
              <a:gd name="connsiteY256" fmla="*/ 6376858 h 6858000"/>
              <a:gd name="connsiteX257" fmla="*/ 11324300 w 12192000"/>
              <a:gd name="connsiteY257" fmla="*/ 6387250 h 6858000"/>
              <a:gd name="connsiteX258" fmla="*/ 11324300 w 12192000"/>
              <a:gd name="connsiteY258" fmla="*/ 6389329 h 6858000"/>
              <a:gd name="connsiteX259" fmla="*/ 11326357 w 12192000"/>
              <a:gd name="connsiteY259" fmla="*/ 6389329 h 6858000"/>
              <a:gd name="connsiteX260" fmla="*/ 11375714 w 12192000"/>
              <a:gd name="connsiteY260" fmla="*/ 6401800 h 6858000"/>
              <a:gd name="connsiteX261" fmla="*/ 11379827 w 12192000"/>
              <a:gd name="connsiteY261" fmla="*/ 6424662 h 6858000"/>
              <a:gd name="connsiteX262" fmla="*/ 11334583 w 12192000"/>
              <a:gd name="connsiteY262" fmla="*/ 6451682 h 6858000"/>
              <a:gd name="connsiteX263" fmla="*/ 11332527 w 12192000"/>
              <a:gd name="connsiteY263" fmla="*/ 6451682 h 6858000"/>
              <a:gd name="connsiteX264" fmla="*/ 11332527 w 12192000"/>
              <a:gd name="connsiteY264" fmla="*/ 6453761 h 6858000"/>
              <a:gd name="connsiteX265" fmla="*/ 11338696 w 12192000"/>
              <a:gd name="connsiteY265" fmla="*/ 6474546 h 6858000"/>
              <a:gd name="connsiteX266" fmla="*/ 11340753 w 12192000"/>
              <a:gd name="connsiteY266" fmla="*/ 6474546 h 6858000"/>
              <a:gd name="connsiteX267" fmla="*/ 11392166 w 12192000"/>
              <a:gd name="connsiteY267" fmla="*/ 6474546 h 6858000"/>
              <a:gd name="connsiteX268" fmla="*/ 11400392 w 12192000"/>
              <a:gd name="connsiteY268" fmla="*/ 6495329 h 6858000"/>
              <a:gd name="connsiteX269" fmla="*/ 11363375 w 12192000"/>
              <a:gd name="connsiteY269" fmla="*/ 6532742 h 6858000"/>
              <a:gd name="connsiteX270" fmla="*/ 11363375 w 12192000"/>
              <a:gd name="connsiteY270" fmla="*/ 6534820 h 6858000"/>
              <a:gd name="connsiteX271" fmla="*/ 11375714 w 12192000"/>
              <a:gd name="connsiteY271" fmla="*/ 6553526 h 6858000"/>
              <a:gd name="connsiteX272" fmla="*/ 11427127 w 12192000"/>
              <a:gd name="connsiteY272" fmla="*/ 6538978 h 6858000"/>
              <a:gd name="connsiteX273" fmla="*/ 11439467 w 12192000"/>
              <a:gd name="connsiteY273" fmla="*/ 6557684 h 6858000"/>
              <a:gd name="connsiteX274" fmla="*/ 11412731 w 12192000"/>
              <a:gd name="connsiteY274" fmla="*/ 6603410 h 6858000"/>
              <a:gd name="connsiteX275" fmla="*/ 11414788 w 12192000"/>
              <a:gd name="connsiteY275" fmla="*/ 6605487 h 6858000"/>
              <a:gd name="connsiteX276" fmla="*/ 11429184 w 12192000"/>
              <a:gd name="connsiteY276" fmla="*/ 6620037 h 6858000"/>
              <a:gd name="connsiteX277" fmla="*/ 11431240 w 12192000"/>
              <a:gd name="connsiteY277" fmla="*/ 6620037 h 6858000"/>
              <a:gd name="connsiteX278" fmla="*/ 11476484 w 12192000"/>
              <a:gd name="connsiteY278" fmla="*/ 6593017 h 6858000"/>
              <a:gd name="connsiteX279" fmla="*/ 11492937 w 12192000"/>
              <a:gd name="connsiteY279" fmla="*/ 6607566 h 6858000"/>
              <a:gd name="connsiteX280" fmla="*/ 11480598 w 12192000"/>
              <a:gd name="connsiteY280" fmla="*/ 6657449 h 6858000"/>
              <a:gd name="connsiteX281" fmla="*/ 11480598 w 12192000"/>
              <a:gd name="connsiteY281" fmla="*/ 6659528 h 6858000"/>
              <a:gd name="connsiteX282" fmla="*/ 11499106 w 12192000"/>
              <a:gd name="connsiteY282" fmla="*/ 6669919 h 6858000"/>
              <a:gd name="connsiteX283" fmla="*/ 11499106 w 12192000"/>
              <a:gd name="connsiteY283" fmla="*/ 6671998 h 6858000"/>
              <a:gd name="connsiteX284" fmla="*/ 11501163 w 12192000"/>
              <a:gd name="connsiteY284" fmla="*/ 6669919 h 6858000"/>
              <a:gd name="connsiteX285" fmla="*/ 11538180 w 12192000"/>
              <a:gd name="connsiteY285" fmla="*/ 6632508 h 6858000"/>
              <a:gd name="connsiteX286" fmla="*/ 11556689 w 12192000"/>
              <a:gd name="connsiteY286" fmla="*/ 6640822 h 6858000"/>
              <a:gd name="connsiteX287" fmla="*/ 11554632 w 12192000"/>
              <a:gd name="connsiteY287" fmla="*/ 6667842 h 6858000"/>
              <a:gd name="connsiteX288" fmla="*/ 11556689 w 12192000"/>
              <a:gd name="connsiteY288" fmla="*/ 6692783 h 6858000"/>
              <a:gd name="connsiteX289" fmla="*/ 11556689 w 12192000"/>
              <a:gd name="connsiteY289" fmla="*/ 6694861 h 6858000"/>
              <a:gd name="connsiteX290" fmla="*/ 11558746 w 12192000"/>
              <a:gd name="connsiteY290" fmla="*/ 6694861 h 6858000"/>
              <a:gd name="connsiteX291" fmla="*/ 11579311 w 12192000"/>
              <a:gd name="connsiteY291" fmla="*/ 6701096 h 6858000"/>
              <a:gd name="connsiteX292" fmla="*/ 11581367 w 12192000"/>
              <a:gd name="connsiteY292" fmla="*/ 6701096 h 6858000"/>
              <a:gd name="connsiteX293" fmla="*/ 11606046 w 12192000"/>
              <a:gd name="connsiteY293" fmla="*/ 6655371 h 6858000"/>
              <a:gd name="connsiteX294" fmla="*/ 11628668 w 12192000"/>
              <a:gd name="connsiteY294" fmla="*/ 6657449 h 6858000"/>
              <a:gd name="connsiteX295" fmla="*/ 11641007 w 12192000"/>
              <a:gd name="connsiteY295" fmla="*/ 6709410 h 6858000"/>
              <a:gd name="connsiteX296" fmla="*/ 11643063 w 12192000"/>
              <a:gd name="connsiteY296" fmla="*/ 6709410 h 6858000"/>
              <a:gd name="connsiteX297" fmla="*/ 11663629 w 12192000"/>
              <a:gd name="connsiteY297" fmla="*/ 6709410 h 6858000"/>
              <a:gd name="connsiteX298" fmla="*/ 11665686 w 12192000"/>
              <a:gd name="connsiteY298" fmla="*/ 6709410 h 6858000"/>
              <a:gd name="connsiteX299" fmla="*/ 11680082 w 12192000"/>
              <a:gd name="connsiteY299" fmla="*/ 6657449 h 6858000"/>
              <a:gd name="connsiteX300" fmla="*/ 11700647 w 12192000"/>
              <a:gd name="connsiteY300" fmla="*/ 6655371 h 6858000"/>
              <a:gd name="connsiteX301" fmla="*/ 11727382 w 12192000"/>
              <a:gd name="connsiteY301" fmla="*/ 6701096 h 6858000"/>
              <a:gd name="connsiteX302" fmla="*/ 11747947 w 12192000"/>
              <a:gd name="connsiteY302" fmla="*/ 6694861 h 6858000"/>
              <a:gd name="connsiteX303" fmla="*/ 11750004 w 12192000"/>
              <a:gd name="connsiteY303" fmla="*/ 6694861 h 6858000"/>
              <a:gd name="connsiteX304" fmla="*/ 11752060 w 12192000"/>
              <a:gd name="connsiteY304" fmla="*/ 6667842 h 6858000"/>
              <a:gd name="connsiteX305" fmla="*/ 11750004 w 12192000"/>
              <a:gd name="connsiteY305" fmla="*/ 6640822 h 6858000"/>
              <a:gd name="connsiteX306" fmla="*/ 11770569 w 12192000"/>
              <a:gd name="connsiteY306" fmla="*/ 6632508 h 6858000"/>
              <a:gd name="connsiteX307" fmla="*/ 11807586 w 12192000"/>
              <a:gd name="connsiteY307" fmla="*/ 6669919 h 6858000"/>
              <a:gd name="connsiteX308" fmla="*/ 11826095 w 12192000"/>
              <a:gd name="connsiteY308" fmla="*/ 6659528 h 6858000"/>
              <a:gd name="connsiteX309" fmla="*/ 11828152 w 12192000"/>
              <a:gd name="connsiteY309" fmla="*/ 6657449 h 6858000"/>
              <a:gd name="connsiteX310" fmla="*/ 11828152 w 12192000"/>
              <a:gd name="connsiteY310" fmla="*/ 6655371 h 6858000"/>
              <a:gd name="connsiteX311" fmla="*/ 11813756 w 12192000"/>
              <a:gd name="connsiteY311" fmla="*/ 6607566 h 6858000"/>
              <a:gd name="connsiteX312" fmla="*/ 11830208 w 12192000"/>
              <a:gd name="connsiteY312" fmla="*/ 6593017 h 6858000"/>
              <a:gd name="connsiteX313" fmla="*/ 11875452 w 12192000"/>
              <a:gd name="connsiteY313" fmla="*/ 6620037 h 6858000"/>
              <a:gd name="connsiteX314" fmla="*/ 11877509 w 12192000"/>
              <a:gd name="connsiteY314" fmla="*/ 6620037 h 6858000"/>
              <a:gd name="connsiteX315" fmla="*/ 11891905 w 12192000"/>
              <a:gd name="connsiteY315" fmla="*/ 6603410 h 6858000"/>
              <a:gd name="connsiteX316" fmla="*/ 11893961 w 12192000"/>
              <a:gd name="connsiteY316" fmla="*/ 6603410 h 6858000"/>
              <a:gd name="connsiteX317" fmla="*/ 11867226 w 12192000"/>
              <a:gd name="connsiteY317" fmla="*/ 6557684 h 6858000"/>
              <a:gd name="connsiteX318" fmla="*/ 11879565 w 12192000"/>
              <a:gd name="connsiteY318" fmla="*/ 6538978 h 6858000"/>
              <a:gd name="connsiteX319" fmla="*/ 11930979 w 12192000"/>
              <a:gd name="connsiteY319" fmla="*/ 6553526 h 6858000"/>
              <a:gd name="connsiteX320" fmla="*/ 11933035 w 12192000"/>
              <a:gd name="connsiteY320" fmla="*/ 6551448 h 6858000"/>
              <a:gd name="connsiteX321" fmla="*/ 11943318 w 12192000"/>
              <a:gd name="connsiteY321" fmla="*/ 6532742 h 6858000"/>
              <a:gd name="connsiteX322" fmla="*/ 11943318 w 12192000"/>
              <a:gd name="connsiteY322" fmla="*/ 6530664 h 6858000"/>
              <a:gd name="connsiteX323" fmla="*/ 11906300 w 12192000"/>
              <a:gd name="connsiteY323" fmla="*/ 6495329 h 6858000"/>
              <a:gd name="connsiteX324" fmla="*/ 11914526 w 12192000"/>
              <a:gd name="connsiteY324" fmla="*/ 6474546 h 6858000"/>
              <a:gd name="connsiteX325" fmla="*/ 11965940 w 12192000"/>
              <a:gd name="connsiteY325" fmla="*/ 6474546 h 6858000"/>
              <a:gd name="connsiteX326" fmla="*/ 11967996 w 12192000"/>
              <a:gd name="connsiteY326" fmla="*/ 6474546 h 6858000"/>
              <a:gd name="connsiteX327" fmla="*/ 11972109 w 12192000"/>
              <a:gd name="connsiteY327" fmla="*/ 6453761 h 6858000"/>
              <a:gd name="connsiteX328" fmla="*/ 11972109 w 12192000"/>
              <a:gd name="connsiteY328" fmla="*/ 6451682 h 6858000"/>
              <a:gd name="connsiteX329" fmla="*/ 11926866 w 12192000"/>
              <a:gd name="connsiteY329" fmla="*/ 6424662 h 6858000"/>
              <a:gd name="connsiteX330" fmla="*/ 11930979 w 12192000"/>
              <a:gd name="connsiteY330" fmla="*/ 6403878 h 6858000"/>
              <a:gd name="connsiteX331" fmla="*/ 11980336 w 12192000"/>
              <a:gd name="connsiteY331" fmla="*/ 6389329 h 6858000"/>
              <a:gd name="connsiteX332" fmla="*/ 11982392 w 12192000"/>
              <a:gd name="connsiteY332" fmla="*/ 6389329 h 6858000"/>
              <a:gd name="connsiteX333" fmla="*/ 11982392 w 12192000"/>
              <a:gd name="connsiteY333" fmla="*/ 6376858 h 6858000"/>
              <a:gd name="connsiteX334" fmla="*/ 11982392 w 12192000"/>
              <a:gd name="connsiteY334" fmla="*/ 6366465 h 6858000"/>
              <a:gd name="connsiteX335" fmla="*/ 11980336 w 12192000"/>
              <a:gd name="connsiteY335" fmla="*/ 6366465 h 6858000"/>
              <a:gd name="connsiteX336" fmla="*/ 11930979 w 12192000"/>
              <a:gd name="connsiteY336" fmla="*/ 6351917 h 6858000"/>
              <a:gd name="connsiteX337" fmla="*/ 11928922 w 12192000"/>
              <a:gd name="connsiteY337" fmla="*/ 6331132 h 6858000"/>
              <a:gd name="connsiteX338" fmla="*/ 11972109 w 12192000"/>
              <a:gd name="connsiteY338" fmla="*/ 6304112 h 6858000"/>
              <a:gd name="connsiteX339" fmla="*/ 11974166 w 12192000"/>
              <a:gd name="connsiteY339" fmla="*/ 6304112 h 6858000"/>
              <a:gd name="connsiteX340" fmla="*/ 11974166 w 12192000"/>
              <a:gd name="connsiteY340" fmla="*/ 6302033 h 6858000"/>
              <a:gd name="connsiteX341" fmla="*/ 11967996 w 12192000"/>
              <a:gd name="connsiteY341" fmla="*/ 6281249 h 6858000"/>
              <a:gd name="connsiteX342" fmla="*/ 11965940 w 12192000"/>
              <a:gd name="connsiteY342" fmla="*/ 6281249 h 6858000"/>
              <a:gd name="connsiteX343" fmla="*/ 11914526 w 12192000"/>
              <a:gd name="connsiteY343" fmla="*/ 6281249 h 6858000"/>
              <a:gd name="connsiteX344" fmla="*/ 11906300 w 12192000"/>
              <a:gd name="connsiteY344" fmla="*/ 6260465 h 6858000"/>
              <a:gd name="connsiteX345" fmla="*/ 11943318 w 12192000"/>
              <a:gd name="connsiteY345" fmla="*/ 6223053 h 6858000"/>
              <a:gd name="connsiteX346" fmla="*/ 11943318 w 12192000"/>
              <a:gd name="connsiteY346" fmla="*/ 6220974 h 6858000"/>
              <a:gd name="connsiteX347" fmla="*/ 11933035 w 12192000"/>
              <a:gd name="connsiteY347" fmla="*/ 6202268 h 6858000"/>
              <a:gd name="connsiteX348" fmla="*/ 11930979 w 12192000"/>
              <a:gd name="connsiteY348" fmla="*/ 6202268 h 6858000"/>
              <a:gd name="connsiteX349" fmla="*/ 11881622 w 12192000"/>
              <a:gd name="connsiteY349" fmla="*/ 6214739 h 6858000"/>
              <a:gd name="connsiteX350" fmla="*/ 11867226 w 12192000"/>
              <a:gd name="connsiteY350" fmla="*/ 6198111 h 6858000"/>
              <a:gd name="connsiteX351" fmla="*/ 11893961 w 12192000"/>
              <a:gd name="connsiteY351" fmla="*/ 6152385 h 6858000"/>
              <a:gd name="connsiteX352" fmla="*/ 11893961 w 12192000"/>
              <a:gd name="connsiteY352" fmla="*/ 6150307 h 6858000"/>
              <a:gd name="connsiteX353" fmla="*/ 11877509 w 12192000"/>
              <a:gd name="connsiteY353" fmla="*/ 6135757 h 6858000"/>
              <a:gd name="connsiteX354" fmla="*/ 11832265 w 12192000"/>
              <a:gd name="connsiteY354" fmla="*/ 6160699 h 6858000"/>
              <a:gd name="connsiteX355" fmla="*/ 11813756 w 12192000"/>
              <a:gd name="connsiteY355" fmla="*/ 6148228 h 6858000"/>
              <a:gd name="connsiteX356" fmla="*/ 11828152 w 12192000"/>
              <a:gd name="connsiteY356" fmla="*/ 6098345 h 6858000"/>
              <a:gd name="connsiteX357" fmla="*/ 11828152 w 12192000"/>
              <a:gd name="connsiteY357" fmla="*/ 6096267 h 6858000"/>
              <a:gd name="connsiteX358" fmla="*/ 11809643 w 12192000"/>
              <a:gd name="connsiteY358" fmla="*/ 6085875 h 6858000"/>
              <a:gd name="connsiteX359" fmla="*/ 11807586 w 12192000"/>
              <a:gd name="connsiteY359" fmla="*/ 6083796 h 6858000"/>
              <a:gd name="connsiteX360" fmla="*/ 11807586 w 12192000"/>
              <a:gd name="connsiteY360" fmla="*/ 6085875 h 6858000"/>
              <a:gd name="connsiteX361" fmla="*/ 11770569 w 12192000"/>
              <a:gd name="connsiteY361" fmla="*/ 6121208 h 6858000"/>
              <a:gd name="connsiteX362" fmla="*/ 11750004 w 12192000"/>
              <a:gd name="connsiteY362" fmla="*/ 6112895 h 6858000"/>
              <a:gd name="connsiteX363" fmla="*/ 11754116 w 12192000"/>
              <a:gd name="connsiteY363" fmla="*/ 6085875 h 6858000"/>
              <a:gd name="connsiteX364" fmla="*/ 11750004 w 12192000"/>
              <a:gd name="connsiteY364" fmla="*/ 6060933 h 6858000"/>
              <a:gd name="connsiteX365" fmla="*/ 11750004 w 12192000"/>
              <a:gd name="connsiteY365" fmla="*/ 6058855 h 6858000"/>
              <a:gd name="connsiteX366" fmla="*/ 11747947 w 12192000"/>
              <a:gd name="connsiteY366" fmla="*/ 6058855 h 6858000"/>
              <a:gd name="connsiteX367" fmla="*/ 11727382 w 12192000"/>
              <a:gd name="connsiteY367" fmla="*/ 6054698 h 6858000"/>
              <a:gd name="connsiteX368" fmla="*/ 11700647 w 12192000"/>
              <a:gd name="connsiteY368" fmla="*/ 6100424 h 6858000"/>
              <a:gd name="connsiteX369" fmla="*/ 11678025 w 12192000"/>
              <a:gd name="connsiteY369" fmla="*/ 6096267 h 6858000"/>
              <a:gd name="connsiteX370" fmla="*/ 11665686 w 12192000"/>
              <a:gd name="connsiteY370" fmla="*/ 6046384 h 6858000"/>
              <a:gd name="connsiteX371" fmla="*/ 11663629 w 12192000"/>
              <a:gd name="connsiteY371" fmla="*/ 6046384 h 6858000"/>
              <a:gd name="connsiteX372" fmla="*/ 11643063 w 12192000"/>
              <a:gd name="connsiteY372" fmla="*/ 6046384 h 6858000"/>
              <a:gd name="connsiteX373" fmla="*/ 11641007 w 12192000"/>
              <a:gd name="connsiteY373" fmla="*/ 6046384 h 6858000"/>
              <a:gd name="connsiteX374" fmla="*/ 0 w 12192000"/>
              <a:gd name="connsiteY374" fmla="*/ 0 h 6858000"/>
              <a:gd name="connsiteX375" fmla="*/ 12192000 w 12192000"/>
              <a:gd name="connsiteY375" fmla="*/ 0 h 6858000"/>
              <a:gd name="connsiteX376" fmla="*/ 12192000 w 12192000"/>
              <a:gd name="connsiteY376" fmla="*/ 6858000 h 6858000"/>
              <a:gd name="connsiteX377" fmla="*/ 4539049 w 12192000"/>
              <a:gd name="connsiteY377" fmla="*/ 6858000 h 6858000"/>
              <a:gd name="connsiteX378" fmla="*/ 0 w 12192000"/>
              <a:gd name="connsiteY378" fmla="*/ 6858000 h 6858000"/>
              <a:gd name="connsiteX379" fmla="*/ 0 w 12192000"/>
              <a:gd name="connsiteY379"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Lst>
            <a:rect l="l" t="t" r="r" b="b"/>
            <a:pathLst>
              <a:path w="12192000" h="6858000">
                <a:moveTo>
                  <a:pt x="11608106" y="6443815"/>
                </a:moveTo>
                <a:cubicBezTo>
                  <a:pt x="11612187" y="6441731"/>
                  <a:pt x="11614228" y="6441731"/>
                  <a:pt x="11618309" y="6443815"/>
                </a:cubicBezTo>
                <a:cubicBezTo>
                  <a:pt x="11620349" y="6445900"/>
                  <a:pt x="11622390" y="6447984"/>
                  <a:pt x="11622390" y="6452153"/>
                </a:cubicBezTo>
                <a:cubicBezTo>
                  <a:pt x="11628512" y="6554297"/>
                  <a:pt x="11628512" y="6554297"/>
                  <a:pt x="11628512" y="6554297"/>
                </a:cubicBezTo>
                <a:cubicBezTo>
                  <a:pt x="11630552" y="6560550"/>
                  <a:pt x="11628512" y="6562635"/>
                  <a:pt x="11626471" y="6564719"/>
                </a:cubicBezTo>
                <a:cubicBezTo>
                  <a:pt x="11624431" y="6566804"/>
                  <a:pt x="11622390" y="6564719"/>
                  <a:pt x="11620349" y="6564719"/>
                </a:cubicBezTo>
                <a:cubicBezTo>
                  <a:pt x="11575456" y="6554297"/>
                  <a:pt x="11544846" y="6535535"/>
                  <a:pt x="11514237" y="6502183"/>
                </a:cubicBezTo>
                <a:cubicBezTo>
                  <a:pt x="11512196" y="6500099"/>
                  <a:pt x="11510155" y="6498014"/>
                  <a:pt x="11510155" y="6495930"/>
                </a:cubicBezTo>
                <a:cubicBezTo>
                  <a:pt x="11510155" y="6495930"/>
                  <a:pt x="11510155" y="6495930"/>
                  <a:pt x="11510155" y="6493844"/>
                </a:cubicBezTo>
                <a:cubicBezTo>
                  <a:pt x="11510155" y="6491760"/>
                  <a:pt x="11514237" y="6489675"/>
                  <a:pt x="11516277" y="6489675"/>
                </a:cubicBezTo>
                <a:cubicBezTo>
                  <a:pt x="11608106" y="6443815"/>
                  <a:pt x="11608106" y="6443815"/>
                  <a:pt x="11608106" y="6443815"/>
                </a:cubicBezTo>
                <a:close/>
                <a:moveTo>
                  <a:pt x="11690840" y="6441731"/>
                </a:moveTo>
                <a:cubicBezTo>
                  <a:pt x="11694960" y="6441731"/>
                  <a:pt x="11697021" y="6441731"/>
                  <a:pt x="11701142" y="6441731"/>
                </a:cubicBezTo>
                <a:cubicBezTo>
                  <a:pt x="11791801" y="6487497"/>
                  <a:pt x="11791801" y="6487497"/>
                  <a:pt x="11791801" y="6487497"/>
                </a:cubicBezTo>
                <a:cubicBezTo>
                  <a:pt x="11795922" y="6489577"/>
                  <a:pt x="11797982" y="6491657"/>
                  <a:pt x="11800043" y="6493738"/>
                </a:cubicBezTo>
                <a:cubicBezTo>
                  <a:pt x="11800043" y="6495818"/>
                  <a:pt x="11797982" y="6497898"/>
                  <a:pt x="11795922" y="6499978"/>
                </a:cubicBezTo>
                <a:cubicBezTo>
                  <a:pt x="11765016" y="6533262"/>
                  <a:pt x="11732048" y="6551985"/>
                  <a:pt x="11688780" y="6562386"/>
                </a:cubicBezTo>
                <a:cubicBezTo>
                  <a:pt x="11684658" y="6564466"/>
                  <a:pt x="11682598" y="6564466"/>
                  <a:pt x="11680537" y="6562386"/>
                </a:cubicBezTo>
                <a:cubicBezTo>
                  <a:pt x="11678477" y="6560306"/>
                  <a:pt x="11678477" y="6556145"/>
                  <a:pt x="11678477" y="6554065"/>
                </a:cubicBezTo>
                <a:cubicBezTo>
                  <a:pt x="11686719" y="6450052"/>
                  <a:pt x="11686719" y="6450052"/>
                  <a:pt x="11686719" y="6450052"/>
                </a:cubicBezTo>
                <a:cubicBezTo>
                  <a:pt x="11686719" y="6447972"/>
                  <a:pt x="11688780" y="6443811"/>
                  <a:pt x="11690840" y="6441731"/>
                </a:cubicBezTo>
                <a:close/>
                <a:moveTo>
                  <a:pt x="10873105" y="6401988"/>
                </a:moveTo>
                <a:cubicBezTo>
                  <a:pt x="10873105" y="6401988"/>
                  <a:pt x="10873105" y="6401988"/>
                  <a:pt x="10873105" y="6445191"/>
                </a:cubicBezTo>
                <a:cubicBezTo>
                  <a:pt x="10873105" y="6445191"/>
                  <a:pt x="10846037" y="6453420"/>
                  <a:pt x="10825216" y="6453420"/>
                </a:cubicBezTo>
                <a:cubicBezTo>
                  <a:pt x="10808559" y="6453420"/>
                  <a:pt x="10806477" y="6436962"/>
                  <a:pt x="10806477" y="6428733"/>
                </a:cubicBezTo>
                <a:cubicBezTo>
                  <a:pt x="10806477" y="6414332"/>
                  <a:pt x="10814806" y="6406103"/>
                  <a:pt x="10831463" y="6404046"/>
                </a:cubicBezTo>
                <a:close/>
                <a:moveTo>
                  <a:pt x="10523604" y="6331854"/>
                </a:moveTo>
                <a:cubicBezTo>
                  <a:pt x="10552241" y="6331854"/>
                  <a:pt x="10564515" y="6348461"/>
                  <a:pt x="10564515" y="6392053"/>
                </a:cubicBezTo>
                <a:cubicBezTo>
                  <a:pt x="10564515" y="6429417"/>
                  <a:pt x="10558379" y="6452251"/>
                  <a:pt x="10523604" y="6452251"/>
                </a:cubicBezTo>
                <a:cubicBezTo>
                  <a:pt x="10488829" y="6452251"/>
                  <a:pt x="10482692" y="6429417"/>
                  <a:pt x="10482692" y="6392053"/>
                </a:cubicBezTo>
                <a:cubicBezTo>
                  <a:pt x="10482692" y="6348461"/>
                  <a:pt x="10492920" y="6331854"/>
                  <a:pt x="10523604" y="6331854"/>
                </a:cubicBezTo>
                <a:close/>
                <a:moveTo>
                  <a:pt x="11677827" y="6323542"/>
                </a:moveTo>
                <a:cubicBezTo>
                  <a:pt x="11680654" y="6323023"/>
                  <a:pt x="11683737" y="6323542"/>
                  <a:pt x="11686820" y="6324581"/>
                </a:cubicBezTo>
                <a:cubicBezTo>
                  <a:pt x="11703266" y="6337050"/>
                  <a:pt x="11713544" y="6355752"/>
                  <a:pt x="11713544" y="6376532"/>
                </a:cubicBezTo>
                <a:cubicBezTo>
                  <a:pt x="11713544" y="6407703"/>
                  <a:pt x="11686820" y="6434717"/>
                  <a:pt x="11653930" y="6434717"/>
                </a:cubicBezTo>
                <a:cubicBezTo>
                  <a:pt x="11621040" y="6434717"/>
                  <a:pt x="11594316" y="6407703"/>
                  <a:pt x="11594316" y="6376532"/>
                </a:cubicBezTo>
                <a:cubicBezTo>
                  <a:pt x="11594316" y="6355752"/>
                  <a:pt x="11604594" y="6337050"/>
                  <a:pt x="11621040" y="6326660"/>
                </a:cubicBezTo>
                <a:cubicBezTo>
                  <a:pt x="11627207" y="6322503"/>
                  <a:pt x="11633373" y="6322503"/>
                  <a:pt x="11637485" y="6328737"/>
                </a:cubicBezTo>
                <a:cubicBezTo>
                  <a:pt x="11641596" y="6334972"/>
                  <a:pt x="11639541" y="6341205"/>
                  <a:pt x="11635429" y="6345362"/>
                </a:cubicBezTo>
                <a:cubicBezTo>
                  <a:pt x="11625151" y="6351596"/>
                  <a:pt x="11618984" y="6364064"/>
                  <a:pt x="11618984" y="6376532"/>
                </a:cubicBezTo>
                <a:cubicBezTo>
                  <a:pt x="11618984" y="6395235"/>
                  <a:pt x="11635429" y="6411859"/>
                  <a:pt x="11653930" y="6411859"/>
                </a:cubicBezTo>
                <a:cubicBezTo>
                  <a:pt x="11672431" y="6411859"/>
                  <a:pt x="11688876" y="6395235"/>
                  <a:pt x="11688876" y="6376532"/>
                </a:cubicBezTo>
                <a:cubicBezTo>
                  <a:pt x="11688876" y="6364064"/>
                  <a:pt x="11682709" y="6351596"/>
                  <a:pt x="11672431" y="6345362"/>
                </a:cubicBezTo>
                <a:cubicBezTo>
                  <a:pt x="11668320" y="6341205"/>
                  <a:pt x="11666264" y="6334972"/>
                  <a:pt x="11670375" y="6328737"/>
                </a:cubicBezTo>
                <a:cubicBezTo>
                  <a:pt x="11672431" y="6325621"/>
                  <a:pt x="11675001" y="6324062"/>
                  <a:pt x="11677827" y="6323542"/>
                </a:cubicBezTo>
                <a:close/>
                <a:moveTo>
                  <a:pt x="11826761" y="6308476"/>
                </a:moveTo>
                <a:cubicBezTo>
                  <a:pt x="11828828" y="6308476"/>
                  <a:pt x="11830894" y="6312628"/>
                  <a:pt x="11830894" y="6314705"/>
                </a:cubicBezTo>
                <a:cubicBezTo>
                  <a:pt x="11843292" y="6358303"/>
                  <a:pt x="11843292" y="6395673"/>
                  <a:pt x="11830894" y="6439272"/>
                </a:cubicBezTo>
                <a:cubicBezTo>
                  <a:pt x="11828828" y="6443424"/>
                  <a:pt x="11828828" y="6445500"/>
                  <a:pt x="11826761" y="6445500"/>
                </a:cubicBezTo>
                <a:cubicBezTo>
                  <a:pt x="11822628" y="6447576"/>
                  <a:pt x="11820562" y="6445500"/>
                  <a:pt x="11818495" y="6443424"/>
                </a:cubicBezTo>
                <a:cubicBezTo>
                  <a:pt x="11733770" y="6385292"/>
                  <a:pt x="11733770" y="6385292"/>
                  <a:pt x="11733770" y="6385292"/>
                </a:cubicBezTo>
                <a:cubicBezTo>
                  <a:pt x="11729637" y="6383217"/>
                  <a:pt x="11727571" y="6381140"/>
                  <a:pt x="11727571" y="6376988"/>
                </a:cubicBezTo>
                <a:cubicBezTo>
                  <a:pt x="11727571" y="6374912"/>
                  <a:pt x="11729637" y="6370760"/>
                  <a:pt x="11733770" y="6368684"/>
                </a:cubicBezTo>
                <a:cubicBezTo>
                  <a:pt x="11818495" y="6310553"/>
                  <a:pt x="11818495" y="6310553"/>
                  <a:pt x="11818495" y="6310553"/>
                </a:cubicBezTo>
                <a:cubicBezTo>
                  <a:pt x="11820562" y="6308476"/>
                  <a:pt x="11824695" y="6308476"/>
                  <a:pt x="11826761" y="6308476"/>
                </a:cubicBezTo>
                <a:close/>
                <a:moveTo>
                  <a:pt x="11480933" y="6308476"/>
                </a:moveTo>
                <a:cubicBezTo>
                  <a:pt x="11485024" y="6308476"/>
                  <a:pt x="11487070" y="6310553"/>
                  <a:pt x="11489116" y="6312628"/>
                </a:cubicBezTo>
                <a:cubicBezTo>
                  <a:pt x="11572984" y="6368684"/>
                  <a:pt x="11572984" y="6368684"/>
                  <a:pt x="11572984" y="6368684"/>
                </a:cubicBezTo>
                <a:cubicBezTo>
                  <a:pt x="11577075" y="6370760"/>
                  <a:pt x="11579121" y="6374912"/>
                  <a:pt x="11579121" y="6376988"/>
                </a:cubicBezTo>
                <a:cubicBezTo>
                  <a:pt x="11579121" y="6381140"/>
                  <a:pt x="11577075" y="6383217"/>
                  <a:pt x="11572984" y="6385292"/>
                </a:cubicBezTo>
                <a:lnTo>
                  <a:pt x="11489116" y="6443424"/>
                </a:lnTo>
                <a:cubicBezTo>
                  <a:pt x="11485024" y="6445500"/>
                  <a:pt x="11482979" y="6447576"/>
                  <a:pt x="11480933" y="6445500"/>
                </a:cubicBezTo>
                <a:cubicBezTo>
                  <a:pt x="11478888" y="6445500"/>
                  <a:pt x="11476842" y="6443424"/>
                  <a:pt x="11476842" y="6439272"/>
                </a:cubicBezTo>
                <a:cubicBezTo>
                  <a:pt x="11464569" y="6395673"/>
                  <a:pt x="11464569" y="6360379"/>
                  <a:pt x="11476842" y="6314705"/>
                </a:cubicBezTo>
                <a:cubicBezTo>
                  <a:pt x="11476842" y="6312628"/>
                  <a:pt x="11478888" y="6310553"/>
                  <a:pt x="11480933" y="6308476"/>
                </a:cubicBezTo>
                <a:close/>
                <a:moveTo>
                  <a:pt x="11092888" y="6297956"/>
                </a:moveTo>
                <a:cubicBezTo>
                  <a:pt x="11090835" y="6297956"/>
                  <a:pt x="11088782" y="6297956"/>
                  <a:pt x="11086728" y="6300034"/>
                </a:cubicBezTo>
                <a:cubicBezTo>
                  <a:pt x="11084676" y="6302111"/>
                  <a:pt x="11084676" y="6304188"/>
                  <a:pt x="11084676" y="6306264"/>
                </a:cubicBezTo>
                <a:cubicBezTo>
                  <a:pt x="11125737" y="6464115"/>
                  <a:pt x="11125737" y="6464115"/>
                  <a:pt x="11125737" y="6464115"/>
                </a:cubicBezTo>
                <a:cubicBezTo>
                  <a:pt x="11127790" y="6472423"/>
                  <a:pt x="11136003" y="6484884"/>
                  <a:pt x="11150374" y="6484884"/>
                </a:cubicBezTo>
                <a:cubicBezTo>
                  <a:pt x="11158586" y="6484884"/>
                  <a:pt x="11158586" y="6484884"/>
                  <a:pt x="11158586" y="6484884"/>
                </a:cubicBezTo>
                <a:cubicBezTo>
                  <a:pt x="11156533" y="6489038"/>
                  <a:pt x="11156533" y="6491116"/>
                  <a:pt x="11154480" y="6493192"/>
                </a:cubicBezTo>
                <a:cubicBezTo>
                  <a:pt x="11154480" y="6495269"/>
                  <a:pt x="11154480" y="6495269"/>
                  <a:pt x="11154480" y="6495269"/>
                </a:cubicBezTo>
                <a:cubicBezTo>
                  <a:pt x="11152427" y="6501501"/>
                  <a:pt x="11150374" y="6513962"/>
                  <a:pt x="11129843" y="6513962"/>
                </a:cubicBezTo>
                <a:cubicBezTo>
                  <a:pt x="11094941" y="6511885"/>
                  <a:pt x="11094941" y="6511885"/>
                  <a:pt x="11094941" y="6511885"/>
                </a:cubicBezTo>
                <a:cubicBezTo>
                  <a:pt x="11092888" y="6509808"/>
                  <a:pt x="11090835" y="6511885"/>
                  <a:pt x="11088782" y="6513962"/>
                </a:cubicBezTo>
                <a:cubicBezTo>
                  <a:pt x="11086728" y="6513962"/>
                  <a:pt x="11086728" y="6516039"/>
                  <a:pt x="11086728" y="6518116"/>
                </a:cubicBezTo>
                <a:cubicBezTo>
                  <a:pt x="11086728" y="6536809"/>
                  <a:pt x="11086728" y="6536809"/>
                  <a:pt x="11086728" y="6536809"/>
                </a:cubicBezTo>
                <a:cubicBezTo>
                  <a:pt x="11086728" y="6540963"/>
                  <a:pt x="11088782" y="6543040"/>
                  <a:pt x="11092888" y="6543040"/>
                </a:cubicBezTo>
                <a:cubicBezTo>
                  <a:pt x="11103153" y="6547193"/>
                  <a:pt x="11123684" y="6549270"/>
                  <a:pt x="11140108" y="6549270"/>
                </a:cubicBezTo>
                <a:cubicBezTo>
                  <a:pt x="11140108" y="6549270"/>
                  <a:pt x="11140108" y="6549270"/>
                  <a:pt x="11142162" y="6549270"/>
                </a:cubicBezTo>
                <a:cubicBezTo>
                  <a:pt x="11168852" y="6549270"/>
                  <a:pt x="11187329" y="6532655"/>
                  <a:pt x="11195542" y="6497346"/>
                </a:cubicBezTo>
                <a:cubicBezTo>
                  <a:pt x="11205807" y="6457883"/>
                  <a:pt x="11220178" y="6405959"/>
                  <a:pt x="11228391" y="6368574"/>
                </a:cubicBezTo>
                <a:cubicBezTo>
                  <a:pt x="11232497" y="6351958"/>
                  <a:pt x="11236603" y="6337419"/>
                  <a:pt x="11240709" y="6327034"/>
                </a:cubicBezTo>
                <a:cubicBezTo>
                  <a:pt x="11244815" y="6306264"/>
                  <a:pt x="11244815" y="6306264"/>
                  <a:pt x="11244815" y="6306264"/>
                </a:cubicBezTo>
                <a:cubicBezTo>
                  <a:pt x="11244815" y="6304188"/>
                  <a:pt x="11244815" y="6302111"/>
                  <a:pt x="11242762" y="6300034"/>
                </a:cubicBezTo>
                <a:cubicBezTo>
                  <a:pt x="11242762" y="6297956"/>
                  <a:pt x="11240709" y="6297956"/>
                  <a:pt x="11238656" y="6297956"/>
                </a:cubicBezTo>
                <a:cubicBezTo>
                  <a:pt x="11209913" y="6297956"/>
                  <a:pt x="11209913" y="6297956"/>
                  <a:pt x="11209913" y="6297956"/>
                </a:cubicBezTo>
                <a:cubicBezTo>
                  <a:pt x="11207860" y="6297956"/>
                  <a:pt x="11203754" y="6300034"/>
                  <a:pt x="11203754" y="6302111"/>
                </a:cubicBezTo>
                <a:cubicBezTo>
                  <a:pt x="11166798" y="6443345"/>
                  <a:pt x="11166798" y="6443345"/>
                  <a:pt x="11166798" y="6443345"/>
                </a:cubicBezTo>
                <a:cubicBezTo>
                  <a:pt x="11164745" y="6443345"/>
                  <a:pt x="11164745" y="6443345"/>
                  <a:pt x="11164745" y="6443345"/>
                </a:cubicBezTo>
                <a:cubicBezTo>
                  <a:pt x="11125737" y="6302111"/>
                  <a:pt x="11125737" y="6302111"/>
                  <a:pt x="11125737" y="6302111"/>
                </a:cubicBezTo>
                <a:cubicBezTo>
                  <a:pt x="11125737" y="6300034"/>
                  <a:pt x="11123684" y="6297956"/>
                  <a:pt x="11119578" y="6297956"/>
                </a:cubicBezTo>
                <a:cubicBezTo>
                  <a:pt x="11092888" y="6297956"/>
                  <a:pt x="11092888" y="6297956"/>
                  <a:pt x="11092888" y="6297956"/>
                </a:cubicBezTo>
                <a:close/>
                <a:moveTo>
                  <a:pt x="11053116" y="6295619"/>
                </a:moveTo>
                <a:cubicBezTo>
                  <a:pt x="11034705" y="6295619"/>
                  <a:pt x="11016295" y="6308104"/>
                  <a:pt x="11004021" y="6316428"/>
                </a:cubicBezTo>
                <a:cubicBezTo>
                  <a:pt x="11004021" y="6303943"/>
                  <a:pt x="11004021" y="6303943"/>
                  <a:pt x="11004021" y="6303943"/>
                </a:cubicBezTo>
                <a:cubicBezTo>
                  <a:pt x="11004021" y="6299780"/>
                  <a:pt x="11001976" y="6297700"/>
                  <a:pt x="10997885" y="6297700"/>
                </a:cubicBezTo>
                <a:cubicBezTo>
                  <a:pt x="10969246" y="6297700"/>
                  <a:pt x="10969246" y="6297700"/>
                  <a:pt x="10969246" y="6297700"/>
                </a:cubicBezTo>
                <a:cubicBezTo>
                  <a:pt x="10965155" y="6297700"/>
                  <a:pt x="10963110" y="6299780"/>
                  <a:pt x="10963110" y="6303943"/>
                </a:cubicBezTo>
                <a:cubicBezTo>
                  <a:pt x="10963110" y="6478738"/>
                  <a:pt x="10963110" y="6478738"/>
                  <a:pt x="10963110" y="6478738"/>
                </a:cubicBezTo>
                <a:cubicBezTo>
                  <a:pt x="10963110" y="6482900"/>
                  <a:pt x="10965155" y="6484981"/>
                  <a:pt x="10969246" y="6484981"/>
                </a:cubicBezTo>
                <a:cubicBezTo>
                  <a:pt x="10997885" y="6484981"/>
                  <a:pt x="10997885" y="6484981"/>
                  <a:pt x="10997885" y="6484981"/>
                </a:cubicBezTo>
                <a:cubicBezTo>
                  <a:pt x="11001976" y="6484981"/>
                  <a:pt x="11004021" y="6482900"/>
                  <a:pt x="11004021" y="6478738"/>
                </a:cubicBezTo>
                <a:cubicBezTo>
                  <a:pt x="11004021" y="6358046"/>
                  <a:pt x="11004021" y="6358046"/>
                  <a:pt x="11004021" y="6358046"/>
                </a:cubicBezTo>
                <a:cubicBezTo>
                  <a:pt x="11012204" y="6351803"/>
                  <a:pt x="11030614" y="6337237"/>
                  <a:pt x="11055161" y="6335156"/>
                </a:cubicBezTo>
                <a:cubicBezTo>
                  <a:pt x="11059252" y="6335156"/>
                  <a:pt x="11061298" y="6330994"/>
                  <a:pt x="11061298" y="6328913"/>
                </a:cubicBezTo>
                <a:cubicBezTo>
                  <a:pt x="11061298" y="6301862"/>
                  <a:pt x="11061298" y="6301862"/>
                  <a:pt x="11061298" y="6301862"/>
                </a:cubicBezTo>
                <a:cubicBezTo>
                  <a:pt x="11061298" y="6299780"/>
                  <a:pt x="11061298" y="6297700"/>
                  <a:pt x="11059252" y="6297700"/>
                </a:cubicBezTo>
                <a:cubicBezTo>
                  <a:pt x="11057207" y="6295619"/>
                  <a:pt x="11055161" y="6295619"/>
                  <a:pt x="11053116" y="6295619"/>
                </a:cubicBezTo>
                <a:close/>
                <a:moveTo>
                  <a:pt x="10852208" y="6292112"/>
                </a:moveTo>
                <a:cubicBezTo>
                  <a:pt x="10831515" y="6292112"/>
                  <a:pt x="10796337" y="6298350"/>
                  <a:pt x="10781852" y="6300430"/>
                </a:cubicBezTo>
                <a:cubicBezTo>
                  <a:pt x="10777713" y="6300430"/>
                  <a:pt x="10775644" y="6304588"/>
                  <a:pt x="10775644" y="6306668"/>
                </a:cubicBezTo>
                <a:cubicBezTo>
                  <a:pt x="10775644" y="6306668"/>
                  <a:pt x="10775644" y="6306668"/>
                  <a:pt x="10777713" y="6331621"/>
                </a:cubicBezTo>
                <a:cubicBezTo>
                  <a:pt x="10777713" y="6333700"/>
                  <a:pt x="10777713" y="6335780"/>
                  <a:pt x="10779783" y="6335780"/>
                </a:cubicBezTo>
                <a:cubicBezTo>
                  <a:pt x="10781852" y="6337859"/>
                  <a:pt x="10781852" y="6337859"/>
                  <a:pt x="10783921" y="6337859"/>
                </a:cubicBezTo>
                <a:cubicBezTo>
                  <a:pt x="10800475" y="6337859"/>
                  <a:pt x="10829445" y="6333700"/>
                  <a:pt x="10850138" y="6333700"/>
                </a:cubicBezTo>
                <a:cubicBezTo>
                  <a:pt x="10864622" y="6333700"/>
                  <a:pt x="10872900" y="6342018"/>
                  <a:pt x="10872900" y="6356574"/>
                </a:cubicBezTo>
                <a:cubicBezTo>
                  <a:pt x="10872900" y="6356574"/>
                  <a:pt x="10872900" y="6356574"/>
                  <a:pt x="10872900" y="6369050"/>
                </a:cubicBezTo>
                <a:cubicBezTo>
                  <a:pt x="10872900" y="6369050"/>
                  <a:pt x="10872900" y="6369050"/>
                  <a:pt x="10827376" y="6373209"/>
                </a:cubicBezTo>
                <a:cubicBezTo>
                  <a:pt x="10781852" y="6375289"/>
                  <a:pt x="10763228" y="6391924"/>
                  <a:pt x="10763228" y="6429353"/>
                </a:cubicBezTo>
                <a:cubicBezTo>
                  <a:pt x="10763228" y="6468862"/>
                  <a:pt x="10783921" y="6489656"/>
                  <a:pt x="10819099" y="6489656"/>
                </a:cubicBezTo>
                <a:cubicBezTo>
                  <a:pt x="10848069" y="6489656"/>
                  <a:pt x="10879108" y="6477180"/>
                  <a:pt x="10879108" y="6477180"/>
                </a:cubicBezTo>
                <a:cubicBezTo>
                  <a:pt x="10887385" y="6483418"/>
                  <a:pt x="10893593" y="6487577"/>
                  <a:pt x="10908078" y="6489656"/>
                </a:cubicBezTo>
                <a:cubicBezTo>
                  <a:pt x="10910147" y="6489656"/>
                  <a:pt x="10912216" y="6489656"/>
                  <a:pt x="10914286" y="6487577"/>
                </a:cubicBezTo>
                <a:cubicBezTo>
                  <a:pt x="10914286" y="6485497"/>
                  <a:pt x="10916355" y="6483418"/>
                  <a:pt x="10916355" y="6481339"/>
                </a:cubicBezTo>
                <a:cubicBezTo>
                  <a:pt x="10916355" y="6481339"/>
                  <a:pt x="10916355" y="6481339"/>
                  <a:pt x="10916355" y="6356574"/>
                </a:cubicBezTo>
                <a:cubicBezTo>
                  <a:pt x="10916355" y="6312906"/>
                  <a:pt x="10895662" y="6292112"/>
                  <a:pt x="10852208" y="6292112"/>
                </a:cubicBezTo>
                <a:close/>
                <a:moveTo>
                  <a:pt x="10523603" y="6292112"/>
                </a:moveTo>
                <a:cubicBezTo>
                  <a:pt x="10477123" y="6292112"/>
                  <a:pt x="10439442" y="6336333"/>
                  <a:pt x="10439442" y="6390884"/>
                </a:cubicBezTo>
                <a:cubicBezTo>
                  <a:pt x="10439442" y="6445435"/>
                  <a:pt x="10477123" y="6489656"/>
                  <a:pt x="10523603" y="6489656"/>
                </a:cubicBezTo>
                <a:cubicBezTo>
                  <a:pt x="10570084" y="6489656"/>
                  <a:pt x="10607764" y="6445435"/>
                  <a:pt x="10607764" y="6390884"/>
                </a:cubicBezTo>
                <a:cubicBezTo>
                  <a:pt x="10607764" y="6336333"/>
                  <a:pt x="10570084" y="6292112"/>
                  <a:pt x="10523603" y="6292112"/>
                </a:cubicBezTo>
                <a:close/>
                <a:moveTo>
                  <a:pt x="10307649" y="6266396"/>
                </a:moveTo>
                <a:cubicBezTo>
                  <a:pt x="10307649" y="6266396"/>
                  <a:pt x="10307649" y="6266396"/>
                  <a:pt x="10324014" y="6266396"/>
                </a:cubicBezTo>
                <a:cubicBezTo>
                  <a:pt x="10354698" y="6266396"/>
                  <a:pt x="10366971" y="6287313"/>
                  <a:pt x="10366971" y="6306138"/>
                </a:cubicBezTo>
                <a:cubicBezTo>
                  <a:pt x="10366971" y="6329148"/>
                  <a:pt x="10348561" y="6343789"/>
                  <a:pt x="10321968" y="6343789"/>
                </a:cubicBezTo>
                <a:cubicBezTo>
                  <a:pt x="10299467" y="6345881"/>
                  <a:pt x="10285148" y="6343789"/>
                  <a:pt x="10276965" y="6343789"/>
                </a:cubicBezTo>
                <a:cubicBezTo>
                  <a:pt x="10276965" y="6343789"/>
                  <a:pt x="10276965" y="6343789"/>
                  <a:pt x="10276965" y="6268488"/>
                </a:cubicBezTo>
                <a:cubicBezTo>
                  <a:pt x="10281057" y="6266396"/>
                  <a:pt x="10291285" y="6266396"/>
                  <a:pt x="10307649" y="6266396"/>
                </a:cubicBezTo>
                <a:close/>
                <a:moveTo>
                  <a:pt x="10683886" y="6254707"/>
                </a:moveTo>
                <a:cubicBezTo>
                  <a:pt x="10683886" y="6254707"/>
                  <a:pt x="10683886" y="6254707"/>
                  <a:pt x="10655176" y="6260951"/>
                </a:cubicBezTo>
                <a:cubicBezTo>
                  <a:pt x="10651075" y="6263033"/>
                  <a:pt x="10649024" y="6265115"/>
                  <a:pt x="10649024" y="6267195"/>
                </a:cubicBezTo>
                <a:cubicBezTo>
                  <a:pt x="10649024" y="6267195"/>
                  <a:pt x="10649024" y="6267195"/>
                  <a:pt x="10649024" y="6298417"/>
                </a:cubicBezTo>
                <a:cubicBezTo>
                  <a:pt x="10649024" y="6298417"/>
                  <a:pt x="10649024" y="6298417"/>
                  <a:pt x="10632618" y="6298417"/>
                </a:cubicBezTo>
                <a:cubicBezTo>
                  <a:pt x="10628517" y="6298417"/>
                  <a:pt x="10626466" y="6300499"/>
                  <a:pt x="10626466" y="6304662"/>
                </a:cubicBezTo>
                <a:cubicBezTo>
                  <a:pt x="10626466" y="6304662"/>
                  <a:pt x="10626466" y="6304662"/>
                  <a:pt x="10626466" y="6329640"/>
                </a:cubicBezTo>
                <a:cubicBezTo>
                  <a:pt x="10626466" y="6333803"/>
                  <a:pt x="10628517" y="6335884"/>
                  <a:pt x="10632618" y="6335884"/>
                </a:cubicBezTo>
                <a:cubicBezTo>
                  <a:pt x="10632618" y="6335884"/>
                  <a:pt x="10632618" y="6335884"/>
                  <a:pt x="10649024" y="6335884"/>
                </a:cubicBezTo>
                <a:cubicBezTo>
                  <a:pt x="10649024" y="6335884"/>
                  <a:pt x="10649024" y="6335884"/>
                  <a:pt x="10649024" y="6419143"/>
                </a:cubicBezTo>
                <a:cubicBezTo>
                  <a:pt x="10649024" y="6475342"/>
                  <a:pt x="10663379" y="6491994"/>
                  <a:pt x="10704393" y="6491994"/>
                </a:cubicBezTo>
                <a:cubicBezTo>
                  <a:pt x="10714647" y="6491994"/>
                  <a:pt x="10726951" y="6487831"/>
                  <a:pt x="10737204" y="6487831"/>
                </a:cubicBezTo>
                <a:cubicBezTo>
                  <a:pt x="10741306" y="6485750"/>
                  <a:pt x="10743356" y="6483668"/>
                  <a:pt x="10743356" y="6479505"/>
                </a:cubicBezTo>
                <a:cubicBezTo>
                  <a:pt x="10743356" y="6479505"/>
                  <a:pt x="10743356" y="6479505"/>
                  <a:pt x="10741306" y="6456609"/>
                </a:cubicBezTo>
                <a:cubicBezTo>
                  <a:pt x="10741306" y="6452446"/>
                  <a:pt x="10739255" y="6448283"/>
                  <a:pt x="10735153" y="6448283"/>
                </a:cubicBezTo>
                <a:cubicBezTo>
                  <a:pt x="10729001" y="6448283"/>
                  <a:pt x="10718748" y="6450365"/>
                  <a:pt x="10710545" y="6450365"/>
                </a:cubicBezTo>
                <a:cubicBezTo>
                  <a:pt x="10692089" y="6450365"/>
                  <a:pt x="10692089" y="6439958"/>
                  <a:pt x="10692089" y="6412898"/>
                </a:cubicBezTo>
                <a:cubicBezTo>
                  <a:pt x="10692089" y="6412898"/>
                  <a:pt x="10692089" y="6412898"/>
                  <a:pt x="10692089" y="6335884"/>
                </a:cubicBezTo>
                <a:cubicBezTo>
                  <a:pt x="10692089" y="6335884"/>
                  <a:pt x="10692089" y="6335884"/>
                  <a:pt x="10735153" y="6335884"/>
                </a:cubicBezTo>
                <a:cubicBezTo>
                  <a:pt x="10739255" y="6335884"/>
                  <a:pt x="10741306" y="6333803"/>
                  <a:pt x="10741306" y="6329640"/>
                </a:cubicBezTo>
                <a:cubicBezTo>
                  <a:pt x="10741306" y="6329640"/>
                  <a:pt x="10741306" y="6329640"/>
                  <a:pt x="10741306" y="6304662"/>
                </a:cubicBezTo>
                <a:cubicBezTo>
                  <a:pt x="10741306" y="6300499"/>
                  <a:pt x="10739255" y="6298417"/>
                  <a:pt x="10735153" y="6298417"/>
                </a:cubicBezTo>
                <a:cubicBezTo>
                  <a:pt x="10735153" y="6298417"/>
                  <a:pt x="10735153" y="6298417"/>
                  <a:pt x="10692089" y="6298417"/>
                </a:cubicBezTo>
                <a:cubicBezTo>
                  <a:pt x="10692089" y="6298417"/>
                  <a:pt x="10692089" y="6298417"/>
                  <a:pt x="10692089" y="6260951"/>
                </a:cubicBezTo>
                <a:cubicBezTo>
                  <a:pt x="10692089" y="6258870"/>
                  <a:pt x="10690038" y="6256788"/>
                  <a:pt x="10690038" y="6254707"/>
                </a:cubicBezTo>
                <a:cubicBezTo>
                  <a:pt x="10687987" y="6254707"/>
                  <a:pt x="10685936" y="6254707"/>
                  <a:pt x="10683886" y="6254707"/>
                </a:cubicBezTo>
                <a:close/>
                <a:moveTo>
                  <a:pt x="10317982" y="6225485"/>
                </a:moveTo>
                <a:cubicBezTo>
                  <a:pt x="10307672" y="6225485"/>
                  <a:pt x="10276742" y="6225485"/>
                  <a:pt x="10237565" y="6229637"/>
                </a:cubicBezTo>
                <a:cubicBezTo>
                  <a:pt x="10235502" y="6229637"/>
                  <a:pt x="10231378" y="6233789"/>
                  <a:pt x="10231378" y="6237941"/>
                </a:cubicBezTo>
                <a:cubicBezTo>
                  <a:pt x="10231378" y="6237941"/>
                  <a:pt x="10231378" y="6237941"/>
                  <a:pt x="10231378" y="6478753"/>
                </a:cubicBezTo>
                <a:cubicBezTo>
                  <a:pt x="10231378" y="6482905"/>
                  <a:pt x="10235502" y="6484981"/>
                  <a:pt x="10239626" y="6484981"/>
                </a:cubicBezTo>
                <a:cubicBezTo>
                  <a:pt x="10239626" y="6484981"/>
                  <a:pt x="10239626" y="6484981"/>
                  <a:pt x="10268494" y="6484981"/>
                </a:cubicBezTo>
                <a:cubicBezTo>
                  <a:pt x="10272618" y="6484981"/>
                  <a:pt x="10276742" y="6482905"/>
                  <a:pt x="10276742" y="6478753"/>
                </a:cubicBezTo>
                <a:cubicBezTo>
                  <a:pt x="10276742" y="6478753"/>
                  <a:pt x="10276742" y="6478753"/>
                  <a:pt x="10276742" y="6383259"/>
                </a:cubicBezTo>
                <a:cubicBezTo>
                  <a:pt x="10284990" y="6383259"/>
                  <a:pt x="10303548" y="6385334"/>
                  <a:pt x="10326230" y="6385334"/>
                </a:cubicBezTo>
                <a:cubicBezTo>
                  <a:pt x="10326230" y="6385334"/>
                  <a:pt x="10326230" y="6385334"/>
                  <a:pt x="10367470" y="6480828"/>
                </a:cubicBezTo>
                <a:cubicBezTo>
                  <a:pt x="10369532" y="6484981"/>
                  <a:pt x="10371594" y="6484981"/>
                  <a:pt x="10373656" y="6484981"/>
                </a:cubicBezTo>
                <a:cubicBezTo>
                  <a:pt x="10373656" y="6484981"/>
                  <a:pt x="10373656" y="6484981"/>
                  <a:pt x="10406648" y="6484981"/>
                </a:cubicBezTo>
                <a:cubicBezTo>
                  <a:pt x="10410772" y="6484981"/>
                  <a:pt x="10412834" y="6484981"/>
                  <a:pt x="10412834" y="6482905"/>
                </a:cubicBezTo>
                <a:cubicBezTo>
                  <a:pt x="10414896" y="6480828"/>
                  <a:pt x="10414896" y="6478753"/>
                  <a:pt x="10414896" y="6476677"/>
                </a:cubicBezTo>
                <a:lnTo>
                  <a:pt x="10367470" y="6372879"/>
                </a:lnTo>
                <a:cubicBezTo>
                  <a:pt x="10398400" y="6358347"/>
                  <a:pt x="10412834" y="6335511"/>
                  <a:pt x="10412834" y="6304371"/>
                </a:cubicBezTo>
                <a:cubicBezTo>
                  <a:pt x="10412834" y="6269080"/>
                  <a:pt x="10396338" y="6225485"/>
                  <a:pt x="10324168" y="6225485"/>
                </a:cubicBezTo>
                <a:cubicBezTo>
                  <a:pt x="10324168" y="6225485"/>
                  <a:pt x="10322106" y="6225485"/>
                  <a:pt x="10317982" y="6225485"/>
                </a:cubicBezTo>
                <a:close/>
                <a:moveTo>
                  <a:pt x="11680537" y="6192479"/>
                </a:moveTo>
                <a:cubicBezTo>
                  <a:pt x="11682598" y="6190418"/>
                  <a:pt x="11686719" y="6190418"/>
                  <a:pt x="11688780" y="6192479"/>
                </a:cubicBezTo>
                <a:cubicBezTo>
                  <a:pt x="11732048" y="6202780"/>
                  <a:pt x="11765016" y="6221324"/>
                  <a:pt x="11795922" y="6254292"/>
                </a:cubicBezTo>
                <a:cubicBezTo>
                  <a:pt x="11797982" y="6256352"/>
                  <a:pt x="11800043" y="6258412"/>
                  <a:pt x="11800043" y="6260473"/>
                </a:cubicBezTo>
                <a:cubicBezTo>
                  <a:pt x="11797982" y="6264593"/>
                  <a:pt x="11795922" y="6264593"/>
                  <a:pt x="11791801" y="6266654"/>
                </a:cubicBezTo>
                <a:cubicBezTo>
                  <a:pt x="11701142" y="6309923"/>
                  <a:pt x="11701142" y="6309923"/>
                  <a:pt x="11701142" y="6309923"/>
                </a:cubicBezTo>
                <a:cubicBezTo>
                  <a:pt x="11697021" y="6311983"/>
                  <a:pt x="11692900" y="6311983"/>
                  <a:pt x="11690840" y="6311983"/>
                </a:cubicBezTo>
                <a:cubicBezTo>
                  <a:pt x="11688780" y="6309923"/>
                  <a:pt x="11686719" y="6305802"/>
                  <a:pt x="11686719" y="6301681"/>
                </a:cubicBezTo>
                <a:cubicBezTo>
                  <a:pt x="11678477" y="6200720"/>
                  <a:pt x="11678477" y="6200720"/>
                  <a:pt x="11678477" y="6200720"/>
                </a:cubicBezTo>
                <a:cubicBezTo>
                  <a:pt x="11678477" y="6196599"/>
                  <a:pt x="11678477" y="6194539"/>
                  <a:pt x="11680537" y="6192479"/>
                </a:cubicBezTo>
                <a:close/>
                <a:moveTo>
                  <a:pt x="11623202" y="6191708"/>
                </a:moveTo>
                <a:cubicBezTo>
                  <a:pt x="11624747" y="6191451"/>
                  <a:pt x="11626293" y="6191451"/>
                  <a:pt x="11627323" y="6192483"/>
                </a:cubicBezTo>
                <a:cubicBezTo>
                  <a:pt x="11627323" y="6194548"/>
                  <a:pt x="11629383" y="6196613"/>
                  <a:pt x="11629383" y="6202808"/>
                </a:cubicBezTo>
                <a:cubicBezTo>
                  <a:pt x="11621142" y="6303996"/>
                  <a:pt x="11621142" y="6303996"/>
                  <a:pt x="11621142" y="6303996"/>
                </a:cubicBezTo>
                <a:cubicBezTo>
                  <a:pt x="11621142" y="6308126"/>
                  <a:pt x="11619081" y="6310191"/>
                  <a:pt x="11617020" y="6312256"/>
                </a:cubicBezTo>
                <a:cubicBezTo>
                  <a:pt x="11612900" y="6314321"/>
                  <a:pt x="11610839" y="6314321"/>
                  <a:pt x="11606719" y="6312256"/>
                </a:cubicBezTo>
                <a:cubicBezTo>
                  <a:pt x="11516059" y="6266825"/>
                  <a:pt x="11516059" y="6266825"/>
                  <a:pt x="11516059" y="6266825"/>
                </a:cubicBezTo>
                <a:cubicBezTo>
                  <a:pt x="11511939" y="6266825"/>
                  <a:pt x="11509878" y="6264760"/>
                  <a:pt x="11507818" y="6260630"/>
                </a:cubicBezTo>
                <a:cubicBezTo>
                  <a:pt x="11507818" y="6258564"/>
                  <a:pt x="11509878" y="6256500"/>
                  <a:pt x="11511939" y="6254434"/>
                </a:cubicBezTo>
                <a:cubicBezTo>
                  <a:pt x="11542845" y="6221394"/>
                  <a:pt x="11575812" y="6202808"/>
                  <a:pt x="11619081" y="6192483"/>
                </a:cubicBezTo>
                <a:cubicBezTo>
                  <a:pt x="11620111" y="6192483"/>
                  <a:pt x="11621656" y="6191967"/>
                  <a:pt x="11623202" y="6191708"/>
                </a:cubicBezTo>
                <a:close/>
                <a:moveTo>
                  <a:pt x="11654515" y="6156519"/>
                </a:moveTo>
                <a:cubicBezTo>
                  <a:pt x="11534762" y="6156519"/>
                  <a:pt x="11437684" y="6254645"/>
                  <a:pt x="11437684" y="6375689"/>
                </a:cubicBezTo>
                <a:cubicBezTo>
                  <a:pt x="11437684" y="6496732"/>
                  <a:pt x="11534762" y="6594858"/>
                  <a:pt x="11654515" y="6594858"/>
                </a:cubicBezTo>
                <a:cubicBezTo>
                  <a:pt x="11774268" y="6594858"/>
                  <a:pt x="11871347" y="6496732"/>
                  <a:pt x="11871347" y="6375689"/>
                </a:cubicBezTo>
                <a:cubicBezTo>
                  <a:pt x="11871347" y="6254645"/>
                  <a:pt x="11774268" y="6156519"/>
                  <a:pt x="11654515" y="6156519"/>
                </a:cubicBezTo>
                <a:close/>
                <a:moveTo>
                  <a:pt x="11653930" y="6124960"/>
                </a:moveTo>
                <a:cubicBezTo>
                  <a:pt x="11790145" y="6124960"/>
                  <a:pt x="11900569" y="6236692"/>
                  <a:pt x="11900569" y="6374521"/>
                </a:cubicBezTo>
                <a:cubicBezTo>
                  <a:pt x="11900569" y="6512349"/>
                  <a:pt x="11790145" y="6624082"/>
                  <a:pt x="11653930" y="6624082"/>
                </a:cubicBezTo>
                <a:cubicBezTo>
                  <a:pt x="11517716" y="6624082"/>
                  <a:pt x="11407292" y="6512349"/>
                  <a:pt x="11407292" y="6374521"/>
                </a:cubicBezTo>
                <a:cubicBezTo>
                  <a:pt x="11407292" y="6236692"/>
                  <a:pt x="11517716" y="6124960"/>
                  <a:pt x="11653930" y="6124960"/>
                </a:cubicBezTo>
                <a:close/>
                <a:moveTo>
                  <a:pt x="11641007" y="6046384"/>
                </a:moveTo>
                <a:cubicBezTo>
                  <a:pt x="11632781" y="6060933"/>
                  <a:pt x="11628668" y="6079639"/>
                  <a:pt x="11628668" y="6096267"/>
                </a:cubicBezTo>
                <a:cubicBezTo>
                  <a:pt x="11624554" y="6096267"/>
                  <a:pt x="11608102" y="6098345"/>
                  <a:pt x="11606046" y="6100424"/>
                </a:cubicBezTo>
                <a:cubicBezTo>
                  <a:pt x="11599876" y="6081718"/>
                  <a:pt x="11591650" y="6065090"/>
                  <a:pt x="11579311" y="6054698"/>
                </a:cubicBezTo>
                <a:cubicBezTo>
                  <a:pt x="11579311" y="6052619"/>
                  <a:pt x="11579311" y="6052619"/>
                  <a:pt x="11579311" y="6052619"/>
                </a:cubicBezTo>
                <a:cubicBezTo>
                  <a:pt x="11577254" y="6054698"/>
                  <a:pt x="11577254" y="6054698"/>
                  <a:pt x="11577254" y="6054698"/>
                </a:cubicBezTo>
                <a:cubicBezTo>
                  <a:pt x="11571085" y="6054698"/>
                  <a:pt x="11562859" y="6056776"/>
                  <a:pt x="11556689" y="6058855"/>
                </a:cubicBezTo>
                <a:cubicBezTo>
                  <a:pt x="11556689" y="6060933"/>
                  <a:pt x="11556689" y="6060933"/>
                  <a:pt x="11556689" y="6060933"/>
                </a:cubicBezTo>
                <a:cubicBezTo>
                  <a:pt x="11554632" y="6069247"/>
                  <a:pt x="11552576" y="6077561"/>
                  <a:pt x="11552576" y="6085875"/>
                </a:cubicBezTo>
                <a:cubicBezTo>
                  <a:pt x="11552576" y="6096267"/>
                  <a:pt x="11554632" y="6104581"/>
                  <a:pt x="11556689" y="6112895"/>
                </a:cubicBezTo>
                <a:cubicBezTo>
                  <a:pt x="11554632" y="6112895"/>
                  <a:pt x="11538180" y="6121208"/>
                  <a:pt x="11536124" y="6121208"/>
                </a:cubicBezTo>
                <a:cubicBezTo>
                  <a:pt x="11525841" y="6106659"/>
                  <a:pt x="11513502" y="6092110"/>
                  <a:pt x="11499106" y="6085875"/>
                </a:cubicBezTo>
                <a:cubicBezTo>
                  <a:pt x="11499106" y="6083796"/>
                  <a:pt x="11499106" y="6083796"/>
                  <a:pt x="11499106" y="6083796"/>
                </a:cubicBezTo>
                <a:cubicBezTo>
                  <a:pt x="11497050" y="6083796"/>
                  <a:pt x="11497050" y="6083796"/>
                  <a:pt x="11497050" y="6083796"/>
                </a:cubicBezTo>
                <a:cubicBezTo>
                  <a:pt x="11490880" y="6087953"/>
                  <a:pt x="11484710" y="6092110"/>
                  <a:pt x="11478541" y="6096267"/>
                </a:cubicBezTo>
                <a:cubicBezTo>
                  <a:pt x="11478541" y="6096267"/>
                  <a:pt x="11478541" y="6098345"/>
                  <a:pt x="11478541" y="6098345"/>
                </a:cubicBezTo>
                <a:cubicBezTo>
                  <a:pt x="11478541" y="6114973"/>
                  <a:pt x="11482654" y="6131601"/>
                  <a:pt x="11490880" y="6148228"/>
                </a:cubicBezTo>
                <a:cubicBezTo>
                  <a:pt x="11488824" y="6150307"/>
                  <a:pt x="11476484" y="6158621"/>
                  <a:pt x="11474428" y="6160699"/>
                </a:cubicBezTo>
                <a:cubicBezTo>
                  <a:pt x="11462089" y="6148228"/>
                  <a:pt x="11445636" y="6137836"/>
                  <a:pt x="11431240" y="6133679"/>
                </a:cubicBezTo>
                <a:cubicBezTo>
                  <a:pt x="11429184" y="6133679"/>
                  <a:pt x="11429184" y="6133679"/>
                  <a:pt x="11429184" y="6133679"/>
                </a:cubicBezTo>
                <a:cubicBezTo>
                  <a:pt x="11429184" y="6135757"/>
                  <a:pt x="11429184" y="6135757"/>
                  <a:pt x="11429184" y="6135757"/>
                </a:cubicBezTo>
                <a:cubicBezTo>
                  <a:pt x="11423014" y="6137836"/>
                  <a:pt x="11416844" y="6144071"/>
                  <a:pt x="11412731" y="6150307"/>
                </a:cubicBezTo>
                <a:cubicBezTo>
                  <a:pt x="11412731" y="6152385"/>
                  <a:pt x="11412731" y="6152385"/>
                  <a:pt x="11412731" y="6152385"/>
                </a:cubicBezTo>
                <a:cubicBezTo>
                  <a:pt x="11416844" y="6166934"/>
                  <a:pt x="11427127" y="6183562"/>
                  <a:pt x="11439467" y="6198111"/>
                </a:cubicBezTo>
                <a:cubicBezTo>
                  <a:pt x="11437410" y="6198111"/>
                  <a:pt x="11427127" y="6212660"/>
                  <a:pt x="11425070" y="6214739"/>
                </a:cubicBezTo>
                <a:cubicBezTo>
                  <a:pt x="11410675" y="6206425"/>
                  <a:pt x="11392166" y="6202268"/>
                  <a:pt x="11375714" y="6202268"/>
                </a:cubicBezTo>
                <a:cubicBezTo>
                  <a:pt x="11373657" y="6202268"/>
                  <a:pt x="11373657" y="6202268"/>
                  <a:pt x="11373657" y="6202268"/>
                </a:cubicBezTo>
                <a:cubicBezTo>
                  <a:pt x="11369544" y="6206425"/>
                  <a:pt x="11365431" y="6214739"/>
                  <a:pt x="11363375" y="6220974"/>
                </a:cubicBezTo>
                <a:cubicBezTo>
                  <a:pt x="11363375" y="6223053"/>
                  <a:pt x="11363375" y="6223053"/>
                  <a:pt x="11363375" y="6223053"/>
                </a:cubicBezTo>
                <a:cubicBezTo>
                  <a:pt x="11371601" y="6237601"/>
                  <a:pt x="11383940" y="6250072"/>
                  <a:pt x="11400392" y="6260465"/>
                </a:cubicBezTo>
                <a:cubicBezTo>
                  <a:pt x="11398336" y="6262543"/>
                  <a:pt x="11392166" y="6277092"/>
                  <a:pt x="11392166" y="6279171"/>
                </a:cubicBezTo>
                <a:cubicBezTo>
                  <a:pt x="11373657" y="6275014"/>
                  <a:pt x="11355148" y="6275014"/>
                  <a:pt x="11340753" y="6279171"/>
                </a:cubicBezTo>
                <a:cubicBezTo>
                  <a:pt x="11338696" y="6279171"/>
                  <a:pt x="11338696" y="6279171"/>
                  <a:pt x="11338696" y="6279171"/>
                </a:cubicBezTo>
                <a:cubicBezTo>
                  <a:pt x="11338696" y="6281249"/>
                  <a:pt x="11338696" y="6281249"/>
                  <a:pt x="11338696" y="6281249"/>
                </a:cubicBezTo>
                <a:cubicBezTo>
                  <a:pt x="11336640" y="6287485"/>
                  <a:pt x="11334583" y="6295798"/>
                  <a:pt x="11332527" y="6302033"/>
                </a:cubicBezTo>
                <a:cubicBezTo>
                  <a:pt x="11334583" y="6304112"/>
                  <a:pt x="11334583" y="6304112"/>
                  <a:pt x="11334583" y="6304112"/>
                </a:cubicBezTo>
                <a:cubicBezTo>
                  <a:pt x="11344866" y="6314504"/>
                  <a:pt x="11361318" y="6324897"/>
                  <a:pt x="11377770" y="6329053"/>
                </a:cubicBezTo>
                <a:cubicBezTo>
                  <a:pt x="11377770" y="6331132"/>
                  <a:pt x="11375714" y="6349838"/>
                  <a:pt x="11375714" y="6351917"/>
                </a:cubicBezTo>
                <a:cubicBezTo>
                  <a:pt x="11357205" y="6351917"/>
                  <a:pt x="11338696" y="6356073"/>
                  <a:pt x="11326357" y="6364388"/>
                </a:cubicBezTo>
                <a:cubicBezTo>
                  <a:pt x="11324300" y="6364388"/>
                  <a:pt x="11324300" y="6364388"/>
                  <a:pt x="11324300" y="6364388"/>
                </a:cubicBezTo>
                <a:cubicBezTo>
                  <a:pt x="11324300" y="6366465"/>
                  <a:pt x="11324300" y="6366465"/>
                  <a:pt x="11324300" y="6366465"/>
                </a:cubicBezTo>
                <a:cubicBezTo>
                  <a:pt x="11324300" y="6368544"/>
                  <a:pt x="11324300" y="6372701"/>
                  <a:pt x="11324300" y="6376858"/>
                </a:cubicBezTo>
                <a:cubicBezTo>
                  <a:pt x="11324300" y="6381015"/>
                  <a:pt x="11324300" y="6385172"/>
                  <a:pt x="11324300" y="6387250"/>
                </a:cubicBezTo>
                <a:cubicBezTo>
                  <a:pt x="11324300" y="6389329"/>
                  <a:pt x="11324300" y="6389329"/>
                  <a:pt x="11324300" y="6389329"/>
                </a:cubicBezTo>
                <a:cubicBezTo>
                  <a:pt x="11326357" y="6389329"/>
                  <a:pt x="11326357" y="6389329"/>
                  <a:pt x="11326357" y="6389329"/>
                </a:cubicBezTo>
                <a:cubicBezTo>
                  <a:pt x="11338696" y="6397643"/>
                  <a:pt x="11357205" y="6401800"/>
                  <a:pt x="11375714" y="6401800"/>
                </a:cubicBezTo>
                <a:cubicBezTo>
                  <a:pt x="11375714" y="6405956"/>
                  <a:pt x="11377770" y="6422584"/>
                  <a:pt x="11379827" y="6424662"/>
                </a:cubicBezTo>
                <a:cubicBezTo>
                  <a:pt x="11361318" y="6430897"/>
                  <a:pt x="11344866" y="6439211"/>
                  <a:pt x="11334583" y="6451682"/>
                </a:cubicBezTo>
                <a:cubicBezTo>
                  <a:pt x="11332527" y="6451682"/>
                  <a:pt x="11332527" y="6451682"/>
                  <a:pt x="11332527" y="6451682"/>
                </a:cubicBezTo>
                <a:cubicBezTo>
                  <a:pt x="11332527" y="6453761"/>
                  <a:pt x="11332527" y="6453761"/>
                  <a:pt x="11332527" y="6453761"/>
                </a:cubicBezTo>
                <a:cubicBezTo>
                  <a:pt x="11334583" y="6459996"/>
                  <a:pt x="11336640" y="6468310"/>
                  <a:pt x="11338696" y="6474546"/>
                </a:cubicBezTo>
                <a:cubicBezTo>
                  <a:pt x="11340753" y="6474546"/>
                  <a:pt x="11340753" y="6474546"/>
                  <a:pt x="11340753" y="6474546"/>
                </a:cubicBezTo>
                <a:cubicBezTo>
                  <a:pt x="11355148" y="6480781"/>
                  <a:pt x="11375714" y="6478702"/>
                  <a:pt x="11392166" y="6474546"/>
                </a:cubicBezTo>
                <a:cubicBezTo>
                  <a:pt x="11392166" y="6476623"/>
                  <a:pt x="11400392" y="6493252"/>
                  <a:pt x="11400392" y="6495329"/>
                </a:cubicBezTo>
                <a:cubicBezTo>
                  <a:pt x="11385996" y="6503643"/>
                  <a:pt x="11371601" y="6518193"/>
                  <a:pt x="11363375" y="6532742"/>
                </a:cubicBezTo>
                <a:cubicBezTo>
                  <a:pt x="11363375" y="6534820"/>
                  <a:pt x="11363375" y="6534820"/>
                  <a:pt x="11363375" y="6534820"/>
                </a:cubicBezTo>
                <a:cubicBezTo>
                  <a:pt x="11365431" y="6538978"/>
                  <a:pt x="11371601" y="6547291"/>
                  <a:pt x="11375714" y="6553526"/>
                </a:cubicBezTo>
                <a:cubicBezTo>
                  <a:pt x="11392166" y="6553526"/>
                  <a:pt x="11410675" y="6549370"/>
                  <a:pt x="11427127" y="6538978"/>
                </a:cubicBezTo>
                <a:cubicBezTo>
                  <a:pt x="11427127" y="6541055"/>
                  <a:pt x="11437410" y="6555605"/>
                  <a:pt x="11439467" y="6557684"/>
                </a:cubicBezTo>
                <a:cubicBezTo>
                  <a:pt x="11427127" y="6570154"/>
                  <a:pt x="11416844" y="6586781"/>
                  <a:pt x="11412731" y="6603410"/>
                </a:cubicBezTo>
                <a:cubicBezTo>
                  <a:pt x="11414788" y="6605487"/>
                  <a:pt x="11414788" y="6605487"/>
                  <a:pt x="11414788" y="6605487"/>
                </a:cubicBezTo>
                <a:cubicBezTo>
                  <a:pt x="11416844" y="6609645"/>
                  <a:pt x="11425070" y="6615880"/>
                  <a:pt x="11429184" y="6620037"/>
                </a:cubicBezTo>
                <a:cubicBezTo>
                  <a:pt x="11431240" y="6620037"/>
                  <a:pt x="11431240" y="6620037"/>
                  <a:pt x="11431240" y="6620037"/>
                </a:cubicBezTo>
                <a:cubicBezTo>
                  <a:pt x="11445636" y="6615880"/>
                  <a:pt x="11462089" y="6607566"/>
                  <a:pt x="11476484" y="6593017"/>
                </a:cubicBezTo>
                <a:cubicBezTo>
                  <a:pt x="11478541" y="6595096"/>
                  <a:pt x="11490880" y="6605487"/>
                  <a:pt x="11492937" y="6607566"/>
                </a:cubicBezTo>
                <a:cubicBezTo>
                  <a:pt x="11484710" y="6624193"/>
                  <a:pt x="11480598" y="6640822"/>
                  <a:pt x="11480598" y="6657449"/>
                </a:cubicBezTo>
                <a:cubicBezTo>
                  <a:pt x="11480598" y="6657449"/>
                  <a:pt x="11480598" y="6659528"/>
                  <a:pt x="11480598" y="6659528"/>
                </a:cubicBezTo>
                <a:cubicBezTo>
                  <a:pt x="11484710" y="6663684"/>
                  <a:pt x="11492937" y="6667842"/>
                  <a:pt x="11499106" y="6669919"/>
                </a:cubicBezTo>
                <a:cubicBezTo>
                  <a:pt x="11499106" y="6671998"/>
                  <a:pt x="11499106" y="6671998"/>
                  <a:pt x="11499106" y="6671998"/>
                </a:cubicBezTo>
                <a:cubicBezTo>
                  <a:pt x="11501163" y="6669919"/>
                  <a:pt x="11501163" y="6669919"/>
                  <a:pt x="11501163" y="6669919"/>
                </a:cubicBezTo>
                <a:cubicBezTo>
                  <a:pt x="11515558" y="6661606"/>
                  <a:pt x="11527898" y="6649135"/>
                  <a:pt x="11538180" y="6632508"/>
                </a:cubicBezTo>
                <a:cubicBezTo>
                  <a:pt x="11540237" y="6634586"/>
                  <a:pt x="11554632" y="6640822"/>
                  <a:pt x="11556689" y="6640822"/>
                </a:cubicBezTo>
                <a:cubicBezTo>
                  <a:pt x="11554632" y="6649135"/>
                  <a:pt x="11554632" y="6659528"/>
                  <a:pt x="11554632" y="6667842"/>
                </a:cubicBezTo>
                <a:cubicBezTo>
                  <a:pt x="11554632" y="6676155"/>
                  <a:pt x="11554632" y="6686548"/>
                  <a:pt x="11556689" y="6692783"/>
                </a:cubicBezTo>
                <a:cubicBezTo>
                  <a:pt x="11556689" y="6694861"/>
                  <a:pt x="11556689" y="6694861"/>
                  <a:pt x="11556689" y="6694861"/>
                </a:cubicBezTo>
                <a:cubicBezTo>
                  <a:pt x="11558746" y="6694861"/>
                  <a:pt x="11558746" y="6694861"/>
                  <a:pt x="11558746" y="6694861"/>
                </a:cubicBezTo>
                <a:cubicBezTo>
                  <a:pt x="11562859" y="6696940"/>
                  <a:pt x="11573141" y="6699018"/>
                  <a:pt x="11579311" y="6701096"/>
                </a:cubicBezTo>
                <a:cubicBezTo>
                  <a:pt x="11581367" y="6701096"/>
                  <a:pt x="11581367" y="6701096"/>
                  <a:pt x="11581367" y="6701096"/>
                </a:cubicBezTo>
                <a:cubicBezTo>
                  <a:pt x="11591650" y="6688626"/>
                  <a:pt x="11601933" y="6671998"/>
                  <a:pt x="11606046" y="6655371"/>
                </a:cubicBezTo>
                <a:cubicBezTo>
                  <a:pt x="11608102" y="6655371"/>
                  <a:pt x="11626611" y="6657449"/>
                  <a:pt x="11628668" y="6657449"/>
                </a:cubicBezTo>
                <a:cubicBezTo>
                  <a:pt x="11628668" y="6676155"/>
                  <a:pt x="11632781" y="6694861"/>
                  <a:pt x="11641007" y="6709410"/>
                </a:cubicBezTo>
                <a:cubicBezTo>
                  <a:pt x="11643063" y="6709410"/>
                  <a:pt x="11643063" y="6709410"/>
                  <a:pt x="11643063" y="6709410"/>
                </a:cubicBezTo>
                <a:cubicBezTo>
                  <a:pt x="11649233" y="6709410"/>
                  <a:pt x="11659516" y="6709410"/>
                  <a:pt x="11663629" y="6709410"/>
                </a:cubicBezTo>
                <a:cubicBezTo>
                  <a:pt x="11665686" y="6709410"/>
                  <a:pt x="11665686" y="6709410"/>
                  <a:pt x="11665686" y="6709410"/>
                </a:cubicBezTo>
                <a:cubicBezTo>
                  <a:pt x="11673912" y="6694861"/>
                  <a:pt x="11678025" y="6676155"/>
                  <a:pt x="11680082" y="6657449"/>
                </a:cubicBezTo>
                <a:cubicBezTo>
                  <a:pt x="11682138" y="6657449"/>
                  <a:pt x="11698590" y="6655371"/>
                  <a:pt x="11700647" y="6655371"/>
                </a:cubicBezTo>
                <a:cubicBezTo>
                  <a:pt x="11704760" y="6671998"/>
                  <a:pt x="11715042" y="6688626"/>
                  <a:pt x="11727382" y="6701096"/>
                </a:cubicBezTo>
                <a:cubicBezTo>
                  <a:pt x="11733551" y="6699018"/>
                  <a:pt x="11743834" y="6696940"/>
                  <a:pt x="11747947" y="6694861"/>
                </a:cubicBezTo>
                <a:cubicBezTo>
                  <a:pt x="11750004" y="6694861"/>
                  <a:pt x="11750004" y="6694861"/>
                  <a:pt x="11750004" y="6694861"/>
                </a:cubicBezTo>
                <a:cubicBezTo>
                  <a:pt x="11752060" y="6686548"/>
                  <a:pt x="11752060" y="6676155"/>
                  <a:pt x="11752060" y="6667842"/>
                </a:cubicBezTo>
                <a:cubicBezTo>
                  <a:pt x="11752060" y="6659528"/>
                  <a:pt x="11752060" y="6649135"/>
                  <a:pt x="11750004" y="6640822"/>
                </a:cubicBezTo>
                <a:cubicBezTo>
                  <a:pt x="11752060" y="6640822"/>
                  <a:pt x="11768512" y="6634586"/>
                  <a:pt x="11770569" y="6632508"/>
                </a:cubicBezTo>
                <a:cubicBezTo>
                  <a:pt x="11778795" y="6649135"/>
                  <a:pt x="11793191" y="6661606"/>
                  <a:pt x="11807586" y="6669919"/>
                </a:cubicBezTo>
                <a:cubicBezTo>
                  <a:pt x="11813756" y="6667842"/>
                  <a:pt x="11821982" y="6663684"/>
                  <a:pt x="11826095" y="6659528"/>
                </a:cubicBezTo>
                <a:cubicBezTo>
                  <a:pt x="11828152" y="6657449"/>
                  <a:pt x="11828152" y="6657449"/>
                  <a:pt x="11828152" y="6657449"/>
                </a:cubicBezTo>
                <a:cubicBezTo>
                  <a:pt x="11828152" y="6657449"/>
                  <a:pt x="11828152" y="6657449"/>
                  <a:pt x="11828152" y="6655371"/>
                </a:cubicBezTo>
                <a:cubicBezTo>
                  <a:pt x="11828152" y="6640822"/>
                  <a:pt x="11821982" y="6622116"/>
                  <a:pt x="11813756" y="6607566"/>
                </a:cubicBezTo>
                <a:cubicBezTo>
                  <a:pt x="11815812" y="6605487"/>
                  <a:pt x="11828152" y="6595096"/>
                  <a:pt x="11830208" y="6593017"/>
                </a:cubicBezTo>
                <a:cubicBezTo>
                  <a:pt x="11844604" y="6605487"/>
                  <a:pt x="11861056" y="6615880"/>
                  <a:pt x="11875452" y="6620037"/>
                </a:cubicBezTo>
                <a:cubicBezTo>
                  <a:pt x="11877509" y="6620037"/>
                  <a:pt x="11877509" y="6620037"/>
                  <a:pt x="11877509" y="6620037"/>
                </a:cubicBezTo>
                <a:cubicBezTo>
                  <a:pt x="11881622" y="6615880"/>
                  <a:pt x="11889848" y="6609645"/>
                  <a:pt x="11891905" y="6603410"/>
                </a:cubicBezTo>
                <a:cubicBezTo>
                  <a:pt x="11893961" y="6603410"/>
                  <a:pt x="11893961" y="6603410"/>
                  <a:pt x="11893961" y="6603410"/>
                </a:cubicBezTo>
                <a:cubicBezTo>
                  <a:pt x="11889848" y="6586781"/>
                  <a:pt x="11879565" y="6570154"/>
                  <a:pt x="11867226" y="6557684"/>
                </a:cubicBezTo>
                <a:cubicBezTo>
                  <a:pt x="11869283" y="6555605"/>
                  <a:pt x="11879565" y="6541055"/>
                  <a:pt x="11879565" y="6538978"/>
                </a:cubicBezTo>
                <a:cubicBezTo>
                  <a:pt x="11896018" y="6547291"/>
                  <a:pt x="11914526" y="6553526"/>
                  <a:pt x="11930979" y="6553526"/>
                </a:cubicBezTo>
                <a:cubicBezTo>
                  <a:pt x="11933035" y="6551448"/>
                  <a:pt x="11933035" y="6551448"/>
                  <a:pt x="11933035" y="6551448"/>
                </a:cubicBezTo>
                <a:cubicBezTo>
                  <a:pt x="11935092" y="6547291"/>
                  <a:pt x="11941261" y="6538978"/>
                  <a:pt x="11943318" y="6532742"/>
                </a:cubicBezTo>
                <a:cubicBezTo>
                  <a:pt x="11943318" y="6530664"/>
                  <a:pt x="11943318" y="6530664"/>
                  <a:pt x="11943318" y="6530664"/>
                </a:cubicBezTo>
                <a:cubicBezTo>
                  <a:pt x="11935092" y="6518193"/>
                  <a:pt x="11920696" y="6503643"/>
                  <a:pt x="11906300" y="6495329"/>
                </a:cubicBezTo>
                <a:cubicBezTo>
                  <a:pt x="11906300" y="6491173"/>
                  <a:pt x="11914526" y="6476623"/>
                  <a:pt x="11914526" y="6474546"/>
                </a:cubicBezTo>
                <a:cubicBezTo>
                  <a:pt x="11930979" y="6478702"/>
                  <a:pt x="11949488" y="6478702"/>
                  <a:pt x="11965940" y="6474546"/>
                </a:cubicBezTo>
                <a:cubicBezTo>
                  <a:pt x="11967996" y="6474546"/>
                  <a:pt x="11967996" y="6474546"/>
                  <a:pt x="11967996" y="6474546"/>
                </a:cubicBezTo>
                <a:cubicBezTo>
                  <a:pt x="11970053" y="6468310"/>
                  <a:pt x="11972109" y="6459996"/>
                  <a:pt x="11972109" y="6453761"/>
                </a:cubicBezTo>
                <a:cubicBezTo>
                  <a:pt x="11972109" y="6451682"/>
                  <a:pt x="11972109" y="6451682"/>
                  <a:pt x="11972109" y="6451682"/>
                </a:cubicBezTo>
                <a:cubicBezTo>
                  <a:pt x="11961827" y="6439211"/>
                  <a:pt x="11945374" y="6430897"/>
                  <a:pt x="11926866" y="6424662"/>
                </a:cubicBezTo>
                <a:cubicBezTo>
                  <a:pt x="11928922" y="6422584"/>
                  <a:pt x="11930979" y="6405956"/>
                  <a:pt x="11930979" y="6403878"/>
                </a:cubicBezTo>
                <a:cubicBezTo>
                  <a:pt x="11949488" y="6403878"/>
                  <a:pt x="11967996" y="6397643"/>
                  <a:pt x="11980336" y="6389329"/>
                </a:cubicBezTo>
                <a:cubicBezTo>
                  <a:pt x="11982392" y="6389329"/>
                  <a:pt x="11982392" y="6389329"/>
                  <a:pt x="11982392" y="6389329"/>
                </a:cubicBezTo>
                <a:cubicBezTo>
                  <a:pt x="11982392" y="6385172"/>
                  <a:pt x="11982392" y="6381015"/>
                  <a:pt x="11982392" y="6376858"/>
                </a:cubicBezTo>
                <a:cubicBezTo>
                  <a:pt x="11982392" y="6374779"/>
                  <a:pt x="11982392" y="6370623"/>
                  <a:pt x="11982392" y="6366465"/>
                </a:cubicBezTo>
                <a:cubicBezTo>
                  <a:pt x="11980336" y="6366465"/>
                  <a:pt x="11980336" y="6366465"/>
                  <a:pt x="11980336" y="6366465"/>
                </a:cubicBezTo>
                <a:cubicBezTo>
                  <a:pt x="11967996" y="6358152"/>
                  <a:pt x="11949488" y="6351917"/>
                  <a:pt x="11930979" y="6351917"/>
                </a:cubicBezTo>
                <a:cubicBezTo>
                  <a:pt x="11930979" y="6349838"/>
                  <a:pt x="11928922" y="6333211"/>
                  <a:pt x="11928922" y="6331132"/>
                </a:cubicBezTo>
                <a:cubicBezTo>
                  <a:pt x="11945374" y="6324897"/>
                  <a:pt x="11961827" y="6316583"/>
                  <a:pt x="11972109" y="6304112"/>
                </a:cubicBezTo>
                <a:cubicBezTo>
                  <a:pt x="11974166" y="6304112"/>
                  <a:pt x="11974166" y="6304112"/>
                  <a:pt x="11974166" y="6304112"/>
                </a:cubicBezTo>
                <a:cubicBezTo>
                  <a:pt x="11974166" y="6302033"/>
                  <a:pt x="11974166" y="6302033"/>
                  <a:pt x="11974166" y="6302033"/>
                </a:cubicBezTo>
                <a:cubicBezTo>
                  <a:pt x="11972109" y="6295798"/>
                  <a:pt x="11970053" y="6287485"/>
                  <a:pt x="11967996" y="6281249"/>
                </a:cubicBezTo>
                <a:cubicBezTo>
                  <a:pt x="11965940" y="6281249"/>
                  <a:pt x="11965940" y="6281249"/>
                  <a:pt x="11965940" y="6281249"/>
                </a:cubicBezTo>
                <a:cubicBezTo>
                  <a:pt x="11951544" y="6275014"/>
                  <a:pt x="11933035" y="6277092"/>
                  <a:pt x="11914526" y="6281249"/>
                </a:cubicBezTo>
                <a:cubicBezTo>
                  <a:pt x="11914526" y="6279171"/>
                  <a:pt x="11908357" y="6262543"/>
                  <a:pt x="11906300" y="6260465"/>
                </a:cubicBezTo>
                <a:cubicBezTo>
                  <a:pt x="11922753" y="6252151"/>
                  <a:pt x="11935092" y="6237601"/>
                  <a:pt x="11943318" y="6223053"/>
                </a:cubicBezTo>
                <a:cubicBezTo>
                  <a:pt x="11943318" y="6220974"/>
                  <a:pt x="11943318" y="6220974"/>
                  <a:pt x="11943318" y="6220974"/>
                </a:cubicBezTo>
                <a:cubicBezTo>
                  <a:pt x="11941261" y="6216817"/>
                  <a:pt x="11937148" y="6208503"/>
                  <a:pt x="11933035" y="6202268"/>
                </a:cubicBezTo>
                <a:cubicBezTo>
                  <a:pt x="11930979" y="6202268"/>
                  <a:pt x="11930979" y="6202268"/>
                  <a:pt x="11930979" y="6202268"/>
                </a:cubicBezTo>
                <a:cubicBezTo>
                  <a:pt x="11914526" y="6202268"/>
                  <a:pt x="11896018" y="6206425"/>
                  <a:pt x="11881622" y="6214739"/>
                </a:cubicBezTo>
                <a:cubicBezTo>
                  <a:pt x="11879565" y="6214739"/>
                  <a:pt x="11869283" y="6200189"/>
                  <a:pt x="11867226" y="6198111"/>
                </a:cubicBezTo>
                <a:cubicBezTo>
                  <a:pt x="11879565" y="6185640"/>
                  <a:pt x="11889848" y="6169013"/>
                  <a:pt x="11893961" y="6152385"/>
                </a:cubicBezTo>
                <a:cubicBezTo>
                  <a:pt x="11893961" y="6150307"/>
                  <a:pt x="11893961" y="6150307"/>
                  <a:pt x="11893961" y="6150307"/>
                </a:cubicBezTo>
                <a:cubicBezTo>
                  <a:pt x="11889848" y="6146150"/>
                  <a:pt x="11883679" y="6139914"/>
                  <a:pt x="11877509" y="6135757"/>
                </a:cubicBezTo>
                <a:cubicBezTo>
                  <a:pt x="11861056" y="6139914"/>
                  <a:pt x="11844604" y="6148228"/>
                  <a:pt x="11832265" y="6160699"/>
                </a:cubicBezTo>
                <a:cubicBezTo>
                  <a:pt x="11830208" y="6160699"/>
                  <a:pt x="11815812" y="6150307"/>
                  <a:pt x="11813756" y="6148228"/>
                </a:cubicBezTo>
                <a:cubicBezTo>
                  <a:pt x="11824038" y="6131601"/>
                  <a:pt x="11828152" y="6114973"/>
                  <a:pt x="11828152" y="6098345"/>
                </a:cubicBezTo>
                <a:cubicBezTo>
                  <a:pt x="11828152" y="6098345"/>
                  <a:pt x="11828152" y="6096267"/>
                  <a:pt x="11828152" y="6096267"/>
                </a:cubicBezTo>
                <a:cubicBezTo>
                  <a:pt x="11821982" y="6092110"/>
                  <a:pt x="11813756" y="6087953"/>
                  <a:pt x="11809643" y="6085875"/>
                </a:cubicBezTo>
                <a:cubicBezTo>
                  <a:pt x="11807586" y="6083796"/>
                  <a:pt x="11807586" y="6083796"/>
                  <a:pt x="11807586" y="6083796"/>
                </a:cubicBezTo>
                <a:cubicBezTo>
                  <a:pt x="11807586" y="6085875"/>
                  <a:pt x="11807586" y="6085875"/>
                  <a:pt x="11807586" y="6085875"/>
                </a:cubicBezTo>
                <a:cubicBezTo>
                  <a:pt x="11793191" y="6092110"/>
                  <a:pt x="11780851" y="6106659"/>
                  <a:pt x="11770569" y="6121208"/>
                </a:cubicBezTo>
                <a:cubicBezTo>
                  <a:pt x="11768512" y="6121208"/>
                  <a:pt x="11752060" y="6114973"/>
                  <a:pt x="11750004" y="6112895"/>
                </a:cubicBezTo>
                <a:cubicBezTo>
                  <a:pt x="11752060" y="6104581"/>
                  <a:pt x="11754116" y="6096267"/>
                  <a:pt x="11754116" y="6085875"/>
                </a:cubicBezTo>
                <a:cubicBezTo>
                  <a:pt x="11754116" y="6077561"/>
                  <a:pt x="11752060" y="6069247"/>
                  <a:pt x="11750004" y="6060933"/>
                </a:cubicBezTo>
                <a:cubicBezTo>
                  <a:pt x="11750004" y="6058855"/>
                  <a:pt x="11750004" y="6058855"/>
                  <a:pt x="11750004" y="6058855"/>
                </a:cubicBezTo>
                <a:cubicBezTo>
                  <a:pt x="11747947" y="6058855"/>
                  <a:pt x="11747947" y="6058855"/>
                  <a:pt x="11747947" y="6058855"/>
                </a:cubicBezTo>
                <a:cubicBezTo>
                  <a:pt x="11743834" y="6056776"/>
                  <a:pt x="11735608" y="6054698"/>
                  <a:pt x="11727382" y="6054698"/>
                </a:cubicBezTo>
                <a:cubicBezTo>
                  <a:pt x="11715042" y="6065090"/>
                  <a:pt x="11704760" y="6081718"/>
                  <a:pt x="11700647" y="6100424"/>
                </a:cubicBezTo>
                <a:cubicBezTo>
                  <a:pt x="11698590" y="6098345"/>
                  <a:pt x="11682138" y="6096267"/>
                  <a:pt x="11678025" y="6096267"/>
                </a:cubicBezTo>
                <a:cubicBezTo>
                  <a:pt x="11678025" y="6079639"/>
                  <a:pt x="11673912" y="6060933"/>
                  <a:pt x="11665686" y="6046384"/>
                </a:cubicBezTo>
                <a:cubicBezTo>
                  <a:pt x="11663629" y="6046384"/>
                  <a:pt x="11663629" y="6046384"/>
                  <a:pt x="11663629" y="6046384"/>
                </a:cubicBezTo>
                <a:cubicBezTo>
                  <a:pt x="11657460" y="6044305"/>
                  <a:pt x="11649233" y="6044305"/>
                  <a:pt x="11643063" y="6046384"/>
                </a:cubicBezTo>
                <a:cubicBezTo>
                  <a:pt x="11641007" y="6046384"/>
                  <a:pt x="11641007" y="6046384"/>
                  <a:pt x="11641007" y="6046384"/>
                </a:cubicBezTo>
                <a:close/>
                <a:moveTo>
                  <a:pt x="0" y="0"/>
                </a:moveTo>
                <a:lnTo>
                  <a:pt x="12192000" y="0"/>
                </a:lnTo>
                <a:lnTo>
                  <a:pt x="12192000" y="6858000"/>
                </a:lnTo>
                <a:lnTo>
                  <a:pt x="4539049" y="6858000"/>
                </a:lnTo>
                <a:lnTo>
                  <a:pt x="0" y="6858000"/>
                </a:lnTo>
                <a:lnTo>
                  <a:pt x="0" y="6273113"/>
                </a:lnTo>
                <a:close/>
              </a:path>
            </a:pathLst>
          </a:custGeom>
          <a:solidFill>
            <a:srgbClr val="48595D">
              <a:alpha val="70000"/>
            </a:srgbClr>
          </a:solidFill>
        </p:spPr>
        <p:txBody>
          <a:bodyPr wrap="square" tIns="0" bIns="1371600" anchor="b">
            <a:noAutofit/>
          </a:bodyPr>
          <a:lstStyle>
            <a:lvl1pPr marL="457200" indent="0" algn="l">
              <a:buNone/>
              <a:defRPr sz="6600" b="1" cap="all" baseline="0">
                <a:solidFill>
                  <a:schemeClr val="bg1"/>
                </a:solidFill>
                <a:latin typeface="MS PMincho"/>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a:t>
            </a:r>
          </a:p>
        </p:txBody>
      </p:sp>
      <p:sp>
        <p:nvSpPr>
          <p:cNvPr id="11" name="Slide Number Placeholder 5">
            <a:extLst>
              <a:ext uri="{FF2B5EF4-FFF2-40B4-BE49-F238E27FC236}">
                <a16:creationId xmlns:a16="http://schemas.microsoft.com/office/drawing/2014/main" id="{C8830E89-B3DC-4845-B9D6-57EEF767FDEC}"/>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895583375"/>
      </p:ext>
    </p:extLst>
  </p:cSld>
  <p:clrMapOvr>
    <a:masterClrMapping/>
  </p:clrMapOvr>
  <p:extLst>
    <p:ext uri="{DCECCB84-F9BA-43D5-87BE-67443E8EF086}">
      <p15:sldGuideLst xmlns:p15="http://schemas.microsoft.com/office/powerpoint/2012/main">
        <p15:guide id="1" orient="horz" pos="249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14FFE9-545B-2333-E89D-1CBABCD8065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D33384E-5B3B-8905-FDAA-A800E72DBE44}"/>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8EB81049-D155-AF02-F085-023843D3F70F}"/>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B59E98E6-65DF-6977-B2B7-6526498DBA81}"/>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6" name="フッター プレースホルダー 5">
            <a:extLst>
              <a:ext uri="{FF2B5EF4-FFF2-40B4-BE49-F238E27FC236}">
                <a16:creationId xmlns:a16="http://schemas.microsoft.com/office/drawing/2014/main" id="{7B462FF6-CDD9-9FD0-E41C-875DA1CC33C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FBE1201-CE52-724D-7C3C-35ADFD644464}"/>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30054740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B5555C6-768D-4D30-811A-F66CBE74CEF0}"/>
              </a:ext>
            </a:extLst>
          </p:cNvPr>
          <p:cNvSpPr>
            <a:spLocks noGrp="1"/>
          </p:cNvSpPr>
          <p:nvPr>
            <p:ph type="pic" sz="quarter" idx="13"/>
          </p:nvPr>
        </p:nvSpPr>
        <p:spPr>
          <a:xfrm>
            <a:off x="0" y="0"/>
            <a:ext cx="12192000" cy="5043713"/>
          </a:xfrm>
          <a:prstGeom prst="rect">
            <a:avLst/>
          </a:prstGeom>
        </p:spPr>
        <p:txBody>
          <a:bodyPr wrap="square">
            <a:noAutofit/>
          </a:bodyPr>
          <a:lstStyle/>
          <a:p>
            <a:endParaRPr lang="en-US" dirty="0"/>
          </a:p>
        </p:txBody>
      </p:sp>
      <p:sp>
        <p:nvSpPr>
          <p:cNvPr id="24" name="Rectangle 23">
            <a:extLst>
              <a:ext uri="{FF2B5EF4-FFF2-40B4-BE49-F238E27FC236}">
                <a16:creationId xmlns:a16="http://schemas.microsoft.com/office/drawing/2014/main" id="{109702C4-ABB0-4FA9-AC7F-FD0C1056D0BB}"/>
              </a:ext>
            </a:extLst>
          </p:cNvPr>
          <p:cNvSpPr/>
          <p:nvPr userDrawn="1"/>
        </p:nvSpPr>
        <p:spPr>
          <a:xfrm>
            <a:off x="0" y="0"/>
            <a:ext cx="12192000" cy="504371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274320" rtlCol="0" anchor="b"/>
          <a:lstStyle/>
          <a:p>
            <a:pPr algn="l"/>
            <a:r>
              <a:rPr lang="en-US" dirty="0">
                <a:solidFill>
                  <a:schemeClr val="lt1">
                    <a:alpha val="0"/>
                  </a:schemeClr>
                </a:solidFill>
              </a:rPr>
              <a:t>z</a:t>
            </a:r>
          </a:p>
        </p:txBody>
      </p:sp>
      <p:sp>
        <p:nvSpPr>
          <p:cNvPr id="27" name="Rectangle 26">
            <a:extLst>
              <a:ext uri="{FF2B5EF4-FFF2-40B4-BE49-F238E27FC236}">
                <a16:creationId xmlns:a16="http://schemas.microsoft.com/office/drawing/2014/main" id="{6D468973-885C-4EB1-BD5B-E7545B32CF5C}"/>
              </a:ext>
            </a:extLst>
          </p:cNvPr>
          <p:cNvSpPr/>
          <p:nvPr userDrawn="1"/>
        </p:nvSpPr>
        <p:spPr>
          <a:xfrm>
            <a:off x="0" y="5043714"/>
            <a:ext cx="12192000" cy="1814286"/>
          </a:xfrm>
          <a:prstGeom prst="rect">
            <a:avLst/>
          </a:pr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 Placeholder 11">
            <a:extLst>
              <a:ext uri="{FF2B5EF4-FFF2-40B4-BE49-F238E27FC236}">
                <a16:creationId xmlns:a16="http://schemas.microsoft.com/office/drawing/2014/main" id="{9D3472EC-3332-4840-B3B3-3F529B60B0CF}"/>
              </a:ext>
            </a:extLst>
          </p:cNvPr>
          <p:cNvSpPr>
            <a:spLocks noGrp="1"/>
          </p:cNvSpPr>
          <p:nvPr>
            <p:ph type="body" sz="quarter" idx="14" hasCustomPrompt="1"/>
          </p:nvPr>
        </p:nvSpPr>
        <p:spPr>
          <a:xfrm>
            <a:off x="296333" y="5297713"/>
            <a:ext cx="9733038" cy="635000"/>
          </a:xfrm>
        </p:spPr>
        <p:txBody>
          <a:bodyPr>
            <a:normAutofit/>
          </a:bodyPr>
          <a:lstStyle>
            <a:lvl1pPr marL="0" indent="0" algn="l">
              <a:buNone/>
              <a:defRPr sz="4400" b="1" cap="all" baseline="0">
                <a:solidFill>
                  <a:srgbClr val="01B0E3"/>
                </a:solidFill>
                <a:latin typeface="MS PMincho"/>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 OF PRESENTATION</a:t>
            </a:r>
          </a:p>
        </p:txBody>
      </p:sp>
      <p:sp>
        <p:nvSpPr>
          <p:cNvPr id="3" name="Subtitle 2">
            <a:extLst>
              <a:ext uri="{FF2B5EF4-FFF2-40B4-BE49-F238E27FC236}">
                <a16:creationId xmlns:a16="http://schemas.microsoft.com/office/drawing/2014/main" id="{68C54DFB-92F7-41E0-897D-1D2F9A85707F}"/>
              </a:ext>
            </a:extLst>
          </p:cNvPr>
          <p:cNvSpPr>
            <a:spLocks noGrp="1"/>
          </p:cNvSpPr>
          <p:nvPr>
            <p:ph type="subTitle" idx="1" hasCustomPrompt="1"/>
          </p:nvPr>
        </p:nvSpPr>
        <p:spPr>
          <a:xfrm>
            <a:off x="296333" y="6042779"/>
            <a:ext cx="9733038" cy="465667"/>
          </a:xfrm>
        </p:spPr>
        <p:txBody>
          <a:bodyPr>
            <a:noAutofit/>
          </a:bodyPr>
          <a:lstStyle>
            <a:lvl1pPr marL="0" indent="0" algn="l">
              <a:buNone/>
              <a:defRPr sz="2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Type your Rotary </a:t>
            </a:r>
            <a:r>
              <a:rPr lang="en-US"/>
              <a:t>club name </a:t>
            </a:r>
            <a:r>
              <a:rPr lang="en-US" dirty="0"/>
              <a:t>here</a:t>
            </a:r>
          </a:p>
        </p:txBody>
      </p:sp>
      <p:sp>
        <p:nvSpPr>
          <p:cNvPr id="8" name="TextBox 7" hidden="1">
            <a:extLst>
              <a:ext uri="{FF2B5EF4-FFF2-40B4-BE49-F238E27FC236}">
                <a16:creationId xmlns:a16="http://schemas.microsoft.com/office/drawing/2014/main" id="{14C5DF7C-5C7E-463F-BC2C-54928278EB71}"/>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11" name="Slide Number Placeholder 5">
            <a:extLst>
              <a:ext uri="{FF2B5EF4-FFF2-40B4-BE49-F238E27FC236}">
                <a16:creationId xmlns:a16="http://schemas.microsoft.com/office/drawing/2014/main" id="{71700CBF-B968-4177-A57B-11088BD7A2FC}"/>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pic>
        <p:nvPicPr>
          <p:cNvPr id="14" name="Picture 13">
            <a:extLst>
              <a:ext uri="{FF2B5EF4-FFF2-40B4-BE49-F238E27FC236}">
                <a16:creationId xmlns:a16="http://schemas.microsoft.com/office/drawing/2014/main" id="{3575057F-8A4A-3D48-A811-CF3BB6867A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0999" y="5878557"/>
            <a:ext cx="1872085" cy="703131"/>
          </a:xfrm>
          <a:prstGeom prst="rect">
            <a:avLst/>
          </a:prstGeom>
        </p:spPr>
      </p:pic>
    </p:spTree>
    <p:extLst>
      <p:ext uri="{BB962C8B-B14F-4D97-AF65-F5344CB8AC3E}">
        <p14:creationId xmlns:p14="http://schemas.microsoft.com/office/powerpoint/2010/main" val="32019398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B5555C6-768D-4D30-811A-F66CBE74CEF0}"/>
              </a:ext>
            </a:extLst>
          </p:cNvPr>
          <p:cNvSpPr>
            <a:spLocks noGrp="1"/>
          </p:cNvSpPr>
          <p:nvPr>
            <p:ph type="pic" sz="quarter" idx="13"/>
          </p:nvPr>
        </p:nvSpPr>
        <p:spPr>
          <a:xfrm>
            <a:off x="0" y="0"/>
            <a:ext cx="12192000" cy="5043713"/>
          </a:xfrm>
          <a:prstGeom prst="rect">
            <a:avLst/>
          </a:prstGeom>
        </p:spPr>
        <p:txBody>
          <a:bodyPr wrap="square">
            <a:noAutofit/>
          </a:bodyPr>
          <a:lstStyle/>
          <a:p>
            <a:endParaRPr lang="en-US" dirty="0"/>
          </a:p>
        </p:txBody>
      </p:sp>
      <p:sp>
        <p:nvSpPr>
          <p:cNvPr id="24" name="Rectangle 23">
            <a:extLst>
              <a:ext uri="{FF2B5EF4-FFF2-40B4-BE49-F238E27FC236}">
                <a16:creationId xmlns:a16="http://schemas.microsoft.com/office/drawing/2014/main" id="{109702C4-ABB0-4FA9-AC7F-FD0C1056D0BB}"/>
              </a:ext>
            </a:extLst>
          </p:cNvPr>
          <p:cNvSpPr/>
          <p:nvPr userDrawn="1"/>
        </p:nvSpPr>
        <p:spPr>
          <a:xfrm>
            <a:off x="0" y="0"/>
            <a:ext cx="12192000" cy="504371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274320" rtlCol="0" anchor="b"/>
          <a:lstStyle/>
          <a:p>
            <a:pPr algn="l"/>
            <a:r>
              <a:rPr lang="en-US" dirty="0">
                <a:solidFill>
                  <a:schemeClr val="lt1">
                    <a:alpha val="0"/>
                  </a:schemeClr>
                </a:solidFill>
              </a:rPr>
              <a:t>z</a:t>
            </a:r>
          </a:p>
        </p:txBody>
      </p:sp>
      <p:sp>
        <p:nvSpPr>
          <p:cNvPr id="27" name="Rectangle 26">
            <a:extLst>
              <a:ext uri="{FF2B5EF4-FFF2-40B4-BE49-F238E27FC236}">
                <a16:creationId xmlns:a16="http://schemas.microsoft.com/office/drawing/2014/main" id="{6D468973-885C-4EB1-BD5B-E7545B32CF5C}"/>
              </a:ext>
            </a:extLst>
          </p:cNvPr>
          <p:cNvSpPr/>
          <p:nvPr userDrawn="1"/>
        </p:nvSpPr>
        <p:spPr>
          <a:xfrm>
            <a:off x="0" y="5043714"/>
            <a:ext cx="12192000" cy="1814286"/>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 Placeholder 11">
            <a:extLst>
              <a:ext uri="{FF2B5EF4-FFF2-40B4-BE49-F238E27FC236}">
                <a16:creationId xmlns:a16="http://schemas.microsoft.com/office/drawing/2014/main" id="{9D3472EC-3332-4840-B3B3-3F529B60B0CF}"/>
              </a:ext>
            </a:extLst>
          </p:cNvPr>
          <p:cNvSpPr>
            <a:spLocks noGrp="1"/>
          </p:cNvSpPr>
          <p:nvPr>
            <p:ph type="body" sz="quarter" idx="14" hasCustomPrompt="1"/>
          </p:nvPr>
        </p:nvSpPr>
        <p:spPr>
          <a:xfrm>
            <a:off x="296333" y="5297713"/>
            <a:ext cx="9733038" cy="635000"/>
          </a:xfrm>
        </p:spPr>
        <p:txBody>
          <a:bodyPr>
            <a:normAutofit/>
          </a:bodyPr>
          <a:lstStyle>
            <a:lvl1pPr marL="0" indent="0" algn="l">
              <a:buNone/>
              <a:defRPr sz="4400" b="1" cap="all" baseline="0">
                <a:solidFill>
                  <a:schemeClr val="bg1"/>
                </a:solidFill>
                <a:latin typeface="MS PMincho"/>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 OF PRESENTATION</a:t>
            </a:r>
          </a:p>
        </p:txBody>
      </p:sp>
      <p:sp>
        <p:nvSpPr>
          <p:cNvPr id="3" name="Subtitle 2">
            <a:extLst>
              <a:ext uri="{FF2B5EF4-FFF2-40B4-BE49-F238E27FC236}">
                <a16:creationId xmlns:a16="http://schemas.microsoft.com/office/drawing/2014/main" id="{68C54DFB-92F7-41E0-897D-1D2F9A85707F}"/>
              </a:ext>
            </a:extLst>
          </p:cNvPr>
          <p:cNvSpPr>
            <a:spLocks noGrp="1"/>
          </p:cNvSpPr>
          <p:nvPr>
            <p:ph type="subTitle" idx="1" hasCustomPrompt="1"/>
          </p:nvPr>
        </p:nvSpPr>
        <p:spPr>
          <a:xfrm>
            <a:off x="296333" y="6042779"/>
            <a:ext cx="9733038" cy="465667"/>
          </a:xfrm>
        </p:spPr>
        <p:txBody>
          <a:bodyPr>
            <a:noAutofit/>
          </a:bodyPr>
          <a:lstStyle>
            <a:lvl1pPr marL="0" indent="0" algn="l">
              <a:buNone/>
              <a:defRPr sz="2800" b="1">
                <a:solidFill>
                  <a:srgbClr val="33333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Type your Rotary club name here</a:t>
            </a:r>
          </a:p>
        </p:txBody>
      </p:sp>
      <p:sp>
        <p:nvSpPr>
          <p:cNvPr id="8" name="TextBox 7" hidden="1">
            <a:extLst>
              <a:ext uri="{FF2B5EF4-FFF2-40B4-BE49-F238E27FC236}">
                <a16:creationId xmlns:a16="http://schemas.microsoft.com/office/drawing/2014/main" id="{84DDCCAD-79C7-47DD-ADFA-662E6C9F15A6}"/>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1">
                    <a:lumMod val="50000"/>
                  </a:schemeClr>
                </a:solidFill>
              </a:rPr>
              <a:t>© 2019 Rotary International. Internal Use Only. Not For Distribution. Private and Confidential.</a:t>
            </a:r>
          </a:p>
        </p:txBody>
      </p:sp>
      <p:sp>
        <p:nvSpPr>
          <p:cNvPr id="11" name="Slide Number Placeholder 5">
            <a:extLst>
              <a:ext uri="{FF2B5EF4-FFF2-40B4-BE49-F238E27FC236}">
                <a16:creationId xmlns:a16="http://schemas.microsoft.com/office/drawing/2014/main" id="{B404E3BF-B02B-48D6-9216-A767209304BA}"/>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pic>
        <p:nvPicPr>
          <p:cNvPr id="14" name="Picture 13">
            <a:extLst>
              <a:ext uri="{FF2B5EF4-FFF2-40B4-BE49-F238E27FC236}">
                <a16:creationId xmlns:a16="http://schemas.microsoft.com/office/drawing/2014/main" id="{C9E95793-1AA7-8D4B-B83A-CE84DD100E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0999" y="5878557"/>
            <a:ext cx="1872085" cy="703131"/>
          </a:xfrm>
          <a:prstGeom prst="rect">
            <a:avLst/>
          </a:prstGeom>
        </p:spPr>
      </p:pic>
    </p:spTree>
    <p:extLst>
      <p:ext uri="{BB962C8B-B14F-4D97-AF65-F5344CB8AC3E}">
        <p14:creationId xmlns:p14="http://schemas.microsoft.com/office/powerpoint/2010/main" val="37711822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15CEA-7F4D-4111-91E1-C24BB8942014}"/>
              </a:ext>
            </a:extLst>
          </p:cNvPr>
          <p:cNvSpPr/>
          <p:nvPr userDrawn="1"/>
        </p:nvSpPr>
        <p:spPr>
          <a:xfrm flipV="1">
            <a:off x="0" y="0"/>
            <a:ext cx="12192000" cy="1540042"/>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B110B65-104E-48DA-9FDA-01FF9A48E841}"/>
              </a:ext>
            </a:extLst>
          </p:cNvPr>
          <p:cNvSpPr>
            <a:spLocks noGrp="1"/>
          </p:cNvSpPr>
          <p:nvPr>
            <p:ph type="title"/>
          </p:nvPr>
        </p:nvSpPr>
        <p:spPr>
          <a:xfrm>
            <a:off x="381000" y="1"/>
            <a:ext cx="11506200" cy="1540042"/>
          </a:xfrm>
        </p:spPr>
        <p:txBody>
          <a:bodyPr tIns="0" bIns="91440" anchor="b"/>
          <a:lstStyle>
            <a:lvl1pPr>
              <a:defRPr cap="all" baseline="0">
                <a:solidFill>
                  <a:schemeClr val="bg1"/>
                </a:solidFill>
              </a:defRPr>
            </a:lvl1pPr>
          </a:lstStyle>
          <a:p>
            <a:r>
              <a:rPr lang="en-US" dirty="0"/>
              <a:t>Click to edit Master title style</a:t>
            </a:r>
          </a:p>
        </p:txBody>
      </p:sp>
      <p:sp>
        <p:nvSpPr>
          <p:cNvPr id="10" name="Content Placeholder 2">
            <a:extLst>
              <a:ext uri="{FF2B5EF4-FFF2-40B4-BE49-F238E27FC236}">
                <a16:creationId xmlns:a16="http://schemas.microsoft.com/office/drawing/2014/main" id="{9A633E9E-2A95-4274-8C9E-B12F3C8F05DB}"/>
              </a:ext>
            </a:extLst>
          </p:cNvPr>
          <p:cNvSpPr>
            <a:spLocks noGrp="1"/>
          </p:cNvSpPr>
          <p:nvPr>
            <p:ph idx="1"/>
          </p:nvPr>
        </p:nvSpPr>
        <p:spPr>
          <a:xfrm>
            <a:off x="380999" y="2142067"/>
            <a:ext cx="11506199" cy="4034896"/>
          </a:xfrm>
        </p:spPr>
        <p:txBody>
          <a:bodyPr>
            <a:normAutofit/>
          </a:bodyPr>
          <a:lstStyle>
            <a:lvl1pPr>
              <a:defRPr sz="2400">
                <a:solidFill>
                  <a:srgbClr val="333333"/>
                </a:solidFill>
              </a:defRPr>
            </a:lvl1pPr>
            <a:lvl2pPr marL="457200" indent="-228600">
              <a:defRPr sz="2000">
                <a:solidFill>
                  <a:srgbClr val="333333"/>
                </a:solidFill>
              </a:defRPr>
            </a:lvl2pPr>
            <a:lvl3pPr marL="685800" indent="-228600">
              <a:defRPr sz="1800">
                <a:solidFill>
                  <a:srgbClr val="333333"/>
                </a:solidFill>
              </a:defRPr>
            </a:lvl3pPr>
            <a:lvl4pPr marL="914400" indent="-228600">
              <a:defRPr sz="1600">
                <a:solidFill>
                  <a:srgbClr val="333333"/>
                </a:solidFill>
              </a:defRPr>
            </a:lvl4pPr>
            <a:lvl5pPr marL="1143000" indent="-228600">
              <a:defRPr sz="160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hidden="1">
            <a:extLst>
              <a:ext uri="{FF2B5EF4-FFF2-40B4-BE49-F238E27FC236}">
                <a16:creationId xmlns:a16="http://schemas.microsoft.com/office/drawing/2014/main" id="{134820A4-D5DF-4EEE-9F8B-8C9C8D423F7B}"/>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9" name="Slide Number Placeholder 5">
            <a:extLst>
              <a:ext uri="{FF2B5EF4-FFF2-40B4-BE49-F238E27FC236}">
                <a16:creationId xmlns:a16="http://schemas.microsoft.com/office/drawing/2014/main" id="{CE2B2F9D-68E3-43FB-86DA-500515AC8355}"/>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39471214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15CEA-7F4D-4111-91E1-C24BB8942014}"/>
              </a:ext>
            </a:extLst>
          </p:cNvPr>
          <p:cNvSpPr/>
          <p:nvPr userDrawn="1"/>
        </p:nvSpPr>
        <p:spPr>
          <a:xfrm flipV="1">
            <a:off x="0" y="0"/>
            <a:ext cx="12192000" cy="1540042"/>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B110B65-104E-48DA-9FDA-01FF9A48E841}"/>
              </a:ext>
            </a:extLst>
          </p:cNvPr>
          <p:cNvSpPr>
            <a:spLocks noGrp="1"/>
          </p:cNvSpPr>
          <p:nvPr>
            <p:ph type="title"/>
          </p:nvPr>
        </p:nvSpPr>
        <p:spPr>
          <a:xfrm>
            <a:off x="381000" y="1"/>
            <a:ext cx="11506200" cy="1540042"/>
          </a:xfrm>
        </p:spPr>
        <p:txBody>
          <a:bodyPr tIns="0" bIns="91440" anchor="b"/>
          <a:lstStyle>
            <a:lvl1pPr>
              <a:defRPr cap="all" baseline="0">
                <a:solidFill>
                  <a:schemeClr val="bg1"/>
                </a:solidFill>
              </a:defRPr>
            </a:lvl1pPr>
          </a:lstStyle>
          <a:p>
            <a:r>
              <a:rPr lang="en-US" dirty="0"/>
              <a:t>Click to edit Master title style</a:t>
            </a:r>
          </a:p>
        </p:txBody>
      </p:sp>
      <p:sp>
        <p:nvSpPr>
          <p:cNvPr id="10" name="Content Placeholder 2">
            <a:extLst>
              <a:ext uri="{FF2B5EF4-FFF2-40B4-BE49-F238E27FC236}">
                <a16:creationId xmlns:a16="http://schemas.microsoft.com/office/drawing/2014/main" id="{9A633E9E-2A95-4274-8C9E-B12F3C8F05DB}"/>
              </a:ext>
            </a:extLst>
          </p:cNvPr>
          <p:cNvSpPr>
            <a:spLocks noGrp="1"/>
          </p:cNvSpPr>
          <p:nvPr>
            <p:ph idx="1"/>
          </p:nvPr>
        </p:nvSpPr>
        <p:spPr>
          <a:xfrm>
            <a:off x="380999" y="2436811"/>
            <a:ext cx="11506199" cy="3836989"/>
          </a:xfrm>
        </p:spPr>
        <p:txBody>
          <a:bodyPr>
            <a:normAutofit/>
          </a:bodyPr>
          <a:lstStyle>
            <a:lvl1pPr>
              <a:defRPr sz="2400">
                <a:solidFill>
                  <a:srgbClr val="333333"/>
                </a:solidFill>
              </a:defRPr>
            </a:lvl1pPr>
            <a:lvl2pPr marL="457200" indent="-228600">
              <a:defRPr sz="2000">
                <a:solidFill>
                  <a:srgbClr val="333333"/>
                </a:solidFill>
              </a:defRPr>
            </a:lvl2pPr>
            <a:lvl3pPr marL="685800" indent="-228600">
              <a:defRPr sz="1800">
                <a:solidFill>
                  <a:srgbClr val="333333"/>
                </a:solidFill>
              </a:defRPr>
            </a:lvl3pPr>
            <a:lvl4pPr marL="914400" indent="-228600">
              <a:defRPr sz="1600">
                <a:solidFill>
                  <a:srgbClr val="333333"/>
                </a:solidFill>
              </a:defRPr>
            </a:lvl4pPr>
            <a:lvl5pPr marL="1143000" indent="-228600">
              <a:defRPr sz="160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ubtitle 2">
            <a:extLst>
              <a:ext uri="{FF2B5EF4-FFF2-40B4-BE49-F238E27FC236}">
                <a16:creationId xmlns:a16="http://schemas.microsoft.com/office/drawing/2014/main" id="{11B1EC5A-E690-43D2-A0E3-D50BD6A53AFE}"/>
              </a:ext>
            </a:extLst>
          </p:cNvPr>
          <p:cNvSpPr>
            <a:spLocks noGrp="1"/>
          </p:cNvSpPr>
          <p:nvPr>
            <p:ph type="subTitle" idx="13"/>
          </p:nvPr>
        </p:nvSpPr>
        <p:spPr>
          <a:xfrm>
            <a:off x="380999" y="1796132"/>
            <a:ext cx="11506199" cy="615279"/>
          </a:xfrm>
        </p:spPr>
        <p:txBody>
          <a:bodyPr>
            <a:normAutofit/>
          </a:bodyPr>
          <a:lstStyle>
            <a:lvl1pPr marL="0" indent="0" algn="l">
              <a:buNone/>
              <a:defRPr sz="2400" b="1" cap="all" baseline="0">
                <a:solidFill>
                  <a:srgbClr val="333333"/>
                </a:solidFill>
                <a:latin typeface="MS PMincho"/>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Box 6" hidden="1">
            <a:extLst>
              <a:ext uri="{FF2B5EF4-FFF2-40B4-BE49-F238E27FC236}">
                <a16:creationId xmlns:a16="http://schemas.microsoft.com/office/drawing/2014/main" id="{C429B5C5-40F0-413F-82DE-781C809F82A3}"/>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9" name="Slide Number Placeholder 5">
            <a:extLst>
              <a:ext uri="{FF2B5EF4-FFF2-40B4-BE49-F238E27FC236}">
                <a16:creationId xmlns:a16="http://schemas.microsoft.com/office/drawing/2014/main" id="{FD10926E-D815-4592-97B7-8EE7A9786ACB}"/>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14387400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8A776E0-39A8-48D5-80F8-035E16384242}"/>
              </a:ext>
            </a:extLst>
          </p:cNvPr>
          <p:cNvSpPr/>
          <p:nvPr userDrawn="1"/>
        </p:nvSpPr>
        <p:spPr>
          <a:xfrm>
            <a:off x="0" y="1540042"/>
            <a:ext cx="12192000" cy="5317958"/>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9" name="Slide Number Placeholder 5">
            <a:extLst>
              <a:ext uri="{FF2B5EF4-FFF2-40B4-BE49-F238E27FC236}">
                <a16:creationId xmlns:a16="http://schemas.microsoft.com/office/drawing/2014/main" id="{3720C02A-46A0-4BE0-B1BF-F34465AC270B}"/>
              </a:ext>
            </a:extLst>
          </p:cNvPr>
          <p:cNvSpPr>
            <a:spLocks noGrp="1"/>
          </p:cNvSpPr>
          <p:nvPr>
            <p:ph type="sldNum" sz="quarter" idx="12"/>
          </p:nvPr>
        </p:nvSpPr>
        <p:spPr>
          <a:xfrm>
            <a:off x="11650133" y="6356350"/>
            <a:ext cx="423334" cy="365125"/>
          </a:xfrm>
        </p:spPr>
        <p:txBody>
          <a:bodyPr/>
          <a:lstStyle/>
          <a:p>
            <a:fld id="{97A94E25-127B-4C48-AF96-44BA7B823777}" type="slidenum">
              <a:rPr lang="en-US" smtClean="0"/>
              <a:t>‹#›</a:t>
            </a:fld>
            <a:endParaRPr lang="en-US" dirty="0"/>
          </a:p>
        </p:txBody>
      </p:sp>
      <p:sp>
        <p:nvSpPr>
          <p:cNvPr id="8" name="Title 1">
            <a:extLst>
              <a:ext uri="{FF2B5EF4-FFF2-40B4-BE49-F238E27FC236}">
                <a16:creationId xmlns:a16="http://schemas.microsoft.com/office/drawing/2014/main" id="{C48881AF-761E-4663-9A5E-BC34236BC1FE}"/>
              </a:ext>
            </a:extLst>
          </p:cNvPr>
          <p:cNvSpPr>
            <a:spLocks noGrp="1"/>
          </p:cNvSpPr>
          <p:nvPr>
            <p:ph type="title"/>
          </p:nvPr>
        </p:nvSpPr>
        <p:spPr>
          <a:xfrm>
            <a:off x="381000" y="1"/>
            <a:ext cx="11506200" cy="1540042"/>
          </a:xfrm>
        </p:spPr>
        <p:txBody>
          <a:bodyPr tIns="0" bIns="91440" anchor="b"/>
          <a:lstStyle>
            <a:lvl1pPr>
              <a:defRPr cap="all" baseline="0">
                <a:solidFill>
                  <a:srgbClr val="48595D"/>
                </a:solidFill>
              </a:defRPr>
            </a:lvl1pPr>
          </a:lstStyle>
          <a:p>
            <a:r>
              <a:rPr lang="en-US" dirty="0"/>
              <a:t>Click to edit Master title style</a:t>
            </a:r>
          </a:p>
        </p:txBody>
      </p:sp>
      <p:sp>
        <p:nvSpPr>
          <p:cNvPr id="5" name="TextBox 4" hidden="1">
            <a:extLst>
              <a:ext uri="{FF2B5EF4-FFF2-40B4-BE49-F238E27FC236}">
                <a16:creationId xmlns:a16="http://schemas.microsoft.com/office/drawing/2014/main" id="{31265F87-D1A9-4FC6-9F13-66361C11DF35}"/>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50000"/>
                  </a:schemeClr>
                </a:solidFill>
              </a:rPr>
              <a:t>© 2019 Rotary International. Internal Use Only. Not For Distribution. Private and Confidential.</a:t>
            </a:r>
          </a:p>
        </p:txBody>
      </p:sp>
      <p:sp>
        <p:nvSpPr>
          <p:cNvPr id="10" name="Slide Number Placeholder 5">
            <a:extLst>
              <a:ext uri="{FF2B5EF4-FFF2-40B4-BE49-F238E27FC236}">
                <a16:creationId xmlns:a16="http://schemas.microsoft.com/office/drawing/2014/main" id="{28D424E8-3A20-4BF1-B53F-7A284F46F6A4}"/>
              </a:ext>
            </a:extLst>
          </p:cNvPr>
          <p:cNvSpPr txBox="1">
            <a:spLocks/>
          </p:cNvSpPr>
          <p:nvPr userDrawn="1"/>
        </p:nvSpPr>
        <p:spPr>
          <a:xfrm>
            <a:off x="11650133" y="115570"/>
            <a:ext cx="423334" cy="365125"/>
          </a:xfrm>
          <a:prstGeom prst="rect">
            <a:avLst/>
          </a:prstGeom>
        </p:spPr>
        <p:txBody>
          <a:bodyPr vert="horz" lIns="91440" tIns="45720" rIns="91440" bIns="45720" rtlCol="0" anchor="ctr"/>
          <a:lstStyle>
            <a:defPPr>
              <a:defRPr lang="en-US"/>
            </a:defPPr>
            <a:lvl1pPr marL="0" algn="r" defTabSz="914400" rtl="0" eaLnBrk="1" latinLnBrk="0" hangingPunct="1">
              <a:defRPr lang="en-US" sz="1200" kern="1200" smtClean="0">
                <a:solidFill>
                  <a:schemeClr val="bg1"/>
                </a:solidFill>
                <a:latin typeface="MS PMincho"/>
                <a:ea typeface="MS PMincho"/>
                <a:cs typeface="MS PMincho"/>
              </a:defRPr>
            </a:lvl1pPr>
            <a:lvl2pPr marL="457200" algn="l" defTabSz="914400" rtl="0" eaLnBrk="1" latinLnBrk="0" hangingPunct="1">
              <a:defRPr sz="1800" kern="1200">
                <a:solidFill>
                  <a:schemeClr val="tx1"/>
                </a:solidFill>
                <a:latin typeface="MS PMincho"/>
                <a:ea typeface="MS PMincho"/>
                <a:cs typeface="MS PMincho"/>
              </a:defRPr>
            </a:lvl2pPr>
            <a:lvl3pPr marL="914400" algn="l" defTabSz="914400" rtl="0" eaLnBrk="1" latinLnBrk="0" hangingPunct="1">
              <a:defRPr sz="1800" kern="1200">
                <a:solidFill>
                  <a:schemeClr val="tx1"/>
                </a:solidFill>
                <a:latin typeface="MS PMincho"/>
                <a:ea typeface="MS PMincho"/>
                <a:cs typeface="MS PMincho"/>
              </a:defRPr>
            </a:lvl3pPr>
            <a:lvl4pPr marL="1371600" algn="l" defTabSz="914400" rtl="0" eaLnBrk="1" latinLnBrk="0" hangingPunct="1">
              <a:defRPr sz="1800" kern="1200">
                <a:solidFill>
                  <a:schemeClr val="tx1"/>
                </a:solidFill>
                <a:latin typeface="MS PMincho"/>
                <a:ea typeface="MS PMincho"/>
                <a:cs typeface="MS PMincho"/>
              </a:defRPr>
            </a:lvl4pPr>
            <a:lvl5pPr marL="1828800" algn="l" defTabSz="914400" rtl="0" eaLnBrk="1" latinLnBrk="0" hangingPunct="1">
              <a:defRPr sz="1800" kern="1200">
                <a:solidFill>
                  <a:schemeClr val="tx1"/>
                </a:solidFill>
                <a:latin typeface="MS PMincho"/>
                <a:ea typeface="MS PMincho"/>
                <a:cs typeface="MS PMincho"/>
              </a:defRPr>
            </a:lvl5pPr>
            <a:lvl6pPr marL="2286000" algn="l" defTabSz="914400" rtl="0" eaLnBrk="1" latinLnBrk="0" hangingPunct="1">
              <a:defRPr sz="1800" kern="1200">
                <a:solidFill>
                  <a:schemeClr val="tx1"/>
                </a:solidFill>
                <a:latin typeface="MS PMincho"/>
                <a:ea typeface="MS PMincho"/>
                <a:cs typeface="MS PMincho"/>
              </a:defRPr>
            </a:lvl6pPr>
            <a:lvl7pPr marL="2743200" algn="l" defTabSz="914400" rtl="0" eaLnBrk="1" latinLnBrk="0" hangingPunct="1">
              <a:defRPr sz="1800" kern="1200">
                <a:solidFill>
                  <a:schemeClr val="tx1"/>
                </a:solidFill>
                <a:latin typeface="MS PMincho"/>
                <a:ea typeface="MS PMincho"/>
                <a:cs typeface="MS PMincho"/>
              </a:defRPr>
            </a:lvl7pPr>
            <a:lvl8pPr marL="3200400" algn="l" defTabSz="914400" rtl="0" eaLnBrk="1" latinLnBrk="0" hangingPunct="1">
              <a:defRPr sz="1800" kern="1200">
                <a:solidFill>
                  <a:schemeClr val="tx1"/>
                </a:solidFill>
                <a:latin typeface="MS PMincho"/>
                <a:ea typeface="MS PMincho"/>
                <a:cs typeface="MS PMincho"/>
              </a:defRPr>
            </a:lvl8pPr>
            <a:lvl9pPr marL="3657600" algn="l" defTabSz="914400" rtl="0" eaLnBrk="1" latinLnBrk="0" hangingPunct="1">
              <a:defRPr sz="1800" kern="1200">
                <a:solidFill>
                  <a:schemeClr val="tx1"/>
                </a:solidFill>
                <a:latin typeface="MS PMincho"/>
                <a:ea typeface="MS PMincho"/>
                <a:cs typeface="MS PMincho"/>
              </a:defRPr>
            </a:lvl9pPr>
          </a:lstStyle>
          <a:p>
            <a:fld id="{97A94E25-127B-4C48-AF96-44BA7B823777}" type="slidenum">
              <a:rPr lang="en-US" smtClean="0">
                <a:solidFill>
                  <a:schemeClr val="tx1"/>
                </a:solidFill>
              </a:rPr>
              <a:pPr/>
              <a:t>‹#›</a:t>
            </a:fld>
            <a:endParaRPr lang="en-US" dirty="0">
              <a:solidFill>
                <a:schemeClr val="tx1"/>
              </a:solidFill>
            </a:endParaRPr>
          </a:p>
        </p:txBody>
      </p:sp>
    </p:spTree>
    <p:extLst>
      <p:ext uri="{BB962C8B-B14F-4D97-AF65-F5344CB8AC3E}">
        <p14:creationId xmlns:p14="http://schemas.microsoft.com/office/powerpoint/2010/main" val="37145648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8A776E0-39A8-48D5-80F8-035E16384242}"/>
              </a:ext>
            </a:extLst>
          </p:cNvPr>
          <p:cNvSpPr/>
          <p:nvPr userDrawn="1"/>
        </p:nvSpPr>
        <p:spPr>
          <a:xfrm>
            <a:off x="0" y="0"/>
            <a:ext cx="12192000" cy="1540042"/>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5" name="Title 1">
            <a:extLst>
              <a:ext uri="{FF2B5EF4-FFF2-40B4-BE49-F238E27FC236}">
                <a16:creationId xmlns:a16="http://schemas.microsoft.com/office/drawing/2014/main" id="{3C0EF89B-F057-4EA3-BC61-71F9D7BF9FC4}"/>
              </a:ext>
            </a:extLst>
          </p:cNvPr>
          <p:cNvSpPr>
            <a:spLocks noGrp="1"/>
          </p:cNvSpPr>
          <p:nvPr>
            <p:ph type="title"/>
          </p:nvPr>
        </p:nvSpPr>
        <p:spPr>
          <a:xfrm>
            <a:off x="381000" y="1"/>
            <a:ext cx="11506200" cy="1540042"/>
          </a:xfrm>
        </p:spPr>
        <p:txBody>
          <a:bodyPr tIns="0" bIns="91440" anchor="b"/>
          <a:lstStyle>
            <a:lvl1pPr>
              <a:defRPr cap="all" baseline="0">
                <a:solidFill>
                  <a:schemeClr val="bg1"/>
                </a:solidFill>
              </a:defRPr>
            </a:lvl1pPr>
          </a:lstStyle>
          <a:p>
            <a:r>
              <a:rPr lang="en-US" dirty="0"/>
              <a:t>Click to edit Master title style</a:t>
            </a:r>
          </a:p>
        </p:txBody>
      </p:sp>
      <p:sp>
        <p:nvSpPr>
          <p:cNvPr id="6" name="TextBox 5" hidden="1">
            <a:extLst>
              <a:ext uri="{FF2B5EF4-FFF2-40B4-BE49-F238E27FC236}">
                <a16:creationId xmlns:a16="http://schemas.microsoft.com/office/drawing/2014/main" id="{3F6A0DDC-8464-4003-BDFD-127BB593AA78}"/>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8" name="Slide Number Placeholder 5">
            <a:extLst>
              <a:ext uri="{FF2B5EF4-FFF2-40B4-BE49-F238E27FC236}">
                <a16:creationId xmlns:a16="http://schemas.microsoft.com/office/drawing/2014/main" id="{FF64A36E-6351-44F5-8371-4CD912E77164}"/>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2862051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BFE6C60-BD51-4C06-972B-D598C068A30B}"/>
              </a:ext>
            </a:extLst>
          </p:cNvPr>
          <p:cNvSpPr/>
          <p:nvPr userDrawn="1"/>
        </p:nvSpPr>
        <p:spPr>
          <a:xfrm>
            <a:off x="0" y="0"/>
            <a:ext cx="6096000" cy="6858000"/>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1">
            <a:extLst>
              <a:ext uri="{FF2B5EF4-FFF2-40B4-BE49-F238E27FC236}">
                <a16:creationId xmlns:a16="http://schemas.microsoft.com/office/drawing/2014/main" id="{E8702E8D-AEBF-49D4-9D69-00802EFEB718}"/>
              </a:ext>
            </a:extLst>
          </p:cNvPr>
          <p:cNvSpPr>
            <a:spLocks noGrp="1"/>
          </p:cNvSpPr>
          <p:nvPr>
            <p:ph type="body" sz="quarter" idx="12"/>
          </p:nvPr>
        </p:nvSpPr>
        <p:spPr>
          <a:xfrm>
            <a:off x="6350000" y="2141538"/>
            <a:ext cx="5537200" cy="3141662"/>
          </a:xfrm>
        </p:spPr>
        <p:txBody>
          <a:bodyPr>
            <a:normAutofit/>
          </a:bodyPr>
          <a:lstStyle>
            <a:lvl1pPr marL="0" indent="0">
              <a:buNone/>
              <a:defRPr sz="2200"/>
            </a:lvl1pPr>
            <a:lvl2pPr marL="228600" indent="-169863">
              <a:lnSpc>
                <a:spcPct val="100000"/>
              </a:lnSpc>
              <a:spcBef>
                <a:spcPts val="1200"/>
              </a:spcBef>
              <a:spcAft>
                <a:spcPts val="1200"/>
              </a:spcAft>
              <a:defRPr sz="1800"/>
            </a:lvl2pPr>
            <a:lvl3pPr>
              <a:defRPr sz="1800"/>
            </a:lvl3pPr>
            <a:lvl4pPr>
              <a:defRPr sz="1600"/>
            </a:lvl4pPr>
            <a:lvl5pPr>
              <a:defRPr sz="1600"/>
            </a:lvl5pPr>
          </a:lstStyle>
          <a:p>
            <a:pPr lvl="0"/>
            <a:r>
              <a:rPr lang="en-US" dirty="0"/>
              <a:t>Click to edit Master text styles</a:t>
            </a:r>
          </a:p>
          <a:p>
            <a:pPr lvl="1"/>
            <a:r>
              <a:rPr lang="en-US" dirty="0"/>
              <a:t>Second level</a:t>
            </a:r>
          </a:p>
        </p:txBody>
      </p:sp>
      <p:sp>
        <p:nvSpPr>
          <p:cNvPr id="21" name="Text Placeholder 11">
            <a:extLst>
              <a:ext uri="{FF2B5EF4-FFF2-40B4-BE49-F238E27FC236}">
                <a16:creationId xmlns:a16="http://schemas.microsoft.com/office/drawing/2014/main" id="{573E487D-389A-425E-93B1-6E466DB120CE}"/>
              </a:ext>
            </a:extLst>
          </p:cNvPr>
          <p:cNvSpPr>
            <a:spLocks noGrp="1"/>
          </p:cNvSpPr>
          <p:nvPr>
            <p:ph type="body" sz="quarter" idx="14" hasCustomPrompt="1"/>
          </p:nvPr>
        </p:nvSpPr>
        <p:spPr>
          <a:xfrm>
            <a:off x="558800" y="2141538"/>
            <a:ext cx="4978400" cy="1135062"/>
          </a:xfrm>
          <a:ln w="25400">
            <a:gradFill flip="none" rotWithShape="1">
              <a:gsLst>
                <a:gs pos="100000">
                  <a:schemeClr val="accent1">
                    <a:lumMod val="5000"/>
                    <a:lumOff val="95000"/>
                  </a:schemeClr>
                </a:gs>
                <a:gs pos="97000">
                  <a:schemeClr val="bg1">
                    <a:alpha val="0"/>
                  </a:schemeClr>
                </a:gs>
              </a:gsLst>
              <a:lin ang="5400000" scaled="1"/>
              <a:tileRect/>
            </a:gradFill>
          </a:ln>
        </p:spPr>
        <p:txBody>
          <a:bodyPr anchor="b">
            <a:noAutofit/>
          </a:bodyPr>
          <a:lstStyle>
            <a:lvl1pPr marL="0" indent="0">
              <a:buNone/>
              <a:defRPr sz="4400" b="1" cap="all" baseline="0">
                <a:solidFill>
                  <a:schemeClr val="bg1"/>
                </a:solidFill>
                <a:latin typeface="MS PMincho"/>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22" name="Subtitle 2">
            <a:extLst>
              <a:ext uri="{FF2B5EF4-FFF2-40B4-BE49-F238E27FC236}">
                <a16:creationId xmlns:a16="http://schemas.microsoft.com/office/drawing/2014/main" id="{08ACE488-B9EE-4F80-9093-0D25C49D3C1D}"/>
              </a:ext>
            </a:extLst>
          </p:cNvPr>
          <p:cNvSpPr>
            <a:spLocks noGrp="1"/>
          </p:cNvSpPr>
          <p:nvPr>
            <p:ph type="subTitle" idx="1"/>
          </p:nvPr>
        </p:nvSpPr>
        <p:spPr>
          <a:xfrm>
            <a:off x="554567" y="3383632"/>
            <a:ext cx="4986867" cy="1975764"/>
          </a:xfrm>
        </p:spPr>
        <p:txBody>
          <a:bodyPr>
            <a:normAutofit/>
          </a:bodyPr>
          <a:lstStyle>
            <a:lvl1pPr marL="0" indent="0" algn="l">
              <a:buNone/>
              <a:defRPr sz="2200">
                <a:solidFill>
                  <a:schemeClr val="bg1"/>
                </a:solidFill>
                <a:latin typeface="MS PMincho"/>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Slide Number Placeholder 5">
            <a:extLst>
              <a:ext uri="{FF2B5EF4-FFF2-40B4-BE49-F238E27FC236}">
                <a16:creationId xmlns:a16="http://schemas.microsoft.com/office/drawing/2014/main" id="{A5D6F820-5DA9-442B-93E8-9740D3002517}"/>
              </a:ext>
            </a:extLst>
          </p:cNvPr>
          <p:cNvSpPr>
            <a:spLocks noGrp="1"/>
          </p:cNvSpPr>
          <p:nvPr>
            <p:ph type="sldNum" sz="quarter" idx="15"/>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
        <p:nvSpPr>
          <p:cNvPr id="6" name="TextBox 5" hidden="1">
            <a:extLst>
              <a:ext uri="{FF2B5EF4-FFF2-40B4-BE49-F238E27FC236}">
                <a16:creationId xmlns:a16="http://schemas.microsoft.com/office/drawing/2014/main" id="{39D2C925-BE4C-4057-86A9-05FBB940D62D}"/>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50000"/>
                  </a:schemeClr>
                </a:solidFill>
              </a:rPr>
              <a:t>© 2019 Rotary International. Internal Use Only. Not For Distribution. Private and Confidential.</a:t>
            </a:r>
          </a:p>
        </p:txBody>
      </p:sp>
    </p:spTree>
    <p:extLst>
      <p:ext uri="{BB962C8B-B14F-4D97-AF65-F5344CB8AC3E}">
        <p14:creationId xmlns:p14="http://schemas.microsoft.com/office/powerpoint/2010/main" val="1251251844"/>
      </p:ext>
    </p:extLst>
  </p:cSld>
  <p:clrMapOvr>
    <a:masterClrMapping/>
  </p:clrMapOvr>
  <p:extLst>
    <p:ext uri="{DCECCB84-F9BA-43D5-87BE-67443E8EF086}">
      <p15:sldGuideLst xmlns:p15="http://schemas.microsoft.com/office/powerpoint/2012/main">
        <p15:guide id="1" pos="381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BFE6C60-BD51-4C06-972B-D598C068A30B}"/>
              </a:ext>
            </a:extLst>
          </p:cNvPr>
          <p:cNvSpPr/>
          <p:nvPr userDrawn="1"/>
        </p:nvSpPr>
        <p:spPr>
          <a:xfrm>
            <a:off x="6096000" y="0"/>
            <a:ext cx="6096000" cy="6858000"/>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24D0FBAC-275F-4558-B592-D14B0D074268}"/>
              </a:ext>
            </a:extLst>
          </p:cNvPr>
          <p:cNvSpPr>
            <a:spLocks noGrp="1"/>
          </p:cNvSpPr>
          <p:nvPr>
            <p:ph type="pic" sz="quarter" idx="15"/>
          </p:nvPr>
        </p:nvSpPr>
        <p:spPr>
          <a:xfrm>
            <a:off x="6519863" y="398463"/>
            <a:ext cx="5265737" cy="6019800"/>
          </a:xfrm>
        </p:spPr>
        <p:txBody>
          <a:bodyPr/>
          <a:lstStyle/>
          <a:p>
            <a:endParaRPr lang="en-US" dirty="0"/>
          </a:p>
        </p:txBody>
      </p:sp>
      <p:sp>
        <p:nvSpPr>
          <p:cNvPr id="10" name="Text Placeholder 11">
            <a:extLst>
              <a:ext uri="{FF2B5EF4-FFF2-40B4-BE49-F238E27FC236}">
                <a16:creationId xmlns:a16="http://schemas.microsoft.com/office/drawing/2014/main" id="{F4016360-4C79-4F76-A938-3BBB6229913D}"/>
              </a:ext>
            </a:extLst>
          </p:cNvPr>
          <p:cNvSpPr>
            <a:spLocks noGrp="1"/>
          </p:cNvSpPr>
          <p:nvPr>
            <p:ph type="body" sz="quarter" idx="14" hasCustomPrompt="1"/>
          </p:nvPr>
        </p:nvSpPr>
        <p:spPr>
          <a:xfrm>
            <a:off x="558800" y="2141538"/>
            <a:ext cx="4978400" cy="1135062"/>
          </a:xfrm>
          <a:ln w="25400">
            <a:gradFill flip="none" rotWithShape="1">
              <a:gsLst>
                <a:gs pos="100000">
                  <a:srgbClr val="333333"/>
                </a:gs>
                <a:gs pos="97000">
                  <a:schemeClr val="bg1">
                    <a:alpha val="0"/>
                  </a:schemeClr>
                </a:gs>
              </a:gsLst>
              <a:lin ang="5400000" scaled="1"/>
              <a:tileRect/>
            </a:gradFill>
          </a:ln>
        </p:spPr>
        <p:txBody>
          <a:bodyPr anchor="b">
            <a:noAutofit/>
          </a:bodyPr>
          <a:lstStyle>
            <a:lvl1pPr marL="0" indent="0">
              <a:buNone/>
              <a:defRPr sz="4400" b="1" cap="all" baseline="0">
                <a:solidFill>
                  <a:srgbClr val="333333"/>
                </a:solidFill>
                <a:latin typeface="MS PMincho"/>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11" name="Subtitle 2">
            <a:extLst>
              <a:ext uri="{FF2B5EF4-FFF2-40B4-BE49-F238E27FC236}">
                <a16:creationId xmlns:a16="http://schemas.microsoft.com/office/drawing/2014/main" id="{E1D181C7-949B-4052-9076-6B318782A374}"/>
              </a:ext>
            </a:extLst>
          </p:cNvPr>
          <p:cNvSpPr>
            <a:spLocks noGrp="1"/>
          </p:cNvSpPr>
          <p:nvPr>
            <p:ph type="subTitle" idx="1"/>
          </p:nvPr>
        </p:nvSpPr>
        <p:spPr>
          <a:xfrm>
            <a:off x="554567" y="3383632"/>
            <a:ext cx="4986867" cy="1975764"/>
          </a:xfrm>
        </p:spPr>
        <p:txBody>
          <a:bodyPr>
            <a:normAutofit/>
          </a:bodyPr>
          <a:lstStyle>
            <a:lvl1pPr marL="0" indent="0" algn="l">
              <a:buNone/>
              <a:defRPr sz="2200">
                <a:solidFill>
                  <a:srgbClr val="333333"/>
                </a:solidFill>
                <a:latin typeface="MS PMincho"/>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hidden="1">
            <a:extLst>
              <a:ext uri="{FF2B5EF4-FFF2-40B4-BE49-F238E27FC236}">
                <a16:creationId xmlns:a16="http://schemas.microsoft.com/office/drawing/2014/main" id="{3F4EF337-F8F4-4151-B616-10707ECBE95F}"/>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7" name="Slide Number Placeholder 5">
            <a:extLst>
              <a:ext uri="{FF2B5EF4-FFF2-40B4-BE49-F238E27FC236}">
                <a16:creationId xmlns:a16="http://schemas.microsoft.com/office/drawing/2014/main" id="{CEA03AD6-A795-41C0-B0E9-C5E66A8C8FF8}"/>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21796029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FD90A5B-A048-4B19-8F52-8094F1D3050B}"/>
              </a:ext>
            </a:extLst>
          </p:cNvPr>
          <p:cNvSpPr>
            <a:spLocks noGrp="1"/>
          </p:cNvSpPr>
          <p:nvPr>
            <p:ph type="pic" sz="quarter" idx="13"/>
          </p:nvPr>
        </p:nvSpPr>
        <p:spPr>
          <a:xfrm>
            <a:off x="0" y="0"/>
            <a:ext cx="6096001" cy="6858000"/>
          </a:xfrm>
          <a:custGeom>
            <a:avLst/>
            <a:gdLst>
              <a:gd name="connsiteX0" fmla="*/ 1 w 6096001"/>
              <a:gd name="connsiteY0" fmla="*/ 0 h 6858000"/>
              <a:gd name="connsiteX1" fmla="*/ 6096001 w 6096001"/>
              <a:gd name="connsiteY1" fmla="*/ 0 h 6858000"/>
              <a:gd name="connsiteX2" fmla="*/ 6096001 w 6096001"/>
              <a:gd name="connsiteY2" fmla="*/ 6858000 h 6858000"/>
              <a:gd name="connsiteX3" fmla="*/ 4539049 w 6096001"/>
              <a:gd name="connsiteY3" fmla="*/ 6858000 h 6858000"/>
              <a:gd name="connsiteX4" fmla="*/ 1 w 6096001"/>
              <a:gd name="connsiteY4" fmla="*/ 6858000 h 6858000"/>
              <a:gd name="connsiteX5" fmla="*/ 0 w 6096001"/>
              <a:gd name="connsiteY5" fmla="*/ 6858000 h 6858000"/>
              <a:gd name="connsiteX6" fmla="*/ 0 w 6096001"/>
              <a:gd name="connsiteY6" fmla="*/ 6273113 h 6858000"/>
              <a:gd name="connsiteX7" fmla="*/ 1 w 6096001"/>
              <a:gd name="connsiteY7"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1" h="6858000">
                <a:moveTo>
                  <a:pt x="1" y="0"/>
                </a:moveTo>
                <a:lnTo>
                  <a:pt x="6096001" y="0"/>
                </a:lnTo>
                <a:lnTo>
                  <a:pt x="6096001" y="6858000"/>
                </a:lnTo>
                <a:lnTo>
                  <a:pt x="4539049" y="6858000"/>
                </a:lnTo>
                <a:lnTo>
                  <a:pt x="1" y="6858000"/>
                </a:lnTo>
                <a:lnTo>
                  <a:pt x="0" y="6858000"/>
                </a:lnTo>
                <a:lnTo>
                  <a:pt x="0" y="6273113"/>
                </a:lnTo>
                <a:lnTo>
                  <a:pt x="1" y="6273113"/>
                </a:lnTo>
                <a:close/>
              </a:path>
            </a:pathLst>
          </a:custGeom>
        </p:spPr>
        <p:txBody>
          <a:bodyPr wrap="square">
            <a:noAutofit/>
          </a:bodyPr>
          <a:lstStyle/>
          <a:p>
            <a:endParaRPr lang="en-US" dirty="0"/>
          </a:p>
        </p:txBody>
      </p:sp>
      <p:sp>
        <p:nvSpPr>
          <p:cNvPr id="19" name="Text Placeholder 18">
            <a:extLst>
              <a:ext uri="{FF2B5EF4-FFF2-40B4-BE49-F238E27FC236}">
                <a16:creationId xmlns:a16="http://schemas.microsoft.com/office/drawing/2014/main" id="{7E3D8B2A-F4E2-4C5C-8C97-DF59F5F89A17}"/>
              </a:ext>
            </a:extLst>
          </p:cNvPr>
          <p:cNvSpPr>
            <a:spLocks noGrp="1"/>
          </p:cNvSpPr>
          <p:nvPr>
            <p:ph type="body" sz="quarter" idx="16" hasCustomPrompt="1"/>
          </p:nvPr>
        </p:nvSpPr>
        <p:spPr>
          <a:xfrm>
            <a:off x="6096001" y="0"/>
            <a:ext cx="6096000" cy="6858000"/>
          </a:xfrm>
          <a:solidFill>
            <a:srgbClr val="48595D"/>
          </a:solidFill>
        </p:spPr>
        <p:txBody>
          <a:bodyPr anchor="b"/>
          <a:lstStyle>
            <a:lvl1pPr marL="0" indent="0" algn="r">
              <a:buNone/>
              <a:defRPr>
                <a:solidFill>
                  <a:schemeClr val="tx1">
                    <a:alpha val="0"/>
                  </a:schemeClr>
                </a:solidFill>
              </a:defRPr>
            </a:lvl1pPr>
          </a:lstStyle>
          <a:p>
            <a:pPr lvl="0"/>
            <a:r>
              <a:rPr lang="en-US" dirty="0"/>
              <a:t>c</a:t>
            </a:r>
          </a:p>
        </p:txBody>
      </p:sp>
      <p:sp>
        <p:nvSpPr>
          <p:cNvPr id="7" name="Text Placeholder 11">
            <a:extLst>
              <a:ext uri="{FF2B5EF4-FFF2-40B4-BE49-F238E27FC236}">
                <a16:creationId xmlns:a16="http://schemas.microsoft.com/office/drawing/2014/main" id="{1E089F70-69C6-4742-888F-F432A72B657B}"/>
              </a:ext>
            </a:extLst>
          </p:cNvPr>
          <p:cNvSpPr>
            <a:spLocks noGrp="1"/>
          </p:cNvSpPr>
          <p:nvPr>
            <p:ph type="body" sz="quarter" idx="14" hasCustomPrompt="1"/>
          </p:nvPr>
        </p:nvSpPr>
        <p:spPr>
          <a:xfrm>
            <a:off x="6879771" y="2141538"/>
            <a:ext cx="4978400" cy="1135062"/>
          </a:xfrm>
          <a:ln w="25400">
            <a:gradFill flip="none" rotWithShape="1">
              <a:gsLst>
                <a:gs pos="100000">
                  <a:schemeClr val="accent1">
                    <a:lumMod val="5000"/>
                    <a:lumOff val="95000"/>
                  </a:schemeClr>
                </a:gs>
                <a:gs pos="97000">
                  <a:schemeClr val="bg1">
                    <a:alpha val="0"/>
                  </a:schemeClr>
                </a:gs>
              </a:gsLst>
              <a:lin ang="5400000" scaled="1"/>
              <a:tileRect/>
            </a:gradFill>
          </a:ln>
        </p:spPr>
        <p:txBody>
          <a:bodyPr anchor="b">
            <a:noAutofit/>
          </a:bodyPr>
          <a:lstStyle>
            <a:lvl1pPr marL="0" indent="0">
              <a:buNone/>
              <a:defRPr sz="4400" b="1" cap="all" baseline="0">
                <a:solidFill>
                  <a:schemeClr val="bg1"/>
                </a:solidFill>
                <a:latin typeface="MS PMincho"/>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20" name="Subtitle 2">
            <a:extLst>
              <a:ext uri="{FF2B5EF4-FFF2-40B4-BE49-F238E27FC236}">
                <a16:creationId xmlns:a16="http://schemas.microsoft.com/office/drawing/2014/main" id="{3A65FA18-26F9-4DF9-BC04-CBF7083ECA8E}"/>
              </a:ext>
            </a:extLst>
          </p:cNvPr>
          <p:cNvSpPr>
            <a:spLocks noGrp="1"/>
          </p:cNvSpPr>
          <p:nvPr>
            <p:ph type="subTitle" idx="1" hasCustomPrompt="1"/>
          </p:nvPr>
        </p:nvSpPr>
        <p:spPr>
          <a:xfrm>
            <a:off x="6871304" y="3383632"/>
            <a:ext cx="4986867" cy="1975764"/>
          </a:xfrm>
        </p:spPr>
        <p:txBody>
          <a:bodyPr>
            <a:normAutofit/>
          </a:bodyPr>
          <a:lstStyle>
            <a:lvl1pPr marL="0" indent="0" algn="l">
              <a:buNone/>
              <a:defRPr sz="2200">
                <a:solidFill>
                  <a:schemeClr val="bg1"/>
                </a:solidFill>
                <a:latin typeface="MS PMincho"/>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 few lines can go here. If you put a picture on the left, the caption can go here.</a:t>
            </a:r>
          </a:p>
          <a:p>
            <a:endParaRPr lang="en-US" dirty="0"/>
          </a:p>
        </p:txBody>
      </p:sp>
      <p:sp>
        <p:nvSpPr>
          <p:cNvPr id="11" name="Slide Number Placeholder 5">
            <a:extLst>
              <a:ext uri="{FF2B5EF4-FFF2-40B4-BE49-F238E27FC236}">
                <a16:creationId xmlns:a16="http://schemas.microsoft.com/office/drawing/2014/main" id="{2C81BA61-2441-45F0-AE3C-5DEA9583002B}"/>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3482954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FD90A5B-A048-4B19-8F52-8094F1D3050B}"/>
              </a:ext>
            </a:extLst>
          </p:cNvPr>
          <p:cNvSpPr>
            <a:spLocks noGrp="1"/>
          </p:cNvSpPr>
          <p:nvPr>
            <p:ph type="pic" sz="quarter" idx="13"/>
          </p:nvPr>
        </p:nvSpPr>
        <p:spPr>
          <a:xfrm>
            <a:off x="0" y="0"/>
            <a:ext cx="6096001" cy="6858000"/>
          </a:xfrm>
          <a:custGeom>
            <a:avLst/>
            <a:gdLst>
              <a:gd name="connsiteX0" fmla="*/ 1 w 6096001"/>
              <a:gd name="connsiteY0" fmla="*/ 0 h 6858000"/>
              <a:gd name="connsiteX1" fmla="*/ 6096001 w 6096001"/>
              <a:gd name="connsiteY1" fmla="*/ 0 h 6858000"/>
              <a:gd name="connsiteX2" fmla="*/ 6096001 w 6096001"/>
              <a:gd name="connsiteY2" fmla="*/ 6858000 h 6858000"/>
              <a:gd name="connsiteX3" fmla="*/ 4539049 w 6096001"/>
              <a:gd name="connsiteY3" fmla="*/ 6858000 h 6858000"/>
              <a:gd name="connsiteX4" fmla="*/ 1 w 6096001"/>
              <a:gd name="connsiteY4" fmla="*/ 6858000 h 6858000"/>
              <a:gd name="connsiteX5" fmla="*/ 0 w 6096001"/>
              <a:gd name="connsiteY5" fmla="*/ 6858000 h 6858000"/>
              <a:gd name="connsiteX6" fmla="*/ 0 w 6096001"/>
              <a:gd name="connsiteY6" fmla="*/ 6273113 h 6858000"/>
              <a:gd name="connsiteX7" fmla="*/ 1 w 6096001"/>
              <a:gd name="connsiteY7"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1" h="6858000">
                <a:moveTo>
                  <a:pt x="1" y="0"/>
                </a:moveTo>
                <a:lnTo>
                  <a:pt x="6096001" y="0"/>
                </a:lnTo>
                <a:lnTo>
                  <a:pt x="6096001" y="6858000"/>
                </a:lnTo>
                <a:lnTo>
                  <a:pt x="4539049" y="6858000"/>
                </a:lnTo>
                <a:lnTo>
                  <a:pt x="1" y="6858000"/>
                </a:lnTo>
                <a:lnTo>
                  <a:pt x="0" y="6858000"/>
                </a:lnTo>
                <a:lnTo>
                  <a:pt x="0" y="6273113"/>
                </a:lnTo>
                <a:lnTo>
                  <a:pt x="1" y="6273113"/>
                </a:lnTo>
                <a:close/>
              </a:path>
            </a:pathLst>
          </a:custGeom>
        </p:spPr>
        <p:txBody>
          <a:bodyPr wrap="square">
            <a:noAutofit/>
          </a:bodyPr>
          <a:lstStyle/>
          <a:p>
            <a:endParaRPr lang="en-US" dirty="0"/>
          </a:p>
        </p:txBody>
      </p:sp>
      <p:sp>
        <p:nvSpPr>
          <p:cNvPr id="19" name="Text Placeholder 18">
            <a:extLst>
              <a:ext uri="{FF2B5EF4-FFF2-40B4-BE49-F238E27FC236}">
                <a16:creationId xmlns:a16="http://schemas.microsoft.com/office/drawing/2014/main" id="{7E3D8B2A-F4E2-4C5C-8C97-DF59F5F89A17}"/>
              </a:ext>
            </a:extLst>
          </p:cNvPr>
          <p:cNvSpPr>
            <a:spLocks noGrp="1"/>
          </p:cNvSpPr>
          <p:nvPr>
            <p:ph type="body" sz="quarter" idx="16" hasCustomPrompt="1"/>
          </p:nvPr>
        </p:nvSpPr>
        <p:spPr>
          <a:xfrm>
            <a:off x="6096001" y="0"/>
            <a:ext cx="6096000" cy="6858000"/>
          </a:xfrm>
          <a:solidFill>
            <a:srgbClr val="00B4E6"/>
          </a:solidFill>
        </p:spPr>
        <p:txBody>
          <a:bodyPr anchor="b"/>
          <a:lstStyle>
            <a:lvl1pPr marL="0" indent="0" algn="r">
              <a:buNone/>
              <a:defRPr>
                <a:solidFill>
                  <a:schemeClr val="tx1">
                    <a:alpha val="0"/>
                  </a:schemeClr>
                </a:solidFill>
              </a:defRPr>
            </a:lvl1pPr>
          </a:lstStyle>
          <a:p>
            <a:pPr lvl="0"/>
            <a:r>
              <a:rPr lang="en-US" dirty="0"/>
              <a:t>c</a:t>
            </a:r>
          </a:p>
        </p:txBody>
      </p:sp>
      <p:sp>
        <p:nvSpPr>
          <p:cNvPr id="7" name="Text Placeholder 11">
            <a:extLst>
              <a:ext uri="{FF2B5EF4-FFF2-40B4-BE49-F238E27FC236}">
                <a16:creationId xmlns:a16="http://schemas.microsoft.com/office/drawing/2014/main" id="{1E089F70-69C6-4742-888F-F432A72B657B}"/>
              </a:ext>
            </a:extLst>
          </p:cNvPr>
          <p:cNvSpPr>
            <a:spLocks noGrp="1"/>
          </p:cNvSpPr>
          <p:nvPr>
            <p:ph type="body" sz="quarter" idx="14" hasCustomPrompt="1"/>
          </p:nvPr>
        </p:nvSpPr>
        <p:spPr>
          <a:xfrm>
            <a:off x="6879771" y="2141538"/>
            <a:ext cx="4978400" cy="1135062"/>
          </a:xfrm>
          <a:ln w="25400">
            <a:gradFill flip="none" rotWithShape="1">
              <a:gsLst>
                <a:gs pos="100000">
                  <a:schemeClr val="accent1">
                    <a:lumMod val="5000"/>
                    <a:lumOff val="95000"/>
                  </a:schemeClr>
                </a:gs>
                <a:gs pos="97000">
                  <a:schemeClr val="bg1">
                    <a:alpha val="0"/>
                  </a:schemeClr>
                </a:gs>
              </a:gsLst>
              <a:lin ang="5400000" scaled="1"/>
              <a:tileRect/>
            </a:gradFill>
          </a:ln>
        </p:spPr>
        <p:txBody>
          <a:bodyPr anchor="b">
            <a:noAutofit/>
          </a:bodyPr>
          <a:lstStyle>
            <a:lvl1pPr marL="0" indent="0">
              <a:buNone/>
              <a:defRPr sz="4400" b="1" cap="all" baseline="0">
                <a:solidFill>
                  <a:schemeClr val="bg1"/>
                </a:solidFill>
                <a:latin typeface="MS PMincho"/>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20" name="Subtitle 2">
            <a:extLst>
              <a:ext uri="{FF2B5EF4-FFF2-40B4-BE49-F238E27FC236}">
                <a16:creationId xmlns:a16="http://schemas.microsoft.com/office/drawing/2014/main" id="{3A65FA18-26F9-4DF9-BC04-CBF7083ECA8E}"/>
              </a:ext>
            </a:extLst>
          </p:cNvPr>
          <p:cNvSpPr>
            <a:spLocks noGrp="1"/>
          </p:cNvSpPr>
          <p:nvPr>
            <p:ph type="subTitle" idx="1" hasCustomPrompt="1"/>
          </p:nvPr>
        </p:nvSpPr>
        <p:spPr>
          <a:xfrm>
            <a:off x="6871304" y="3383632"/>
            <a:ext cx="4986867" cy="1975764"/>
          </a:xfrm>
        </p:spPr>
        <p:txBody>
          <a:bodyPr>
            <a:normAutofit/>
          </a:bodyPr>
          <a:lstStyle>
            <a:lvl1pPr marL="0" indent="0" algn="l">
              <a:buNone/>
              <a:defRPr sz="2200">
                <a:solidFill>
                  <a:schemeClr val="bg1"/>
                </a:solidFill>
                <a:latin typeface="MS PMincho"/>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 few lines can go here. If you put a picture on the left, the caption can go here.</a:t>
            </a:r>
          </a:p>
          <a:p>
            <a:endParaRPr lang="en-US" dirty="0"/>
          </a:p>
        </p:txBody>
      </p:sp>
      <p:sp>
        <p:nvSpPr>
          <p:cNvPr id="11" name="Slide Number Placeholder 5">
            <a:extLst>
              <a:ext uri="{FF2B5EF4-FFF2-40B4-BE49-F238E27FC236}">
                <a16:creationId xmlns:a16="http://schemas.microsoft.com/office/drawing/2014/main" id="{2C81BA61-2441-45F0-AE3C-5DEA9583002B}"/>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3829562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5EB1D3-5E80-65D0-0DC5-E0184836C7CE}"/>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196B676-CB38-A646-0862-951199AF46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62C631A8-93C0-59A1-190B-F42F15EFCE4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AF3B527-F280-C107-FFE8-CF30FDD674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23D14C9-E6AA-4171-B726-BC6445EC55C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37CAF086-40D7-598C-EA98-A7B3B359B0BE}"/>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8" name="フッター プレースホルダー 7">
            <a:extLst>
              <a:ext uri="{FF2B5EF4-FFF2-40B4-BE49-F238E27FC236}">
                <a16:creationId xmlns:a16="http://schemas.microsoft.com/office/drawing/2014/main" id="{C261DBC5-2620-D434-6A40-F460EEB1A0FA}"/>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AB65E438-7EE2-D116-7F6C-32F1C6DBBA74}"/>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1786085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C7DB56AF-4B87-40BA-AACA-91EF23DAEF6B}"/>
              </a:ext>
            </a:extLst>
          </p:cNvPr>
          <p:cNvSpPr/>
          <p:nvPr userDrawn="1"/>
        </p:nvSpPr>
        <p:spPr>
          <a:xfrm>
            <a:off x="0" y="1540042"/>
            <a:ext cx="12192000" cy="5317958"/>
          </a:xfrm>
          <a:custGeom>
            <a:avLst/>
            <a:gdLst>
              <a:gd name="connsiteX0" fmla="*/ 0 w 12192000"/>
              <a:gd name="connsiteY0" fmla="*/ 0 h 5317958"/>
              <a:gd name="connsiteX1" fmla="*/ 12192000 w 12192000"/>
              <a:gd name="connsiteY1" fmla="*/ 0 h 5317958"/>
              <a:gd name="connsiteX2" fmla="*/ 12192000 w 12192000"/>
              <a:gd name="connsiteY2" fmla="*/ 5317958 h 5317958"/>
              <a:gd name="connsiteX3" fmla="*/ 4539049 w 12192000"/>
              <a:gd name="connsiteY3" fmla="*/ 5317958 h 5317958"/>
              <a:gd name="connsiteX4" fmla="*/ 0 w 12192000"/>
              <a:gd name="connsiteY4" fmla="*/ 5317958 h 5317958"/>
              <a:gd name="connsiteX5" fmla="*/ 0 w 12192000"/>
              <a:gd name="connsiteY5" fmla="*/ 4733071 h 531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317958">
                <a:moveTo>
                  <a:pt x="0" y="0"/>
                </a:moveTo>
                <a:lnTo>
                  <a:pt x="12192000" y="0"/>
                </a:lnTo>
                <a:lnTo>
                  <a:pt x="12192000" y="5317958"/>
                </a:lnTo>
                <a:lnTo>
                  <a:pt x="4539049" y="5317958"/>
                </a:lnTo>
                <a:lnTo>
                  <a:pt x="0" y="5317958"/>
                </a:lnTo>
                <a:lnTo>
                  <a:pt x="0" y="4733071"/>
                </a:lnTo>
                <a:close/>
              </a:path>
            </a:pathLst>
          </a:cu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1"/>
              </a:solidFill>
            </a:endParaRPr>
          </a:p>
        </p:txBody>
      </p:sp>
      <p:sp>
        <p:nvSpPr>
          <p:cNvPr id="3" name="Content Placeholder 2">
            <a:extLst>
              <a:ext uri="{FF2B5EF4-FFF2-40B4-BE49-F238E27FC236}">
                <a16:creationId xmlns:a16="http://schemas.microsoft.com/office/drawing/2014/main" id="{1CB3414E-C904-4B15-A237-DF3734E0E7F1}"/>
              </a:ext>
            </a:extLst>
          </p:cNvPr>
          <p:cNvSpPr>
            <a:spLocks noGrp="1"/>
          </p:cNvSpPr>
          <p:nvPr>
            <p:ph idx="1"/>
          </p:nvPr>
        </p:nvSpPr>
        <p:spPr>
          <a:xfrm>
            <a:off x="380999" y="2142067"/>
            <a:ext cx="11506199" cy="4034896"/>
          </a:xfrm>
        </p:spPr>
        <p:txBody>
          <a:bodyPr>
            <a:normAutofit/>
          </a:bodyPr>
          <a:lstStyle>
            <a:lvl1pPr>
              <a:defRPr sz="2400">
                <a:solidFill>
                  <a:schemeClr val="bg1"/>
                </a:solidFill>
              </a:defRPr>
            </a:lvl1pPr>
            <a:lvl2pPr marL="457200" indent="-228600">
              <a:defRPr sz="2000">
                <a:solidFill>
                  <a:schemeClr val="bg1"/>
                </a:solidFill>
              </a:defRPr>
            </a:lvl2pPr>
            <a:lvl3pPr marL="685800" indent="-228600">
              <a:defRPr sz="1800">
                <a:solidFill>
                  <a:schemeClr val="bg1"/>
                </a:solidFill>
              </a:defRPr>
            </a:lvl3pPr>
            <a:lvl4pPr marL="914400" indent="-228600">
              <a:defRPr sz="1600">
                <a:solidFill>
                  <a:schemeClr val="bg1"/>
                </a:solidFill>
              </a:defRPr>
            </a:lvl4pPr>
            <a:lvl5pPr marL="1143000" indent="-228600">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
            <a:extLst>
              <a:ext uri="{FF2B5EF4-FFF2-40B4-BE49-F238E27FC236}">
                <a16:creationId xmlns:a16="http://schemas.microsoft.com/office/drawing/2014/main" id="{AA8D5CE7-BEF2-4FE4-B11E-5B9925320D00}"/>
              </a:ext>
            </a:extLst>
          </p:cNvPr>
          <p:cNvSpPr>
            <a:spLocks noGrp="1"/>
          </p:cNvSpPr>
          <p:nvPr>
            <p:ph type="title"/>
          </p:nvPr>
        </p:nvSpPr>
        <p:spPr>
          <a:xfrm>
            <a:off x="381000" y="1"/>
            <a:ext cx="11506200" cy="1540042"/>
          </a:xfrm>
        </p:spPr>
        <p:txBody>
          <a:bodyPr tIns="0" bIns="91440" anchor="b"/>
          <a:lstStyle>
            <a:lvl1pPr>
              <a:defRPr cap="all" baseline="0">
                <a:solidFill>
                  <a:srgbClr val="48595D"/>
                </a:solidFill>
              </a:defRPr>
            </a:lvl1pPr>
          </a:lstStyle>
          <a:p>
            <a:r>
              <a:rPr lang="en-US" dirty="0"/>
              <a:t>Click to edit Master title style</a:t>
            </a:r>
          </a:p>
        </p:txBody>
      </p:sp>
      <p:sp>
        <p:nvSpPr>
          <p:cNvPr id="6" name="TextBox 5" hidden="1">
            <a:extLst>
              <a:ext uri="{FF2B5EF4-FFF2-40B4-BE49-F238E27FC236}">
                <a16:creationId xmlns:a16="http://schemas.microsoft.com/office/drawing/2014/main" id="{F881E11F-8C40-406B-8C33-2D779A9666EE}"/>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8" name="Slide Number Placeholder 5">
            <a:extLst>
              <a:ext uri="{FF2B5EF4-FFF2-40B4-BE49-F238E27FC236}">
                <a16:creationId xmlns:a16="http://schemas.microsoft.com/office/drawing/2014/main" id="{2AEE185A-70FF-4A55-93AA-EBBF90E6E524}"/>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
        <p:nvSpPr>
          <p:cNvPr id="11" name="Rectangle 10" hidden="1">
            <a:extLst>
              <a:ext uri="{FF2B5EF4-FFF2-40B4-BE49-F238E27FC236}">
                <a16:creationId xmlns:a16="http://schemas.microsoft.com/office/drawing/2014/main" id="{E89C1C0D-FEFF-4DBE-B7EB-C7C2E923BA77}"/>
              </a:ext>
            </a:extLst>
          </p:cNvPr>
          <p:cNvSpPr/>
          <p:nvPr userDrawn="1"/>
        </p:nvSpPr>
        <p:spPr>
          <a:xfrm>
            <a:off x="0" y="6273113"/>
            <a:ext cx="4539049" cy="5848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73924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8A776E0-39A8-48D5-80F8-035E16384242}"/>
              </a:ext>
            </a:extLst>
          </p:cNvPr>
          <p:cNvSpPr/>
          <p:nvPr userDrawn="1"/>
        </p:nvSpPr>
        <p:spPr>
          <a:xfrm>
            <a:off x="0" y="0"/>
            <a:ext cx="12192000" cy="6858000"/>
          </a:xfrm>
          <a:prstGeom prst="rect">
            <a:avLst/>
          </a:pr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 name="Content Placeholder 2">
            <a:extLst>
              <a:ext uri="{FF2B5EF4-FFF2-40B4-BE49-F238E27FC236}">
                <a16:creationId xmlns:a16="http://schemas.microsoft.com/office/drawing/2014/main" id="{1CB3414E-C904-4B15-A237-DF3734E0E7F1}"/>
              </a:ext>
            </a:extLst>
          </p:cNvPr>
          <p:cNvSpPr>
            <a:spLocks noGrp="1"/>
          </p:cNvSpPr>
          <p:nvPr>
            <p:ph idx="1"/>
          </p:nvPr>
        </p:nvSpPr>
        <p:spPr>
          <a:xfrm>
            <a:off x="380999" y="2142067"/>
            <a:ext cx="11506199" cy="4034896"/>
          </a:xfrm>
        </p:spPr>
        <p:txBody>
          <a:bodyPr>
            <a:normAutofit/>
          </a:bodyPr>
          <a:lstStyle>
            <a:lvl1pPr>
              <a:defRPr sz="2400">
                <a:solidFill>
                  <a:schemeClr val="bg1"/>
                </a:solidFill>
              </a:defRPr>
            </a:lvl1pPr>
            <a:lvl2pPr marL="457200" indent="-228600">
              <a:defRPr sz="2000">
                <a:solidFill>
                  <a:schemeClr val="bg1"/>
                </a:solidFill>
              </a:defRPr>
            </a:lvl2pPr>
            <a:lvl3pPr marL="685800" indent="-228600">
              <a:defRPr sz="1800">
                <a:solidFill>
                  <a:schemeClr val="bg1"/>
                </a:solidFill>
              </a:defRPr>
            </a:lvl3pPr>
            <a:lvl4pPr marL="914400" indent="-228600">
              <a:defRPr sz="1600">
                <a:solidFill>
                  <a:schemeClr val="bg1"/>
                </a:solidFill>
              </a:defRPr>
            </a:lvl4pPr>
            <a:lvl5pPr marL="1143000" indent="-228600">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a:extLst>
              <a:ext uri="{FF2B5EF4-FFF2-40B4-BE49-F238E27FC236}">
                <a16:creationId xmlns:a16="http://schemas.microsoft.com/office/drawing/2014/main" id="{AEE19C2C-CAF3-4741-8F52-00E4422A13F8}"/>
              </a:ext>
            </a:extLst>
          </p:cNvPr>
          <p:cNvSpPr>
            <a:spLocks noGrp="1"/>
          </p:cNvSpPr>
          <p:nvPr>
            <p:ph type="title" hasCustomPrompt="1"/>
          </p:nvPr>
        </p:nvSpPr>
        <p:spPr>
          <a:xfrm>
            <a:off x="0" y="1"/>
            <a:ext cx="12192000" cy="939799"/>
          </a:xfrm>
          <a:noFill/>
        </p:spPr>
        <p:txBody>
          <a:bodyPr tIns="274320" bIns="91440" anchor="t">
            <a:normAutofit/>
          </a:bodyPr>
          <a:lstStyle>
            <a:lvl1pPr marL="398463" indent="0">
              <a:defRPr sz="4400" cap="all" baseline="0">
                <a:solidFill>
                  <a:srgbClr val="01B4E7"/>
                </a:solidFill>
              </a:defRPr>
            </a:lvl1pPr>
          </a:lstStyle>
          <a:p>
            <a:r>
              <a:rPr lang="en-US" dirty="0"/>
              <a:t>PHOTO HEADER WITH TEXT Subhead</a:t>
            </a:r>
          </a:p>
        </p:txBody>
      </p:sp>
      <p:sp>
        <p:nvSpPr>
          <p:cNvPr id="10" name="Subtitle 2">
            <a:extLst>
              <a:ext uri="{FF2B5EF4-FFF2-40B4-BE49-F238E27FC236}">
                <a16:creationId xmlns:a16="http://schemas.microsoft.com/office/drawing/2014/main" id="{3B73BEBA-ADDE-40D0-AC62-4FF8FDDBEAA5}"/>
              </a:ext>
            </a:extLst>
          </p:cNvPr>
          <p:cNvSpPr>
            <a:spLocks noGrp="1"/>
          </p:cNvSpPr>
          <p:nvPr>
            <p:ph type="subTitle" idx="13"/>
          </p:nvPr>
        </p:nvSpPr>
        <p:spPr>
          <a:xfrm>
            <a:off x="380999" y="1012898"/>
            <a:ext cx="11365894" cy="600002"/>
          </a:xfrm>
        </p:spPr>
        <p:txBody>
          <a:bodyPr>
            <a:normAutofit/>
          </a:bodyPr>
          <a:lstStyle>
            <a:lvl1pPr marL="0" indent="0" algn="l">
              <a:buNone/>
              <a:defRPr sz="2800">
                <a:solidFill>
                  <a:schemeClr val="bg1"/>
                </a:solidFill>
                <a:latin typeface="MS PMincho"/>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hidden="1">
            <a:extLst>
              <a:ext uri="{FF2B5EF4-FFF2-40B4-BE49-F238E27FC236}">
                <a16:creationId xmlns:a16="http://schemas.microsoft.com/office/drawing/2014/main" id="{C74794E8-6A05-4ADA-8C35-21FE1E2A9FCB}"/>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12" name="Slide Number Placeholder 5">
            <a:extLst>
              <a:ext uri="{FF2B5EF4-FFF2-40B4-BE49-F238E27FC236}">
                <a16:creationId xmlns:a16="http://schemas.microsoft.com/office/drawing/2014/main" id="{E616CDF5-DE71-477B-89CA-ABAF0CD39BE6}"/>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36673098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AD84134-AF73-4C60-A1A9-43F1411D04B1}"/>
              </a:ext>
            </a:extLst>
          </p:cNvPr>
          <p:cNvSpPr>
            <a:spLocks noGrp="1"/>
          </p:cNvSpPr>
          <p:nvPr>
            <p:ph type="pic" sz="quarter" idx="13"/>
          </p:nvPr>
        </p:nvSpPr>
        <p:spPr>
          <a:xfrm>
            <a:off x="1" y="1"/>
            <a:ext cx="12192000" cy="2403334"/>
          </a:xfrm>
        </p:spPr>
        <p:txBody>
          <a:bodyPr/>
          <a:lstStyle/>
          <a:p>
            <a:endParaRPr lang="en-US" dirty="0"/>
          </a:p>
        </p:txBody>
      </p:sp>
      <p:sp>
        <p:nvSpPr>
          <p:cNvPr id="7" name="Rectangle 6">
            <a:extLst>
              <a:ext uri="{FF2B5EF4-FFF2-40B4-BE49-F238E27FC236}">
                <a16:creationId xmlns:a16="http://schemas.microsoft.com/office/drawing/2014/main" id="{88A776E0-39A8-48D5-80F8-035E16384242}"/>
              </a:ext>
            </a:extLst>
          </p:cNvPr>
          <p:cNvSpPr/>
          <p:nvPr userDrawn="1"/>
        </p:nvSpPr>
        <p:spPr>
          <a:xfrm>
            <a:off x="0" y="2403335"/>
            <a:ext cx="12192000" cy="4454664"/>
          </a:xfrm>
          <a:prstGeom prst="rect">
            <a:avLst/>
          </a:pr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 name="Content Placeholder 2">
            <a:extLst>
              <a:ext uri="{FF2B5EF4-FFF2-40B4-BE49-F238E27FC236}">
                <a16:creationId xmlns:a16="http://schemas.microsoft.com/office/drawing/2014/main" id="{1CB3414E-C904-4B15-A237-DF3734E0E7F1}"/>
              </a:ext>
            </a:extLst>
          </p:cNvPr>
          <p:cNvSpPr>
            <a:spLocks noGrp="1"/>
          </p:cNvSpPr>
          <p:nvPr>
            <p:ph idx="1"/>
          </p:nvPr>
        </p:nvSpPr>
        <p:spPr>
          <a:xfrm>
            <a:off x="380999" y="2667653"/>
            <a:ext cx="11506199" cy="3773628"/>
          </a:xfrm>
        </p:spPr>
        <p:txBody>
          <a:bodyPr>
            <a:normAutofit/>
          </a:bodyPr>
          <a:lstStyle>
            <a:lvl1pPr>
              <a:defRPr sz="2400">
                <a:solidFill>
                  <a:schemeClr val="bg1"/>
                </a:solidFill>
              </a:defRPr>
            </a:lvl1pPr>
            <a:lvl2pPr marL="457200" indent="-228600">
              <a:defRPr sz="2000">
                <a:solidFill>
                  <a:schemeClr val="bg1"/>
                </a:solidFill>
              </a:defRPr>
            </a:lvl2pPr>
            <a:lvl3pPr marL="685800" indent="-228600">
              <a:defRPr sz="1800">
                <a:solidFill>
                  <a:schemeClr val="bg1"/>
                </a:solidFill>
              </a:defRPr>
            </a:lvl3pPr>
            <a:lvl4pPr marL="914400" indent="-228600">
              <a:defRPr sz="1600">
                <a:solidFill>
                  <a:schemeClr val="bg1"/>
                </a:solidFill>
              </a:defRPr>
            </a:lvl4pPr>
            <a:lvl5pPr marL="1143000" indent="-228600">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7A3F1B4D-9E1F-465D-AFF7-028507FC44F4}"/>
              </a:ext>
            </a:extLst>
          </p:cNvPr>
          <p:cNvSpPr>
            <a:spLocks noGrp="1"/>
          </p:cNvSpPr>
          <p:nvPr>
            <p:ph type="body" sz="quarter" idx="14"/>
          </p:nvPr>
        </p:nvSpPr>
        <p:spPr>
          <a:xfrm>
            <a:off x="0" y="0"/>
            <a:ext cx="12192000" cy="2419070"/>
          </a:xfrm>
          <a:solidFill>
            <a:srgbClr val="48595D">
              <a:alpha val="70000"/>
            </a:srgbClr>
          </a:solidFill>
        </p:spPr>
        <p:txBody>
          <a:bodyPr lIns="822960" tIns="457200">
            <a:normAutofit/>
          </a:bodyPr>
          <a:lstStyle>
            <a:lvl1pPr marL="0" indent="0">
              <a:buNone/>
              <a:defRPr sz="4400" b="1">
                <a:solidFill>
                  <a:schemeClr val="bg1"/>
                </a:solidFill>
                <a:latin typeface="MS PMincho"/>
              </a:defRPr>
            </a:lvl1pPr>
          </a:lstStyle>
          <a:p>
            <a:pPr lvl="0"/>
            <a:r>
              <a:rPr lang="en-US" dirty="0"/>
              <a:t>Click to edit Master text styles</a:t>
            </a:r>
          </a:p>
        </p:txBody>
      </p:sp>
      <p:sp>
        <p:nvSpPr>
          <p:cNvPr id="8" name="TextBox 7" hidden="1">
            <a:extLst>
              <a:ext uri="{FF2B5EF4-FFF2-40B4-BE49-F238E27FC236}">
                <a16:creationId xmlns:a16="http://schemas.microsoft.com/office/drawing/2014/main" id="{E86D5449-CD56-4478-BDD4-BC492E69988A}"/>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9" name="Slide Number Placeholder 5">
            <a:extLst>
              <a:ext uri="{FF2B5EF4-FFF2-40B4-BE49-F238E27FC236}">
                <a16:creationId xmlns:a16="http://schemas.microsoft.com/office/drawing/2014/main" id="{3720C02A-46A0-4BE0-B1BF-F34465AC270B}"/>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1708414622"/>
      </p:ext>
    </p:extLst>
  </p:cSld>
  <p:clrMapOvr>
    <a:masterClrMapping/>
  </p:clrMapOvr>
  <p:extLst>
    <p:ext uri="{DCECCB84-F9BA-43D5-87BE-67443E8EF086}">
      <p15:sldGuideLst xmlns:p15="http://schemas.microsoft.com/office/powerpoint/2012/main">
        <p15:guide id="1" pos="552">
          <p15:clr>
            <a:srgbClr val="FBAE40"/>
          </p15:clr>
        </p15:guide>
        <p15:guide id="2" orient="horz" pos="576">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354C825D-5F5D-434C-A6D6-C1178618AE59}"/>
              </a:ext>
            </a:extLst>
          </p:cNvPr>
          <p:cNvSpPr>
            <a:spLocks noGrp="1"/>
          </p:cNvSpPr>
          <p:nvPr>
            <p:ph type="pic" sz="quarter" idx="13"/>
          </p:nvPr>
        </p:nvSpPr>
        <p:spPr>
          <a:xfrm>
            <a:off x="0" y="0"/>
            <a:ext cx="12192000" cy="6858000"/>
          </a:xfrm>
          <a:custGeom>
            <a:avLst/>
            <a:gdLst>
              <a:gd name="connsiteX0" fmla="*/ 11603402 w 12192000"/>
              <a:gd name="connsiteY0" fmla="*/ 6440005 h 6858000"/>
              <a:gd name="connsiteX1" fmla="*/ 11613605 w 12192000"/>
              <a:gd name="connsiteY1" fmla="*/ 6440005 h 6858000"/>
              <a:gd name="connsiteX2" fmla="*/ 11617686 w 12192000"/>
              <a:gd name="connsiteY2" fmla="*/ 6448343 h 6858000"/>
              <a:gd name="connsiteX3" fmla="*/ 11623808 w 12192000"/>
              <a:gd name="connsiteY3" fmla="*/ 6550487 h 6858000"/>
              <a:gd name="connsiteX4" fmla="*/ 11621767 w 12192000"/>
              <a:gd name="connsiteY4" fmla="*/ 6560909 h 6858000"/>
              <a:gd name="connsiteX5" fmla="*/ 11615645 w 12192000"/>
              <a:gd name="connsiteY5" fmla="*/ 6560909 h 6858000"/>
              <a:gd name="connsiteX6" fmla="*/ 11509533 w 12192000"/>
              <a:gd name="connsiteY6" fmla="*/ 6498373 h 6858000"/>
              <a:gd name="connsiteX7" fmla="*/ 11505451 w 12192000"/>
              <a:gd name="connsiteY7" fmla="*/ 6492120 h 6858000"/>
              <a:gd name="connsiteX8" fmla="*/ 11505451 w 12192000"/>
              <a:gd name="connsiteY8" fmla="*/ 6490034 h 6858000"/>
              <a:gd name="connsiteX9" fmla="*/ 11511573 w 12192000"/>
              <a:gd name="connsiteY9" fmla="*/ 6485865 h 6858000"/>
              <a:gd name="connsiteX10" fmla="*/ 11603402 w 12192000"/>
              <a:gd name="connsiteY10" fmla="*/ 6440005 h 6858000"/>
              <a:gd name="connsiteX11" fmla="*/ 11686136 w 12192000"/>
              <a:gd name="connsiteY11" fmla="*/ 6437921 h 6858000"/>
              <a:gd name="connsiteX12" fmla="*/ 11696438 w 12192000"/>
              <a:gd name="connsiteY12" fmla="*/ 6437921 h 6858000"/>
              <a:gd name="connsiteX13" fmla="*/ 11787097 w 12192000"/>
              <a:gd name="connsiteY13" fmla="*/ 6483687 h 6858000"/>
              <a:gd name="connsiteX14" fmla="*/ 11795339 w 12192000"/>
              <a:gd name="connsiteY14" fmla="*/ 6489928 h 6858000"/>
              <a:gd name="connsiteX15" fmla="*/ 11791218 w 12192000"/>
              <a:gd name="connsiteY15" fmla="*/ 6496168 h 6858000"/>
              <a:gd name="connsiteX16" fmla="*/ 11684076 w 12192000"/>
              <a:gd name="connsiteY16" fmla="*/ 6558576 h 6858000"/>
              <a:gd name="connsiteX17" fmla="*/ 11675833 w 12192000"/>
              <a:gd name="connsiteY17" fmla="*/ 6558576 h 6858000"/>
              <a:gd name="connsiteX18" fmla="*/ 11673773 w 12192000"/>
              <a:gd name="connsiteY18" fmla="*/ 6550255 h 6858000"/>
              <a:gd name="connsiteX19" fmla="*/ 11682015 w 12192000"/>
              <a:gd name="connsiteY19" fmla="*/ 6446242 h 6858000"/>
              <a:gd name="connsiteX20" fmla="*/ 11686136 w 12192000"/>
              <a:gd name="connsiteY20" fmla="*/ 6437921 h 6858000"/>
              <a:gd name="connsiteX21" fmla="*/ 10868401 w 12192000"/>
              <a:gd name="connsiteY21" fmla="*/ 6398178 h 6858000"/>
              <a:gd name="connsiteX22" fmla="*/ 10868401 w 12192000"/>
              <a:gd name="connsiteY22" fmla="*/ 6441381 h 6858000"/>
              <a:gd name="connsiteX23" fmla="*/ 10820512 w 12192000"/>
              <a:gd name="connsiteY23" fmla="*/ 6449610 h 6858000"/>
              <a:gd name="connsiteX24" fmla="*/ 10801773 w 12192000"/>
              <a:gd name="connsiteY24" fmla="*/ 6424923 h 6858000"/>
              <a:gd name="connsiteX25" fmla="*/ 10826759 w 12192000"/>
              <a:gd name="connsiteY25" fmla="*/ 6400236 h 6858000"/>
              <a:gd name="connsiteX26" fmla="*/ 10518900 w 12192000"/>
              <a:gd name="connsiteY26" fmla="*/ 6328044 h 6858000"/>
              <a:gd name="connsiteX27" fmla="*/ 10559811 w 12192000"/>
              <a:gd name="connsiteY27" fmla="*/ 6388243 h 6858000"/>
              <a:gd name="connsiteX28" fmla="*/ 10518900 w 12192000"/>
              <a:gd name="connsiteY28" fmla="*/ 6448441 h 6858000"/>
              <a:gd name="connsiteX29" fmla="*/ 10477988 w 12192000"/>
              <a:gd name="connsiteY29" fmla="*/ 6388243 h 6858000"/>
              <a:gd name="connsiteX30" fmla="*/ 10518900 w 12192000"/>
              <a:gd name="connsiteY30" fmla="*/ 6328044 h 6858000"/>
              <a:gd name="connsiteX31" fmla="*/ 11673123 w 12192000"/>
              <a:gd name="connsiteY31" fmla="*/ 6319732 h 6858000"/>
              <a:gd name="connsiteX32" fmla="*/ 11682116 w 12192000"/>
              <a:gd name="connsiteY32" fmla="*/ 6320771 h 6858000"/>
              <a:gd name="connsiteX33" fmla="*/ 11708840 w 12192000"/>
              <a:gd name="connsiteY33" fmla="*/ 6372722 h 6858000"/>
              <a:gd name="connsiteX34" fmla="*/ 11649226 w 12192000"/>
              <a:gd name="connsiteY34" fmla="*/ 6430907 h 6858000"/>
              <a:gd name="connsiteX35" fmla="*/ 11589612 w 12192000"/>
              <a:gd name="connsiteY35" fmla="*/ 6372722 h 6858000"/>
              <a:gd name="connsiteX36" fmla="*/ 11616336 w 12192000"/>
              <a:gd name="connsiteY36" fmla="*/ 6322850 h 6858000"/>
              <a:gd name="connsiteX37" fmla="*/ 11632781 w 12192000"/>
              <a:gd name="connsiteY37" fmla="*/ 6324927 h 6858000"/>
              <a:gd name="connsiteX38" fmla="*/ 11630725 w 12192000"/>
              <a:gd name="connsiteY38" fmla="*/ 6341552 h 6858000"/>
              <a:gd name="connsiteX39" fmla="*/ 11614280 w 12192000"/>
              <a:gd name="connsiteY39" fmla="*/ 6372722 h 6858000"/>
              <a:gd name="connsiteX40" fmla="*/ 11649226 w 12192000"/>
              <a:gd name="connsiteY40" fmla="*/ 6408049 h 6858000"/>
              <a:gd name="connsiteX41" fmla="*/ 11684172 w 12192000"/>
              <a:gd name="connsiteY41" fmla="*/ 6372722 h 6858000"/>
              <a:gd name="connsiteX42" fmla="*/ 11667727 w 12192000"/>
              <a:gd name="connsiteY42" fmla="*/ 6341552 h 6858000"/>
              <a:gd name="connsiteX43" fmla="*/ 11665671 w 12192000"/>
              <a:gd name="connsiteY43" fmla="*/ 6324927 h 6858000"/>
              <a:gd name="connsiteX44" fmla="*/ 11673123 w 12192000"/>
              <a:gd name="connsiteY44" fmla="*/ 6319732 h 6858000"/>
              <a:gd name="connsiteX45" fmla="*/ 11822057 w 12192000"/>
              <a:gd name="connsiteY45" fmla="*/ 6304666 h 6858000"/>
              <a:gd name="connsiteX46" fmla="*/ 11826190 w 12192000"/>
              <a:gd name="connsiteY46" fmla="*/ 6310895 h 6858000"/>
              <a:gd name="connsiteX47" fmla="*/ 11826190 w 12192000"/>
              <a:gd name="connsiteY47" fmla="*/ 6435462 h 6858000"/>
              <a:gd name="connsiteX48" fmla="*/ 11822057 w 12192000"/>
              <a:gd name="connsiteY48" fmla="*/ 6441690 h 6858000"/>
              <a:gd name="connsiteX49" fmla="*/ 11813791 w 12192000"/>
              <a:gd name="connsiteY49" fmla="*/ 6439614 h 6858000"/>
              <a:gd name="connsiteX50" fmla="*/ 11729066 w 12192000"/>
              <a:gd name="connsiteY50" fmla="*/ 6381482 h 6858000"/>
              <a:gd name="connsiteX51" fmla="*/ 11722867 w 12192000"/>
              <a:gd name="connsiteY51" fmla="*/ 6373178 h 6858000"/>
              <a:gd name="connsiteX52" fmla="*/ 11729066 w 12192000"/>
              <a:gd name="connsiteY52" fmla="*/ 6364874 h 6858000"/>
              <a:gd name="connsiteX53" fmla="*/ 11813791 w 12192000"/>
              <a:gd name="connsiteY53" fmla="*/ 6306743 h 6858000"/>
              <a:gd name="connsiteX54" fmla="*/ 11822057 w 12192000"/>
              <a:gd name="connsiteY54" fmla="*/ 6304666 h 6858000"/>
              <a:gd name="connsiteX55" fmla="*/ 11476229 w 12192000"/>
              <a:gd name="connsiteY55" fmla="*/ 6304666 h 6858000"/>
              <a:gd name="connsiteX56" fmla="*/ 11484412 w 12192000"/>
              <a:gd name="connsiteY56" fmla="*/ 6308818 h 6858000"/>
              <a:gd name="connsiteX57" fmla="*/ 11568280 w 12192000"/>
              <a:gd name="connsiteY57" fmla="*/ 6364874 h 6858000"/>
              <a:gd name="connsiteX58" fmla="*/ 11574417 w 12192000"/>
              <a:gd name="connsiteY58" fmla="*/ 6373178 h 6858000"/>
              <a:gd name="connsiteX59" fmla="*/ 11568280 w 12192000"/>
              <a:gd name="connsiteY59" fmla="*/ 6381482 h 6858000"/>
              <a:gd name="connsiteX60" fmla="*/ 11484412 w 12192000"/>
              <a:gd name="connsiteY60" fmla="*/ 6439614 h 6858000"/>
              <a:gd name="connsiteX61" fmla="*/ 11476229 w 12192000"/>
              <a:gd name="connsiteY61" fmla="*/ 6441690 h 6858000"/>
              <a:gd name="connsiteX62" fmla="*/ 11472138 w 12192000"/>
              <a:gd name="connsiteY62" fmla="*/ 6435462 h 6858000"/>
              <a:gd name="connsiteX63" fmla="*/ 11472138 w 12192000"/>
              <a:gd name="connsiteY63" fmla="*/ 6310895 h 6858000"/>
              <a:gd name="connsiteX64" fmla="*/ 11476229 w 12192000"/>
              <a:gd name="connsiteY64" fmla="*/ 6304666 h 6858000"/>
              <a:gd name="connsiteX65" fmla="*/ 11088184 w 12192000"/>
              <a:gd name="connsiteY65" fmla="*/ 6294146 h 6858000"/>
              <a:gd name="connsiteX66" fmla="*/ 11082024 w 12192000"/>
              <a:gd name="connsiteY66" fmla="*/ 6296224 h 6858000"/>
              <a:gd name="connsiteX67" fmla="*/ 11079972 w 12192000"/>
              <a:gd name="connsiteY67" fmla="*/ 6302454 h 6858000"/>
              <a:gd name="connsiteX68" fmla="*/ 11121033 w 12192000"/>
              <a:gd name="connsiteY68" fmla="*/ 6460305 h 6858000"/>
              <a:gd name="connsiteX69" fmla="*/ 11145670 w 12192000"/>
              <a:gd name="connsiteY69" fmla="*/ 6481074 h 6858000"/>
              <a:gd name="connsiteX70" fmla="*/ 11153882 w 12192000"/>
              <a:gd name="connsiteY70" fmla="*/ 6481074 h 6858000"/>
              <a:gd name="connsiteX71" fmla="*/ 11149776 w 12192000"/>
              <a:gd name="connsiteY71" fmla="*/ 6489382 h 6858000"/>
              <a:gd name="connsiteX72" fmla="*/ 11149776 w 12192000"/>
              <a:gd name="connsiteY72" fmla="*/ 6491459 h 6858000"/>
              <a:gd name="connsiteX73" fmla="*/ 11125139 w 12192000"/>
              <a:gd name="connsiteY73" fmla="*/ 6510152 h 6858000"/>
              <a:gd name="connsiteX74" fmla="*/ 11090237 w 12192000"/>
              <a:gd name="connsiteY74" fmla="*/ 6508075 h 6858000"/>
              <a:gd name="connsiteX75" fmla="*/ 11084078 w 12192000"/>
              <a:gd name="connsiteY75" fmla="*/ 6510152 h 6858000"/>
              <a:gd name="connsiteX76" fmla="*/ 11082024 w 12192000"/>
              <a:gd name="connsiteY76" fmla="*/ 6514306 h 6858000"/>
              <a:gd name="connsiteX77" fmla="*/ 11082024 w 12192000"/>
              <a:gd name="connsiteY77" fmla="*/ 6532999 h 6858000"/>
              <a:gd name="connsiteX78" fmla="*/ 11088184 w 12192000"/>
              <a:gd name="connsiteY78" fmla="*/ 6539230 h 6858000"/>
              <a:gd name="connsiteX79" fmla="*/ 11135404 w 12192000"/>
              <a:gd name="connsiteY79" fmla="*/ 6545460 h 6858000"/>
              <a:gd name="connsiteX80" fmla="*/ 11137458 w 12192000"/>
              <a:gd name="connsiteY80" fmla="*/ 6545460 h 6858000"/>
              <a:gd name="connsiteX81" fmla="*/ 11190838 w 12192000"/>
              <a:gd name="connsiteY81" fmla="*/ 6493536 h 6858000"/>
              <a:gd name="connsiteX82" fmla="*/ 11223687 w 12192000"/>
              <a:gd name="connsiteY82" fmla="*/ 6364764 h 6858000"/>
              <a:gd name="connsiteX83" fmla="*/ 11236005 w 12192000"/>
              <a:gd name="connsiteY83" fmla="*/ 6323224 h 6858000"/>
              <a:gd name="connsiteX84" fmla="*/ 11240111 w 12192000"/>
              <a:gd name="connsiteY84" fmla="*/ 6302454 h 6858000"/>
              <a:gd name="connsiteX85" fmla="*/ 11238058 w 12192000"/>
              <a:gd name="connsiteY85" fmla="*/ 6296224 h 6858000"/>
              <a:gd name="connsiteX86" fmla="*/ 11233952 w 12192000"/>
              <a:gd name="connsiteY86" fmla="*/ 6294146 h 6858000"/>
              <a:gd name="connsiteX87" fmla="*/ 11205209 w 12192000"/>
              <a:gd name="connsiteY87" fmla="*/ 6294146 h 6858000"/>
              <a:gd name="connsiteX88" fmla="*/ 11199050 w 12192000"/>
              <a:gd name="connsiteY88" fmla="*/ 6298301 h 6858000"/>
              <a:gd name="connsiteX89" fmla="*/ 11162094 w 12192000"/>
              <a:gd name="connsiteY89" fmla="*/ 6439535 h 6858000"/>
              <a:gd name="connsiteX90" fmla="*/ 11160041 w 12192000"/>
              <a:gd name="connsiteY90" fmla="*/ 6439535 h 6858000"/>
              <a:gd name="connsiteX91" fmla="*/ 11121033 w 12192000"/>
              <a:gd name="connsiteY91" fmla="*/ 6298301 h 6858000"/>
              <a:gd name="connsiteX92" fmla="*/ 11114874 w 12192000"/>
              <a:gd name="connsiteY92" fmla="*/ 6294146 h 6858000"/>
              <a:gd name="connsiteX93" fmla="*/ 11088184 w 12192000"/>
              <a:gd name="connsiteY93" fmla="*/ 6294146 h 6858000"/>
              <a:gd name="connsiteX94" fmla="*/ 11048412 w 12192000"/>
              <a:gd name="connsiteY94" fmla="*/ 6291809 h 6858000"/>
              <a:gd name="connsiteX95" fmla="*/ 10999317 w 12192000"/>
              <a:gd name="connsiteY95" fmla="*/ 6312618 h 6858000"/>
              <a:gd name="connsiteX96" fmla="*/ 10999317 w 12192000"/>
              <a:gd name="connsiteY96" fmla="*/ 6300133 h 6858000"/>
              <a:gd name="connsiteX97" fmla="*/ 10993181 w 12192000"/>
              <a:gd name="connsiteY97" fmla="*/ 6293890 h 6858000"/>
              <a:gd name="connsiteX98" fmla="*/ 10964542 w 12192000"/>
              <a:gd name="connsiteY98" fmla="*/ 6293890 h 6858000"/>
              <a:gd name="connsiteX99" fmla="*/ 10958406 w 12192000"/>
              <a:gd name="connsiteY99" fmla="*/ 6300133 h 6858000"/>
              <a:gd name="connsiteX100" fmla="*/ 10958406 w 12192000"/>
              <a:gd name="connsiteY100" fmla="*/ 6474928 h 6858000"/>
              <a:gd name="connsiteX101" fmla="*/ 10964542 w 12192000"/>
              <a:gd name="connsiteY101" fmla="*/ 6481171 h 6858000"/>
              <a:gd name="connsiteX102" fmla="*/ 10993181 w 12192000"/>
              <a:gd name="connsiteY102" fmla="*/ 6481171 h 6858000"/>
              <a:gd name="connsiteX103" fmla="*/ 10999317 w 12192000"/>
              <a:gd name="connsiteY103" fmla="*/ 6474928 h 6858000"/>
              <a:gd name="connsiteX104" fmla="*/ 10999317 w 12192000"/>
              <a:gd name="connsiteY104" fmla="*/ 6354236 h 6858000"/>
              <a:gd name="connsiteX105" fmla="*/ 11050457 w 12192000"/>
              <a:gd name="connsiteY105" fmla="*/ 6331346 h 6858000"/>
              <a:gd name="connsiteX106" fmla="*/ 11056594 w 12192000"/>
              <a:gd name="connsiteY106" fmla="*/ 6325103 h 6858000"/>
              <a:gd name="connsiteX107" fmla="*/ 11056594 w 12192000"/>
              <a:gd name="connsiteY107" fmla="*/ 6298052 h 6858000"/>
              <a:gd name="connsiteX108" fmla="*/ 11054548 w 12192000"/>
              <a:gd name="connsiteY108" fmla="*/ 6293890 h 6858000"/>
              <a:gd name="connsiteX109" fmla="*/ 11048412 w 12192000"/>
              <a:gd name="connsiteY109" fmla="*/ 6291809 h 6858000"/>
              <a:gd name="connsiteX110" fmla="*/ 10847504 w 12192000"/>
              <a:gd name="connsiteY110" fmla="*/ 6288302 h 6858000"/>
              <a:gd name="connsiteX111" fmla="*/ 10777148 w 12192000"/>
              <a:gd name="connsiteY111" fmla="*/ 6296620 h 6858000"/>
              <a:gd name="connsiteX112" fmla="*/ 10770940 w 12192000"/>
              <a:gd name="connsiteY112" fmla="*/ 6302858 h 6858000"/>
              <a:gd name="connsiteX113" fmla="*/ 10773009 w 12192000"/>
              <a:gd name="connsiteY113" fmla="*/ 6327811 h 6858000"/>
              <a:gd name="connsiteX114" fmla="*/ 10775079 w 12192000"/>
              <a:gd name="connsiteY114" fmla="*/ 6331970 h 6858000"/>
              <a:gd name="connsiteX115" fmla="*/ 10779217 w 12192000"/>
              <a:gd name="connsiteY115" fmla="*/ 6334049 h 6858000"/>
              <a:gd name="connsiteX116" fmla="*/ 10845434 w 12192000"/>
              <a:gd name="connsiteY116" fmla="*/ 6329890 h 6858000"/>
              <a:gd name="connsiteX117" fmla="*/ 10868196 w 12192000"/>
              <a:gd name="connsiteY117" fmla="*/ 6352764 h 6858000"/>
              <a:gd name="connsiteX118" fmla="*/ 10868196 w 12192000"/>
              <a:gd name="connsiteY118" fmla="*/ 6365240 h 6858000"/>
              <a:gd name="connsiteX119" fmla="*/ 10822672 w 12192000"/>
              <a:gd name="connsiteY119" fmla="*/ 6369399 h 6858000"/>
              <a:gd name="connsiteX120" fmla="*/ 10758524 w 12192000"/>
              <a:gd name="connsiteY120" fmla="*/ 6425543 h 6858000"/>
              <a:gd name="connsiteX121" fmla="*/ 10814395 w 12192000"/>
              <a:gd name="connsiteY121" fmla="*/ 6485846 h 6858000"/>
              <a:gd name="connsiteX122" fmla="*/ 10874404 w 12192000"/>
              <a:gd name="connsiteY122" fmla="*/ 6473370 h 6858000"/>
              <a:gd name="connsiteX123" fmla="*/ 10903374 w 12192000"/>
              <a:gd name="connsiteY123" fmla="*/ 6485846 h 6858000"/>
              <a:gd name="connsiteX124" fmla="*/ 10909582 w 12192000"/>
              <a:gd name="connsiteY124" fmla="*/ 6483767 h 6858000"/>
              <a:gd name="connsiteX125" fmla="*/ 10911651 w 12192000"/>
              <a:gd name="connsiteY125" fmla="*/ 6477529 h 6858000"/>
              <a:gd name="connsiteX126" fmla="*/ 10911651 w 12192000"/>
              <a:gd name="connsiteY126" fmla="*/ 6352764 h 6858000"/>
              <a:gd name="connsiteX127" fmla="*/ 10847504 w 12192000"/>
              <a:gd name="connsiteY127" fmla="*/ 6288302 h 6858000"/>
              <a:gd name="connsiteX128" fmla="*/ 10518899 w 12192000"/>
              <a:gd name="connsiteY128" fmla="*/ 6288302 h 6858000"/>
              <a:gd name="connsiteX129" fmla="*/ 10434738 w 12192000"/>
              <a:gd name="connsiteY129" fmla="*/ 6387074 h 6858000"/>
              <a:gd name="connsiteX130" fmla="*/ 10518899 w 12192000"/>
              <a:gd name="connsiteY130" fmla="*/ 6485846 h 6858000"/>
              <a:gd name="connsiteX131" fmla="*/ 10603060 w 12192000"/>
              <a:gd name="connsiteY131" fmla="*/ 6387074 h 6858000"/>
              <a:gd name="connsiteX132" fmla="*/ 10518899 w 12192000"/>
              <a:gd name="connsiteY132" fmla="*/ 6288302 h 6858000"/>
              <a:gd name="connsiteX133" fmla="*/ 10302945 w 12192000"/>
              <a:gd name="connsiteY133" fmla="*/ 6262586 h 6858000"/>
              <a:gd name="connsiteX134" fmla="*/ 10319310 w 12192000"/>
              <a:gd name="connsiteY134" fmla="*/ 6262586 h 6858000"/>
              <a:gd name="connsiteX135" fmla="*/ 10362267 w 12192000"/>
              <a:gd name="connsiteY135" fmla="*/ 6302328 h 6858000"/>
              <a:gd name="connsiteX136" fmla="*/ 10317264 w 12192000"/>
              <a:gd name="connsiteY136" fmla="*/ 6339979 h 6858000"/>
              <a:gd name="connsiteX137" fmla="*/ 10272261 w 12192000"/>
              <a:gd name="connsiteY137" fmla="*/ 6339979 h 6858000"/>
              <a:gd name="connsiteX138" fmla="*/ 10272261 w 12192000"/>
              <a:gd name="connsiteY138" fmla="*/ 6264678 h 6858000"/>
              <a:gd name="connsiteX139" fmla="*/ 10302945 w 12192000"/>
              <a:gd name="connsiteY139" fmla="*/ 6262586 h 6858000"/>
              <a:gd name="connsiteX140" fmla="*/ 10679182 w 12192000"/>
              <a:gd name="connsiteY140" fmla="*/ 6250897 h 6858000"/>
              <a:gd name="connsiteX141" fmla="*/ 10650472 w 12192000"/>
              <a:gd name="connsiteY141" fmla="*/ 6257141 h 6858000"/>
              <a:gd name="connsiteX142" fmla="*/ 10644320 w 12192000"/>
              <a:gd name="connsiteY142" fmla="*/ 6263385 h 6858000"/>
              <a:gd name="connsiteX143" fmla="*/ 10644320 w 12192000"/>
              <a:gd name="connsiteY143" fmla="*/ 6294607 h 6858000"/>
              <a:gd name="connsiteX144" fmla="*/ 10627914 w 12192000"/>
              <a:gd name="connsiteY144" fmla="*/ 6294607 h 6858000"/>
              <a:gd name="connsiteX145" fmla="*/ 10621762 w 12192000"/>
              <a:gd name="connsiteY145" fmla="*/ 6300852 h 6858000"/>
              <a:gd name="connsiteX146" fmla="*/ 10621762 w 12192000"/>
              <a:gd name="connsiteY146" fmla="*/ 6325830 h 6858000"/>
              <a:gd name="connsiteX147" fmla="*/ 10627914 w 12192000"/>
              <a:gd name="connsiteY147" fmla="*/ 6332074 h 6858000"/>
              <a:gd name="connsiteX148" fmla="*/ 10644320 w 12192000"/>
              <a:gd name="connsiteY148" fmla="*/ 6332074 h 6858000"/>
              <a:gd name="connsiteX149" fmla="*/ 10644320 w 12192000"/>
              <a:gd name="connsiteY149" fmla="*/ 6415333 h 6858000"/>
              <a:gd name="connsiteX150" fmla="*/ 10699689 w 12192000"/>
              <a:gd name="connsiteY150" fmla="*/ 6488184 h 6858000"/>
              <a:gd name="connsiteX151" fmla="*/ 10732500 w 12192000"/>
              <a:gd name="connsiteY151" fmla="*/ 6484021 h 6858000"/>
              <a:gd name="connsiteX152" fmla="*/ 10738652 w 12192000"/>
              <a:gd name="connsiteY152" fmla="*/ 6475695 h 6858000"/>
              <a:gd name="connsiteX153" fmla="*/ 10736602 w 12192000"/>
              <a:gd name="connsiteY153" fmla="*/ 6452799 h 6858000"/>
              <a:gd name="connsiteX154" fmla="*/ 10730449 w 12192000"/>
              <a:gd name="connsiteY154" fmla="*/ 6444473 h 6858000"/>
              <a:gd name="connsiteX155" fmla="*/ 10705841 w 12192000"/>
              <a:gd name="connsiteY155" fmla="*/ 6446555 h 6858000"/>
              <a:gd name="connsiteX156" fmla="*/ 10687385 w 12192000"/>
              <a:gd name="connsiteY156" fmla="*/ 6409088 h 6858000"/>
              <a:gd name="connsiteX157" fmla="*/ 10687385 w 12192000"/>
              <a:gd name="connsiteY157" fmla="*/ 6332074 h 6858000"/>
              <a:gd name="connsiteX158" fmla="*/ 10730449 w 12192000"/>
              <a:gd name="connsiteY158" fmla="*/ 6332074 h 6858000"/>
              <a:gd name="connsiteX159" fmla="*/ 10736602 w 12192000"/>
              <a:gd name="connsiteY159" fmla="*/ 6325830 h 6858000"/>
              <a:gd name="connsiteX160" fmla="*/ 10736602 w 12192000"/>
              <a:gd name="connsiteY160" fmla="*/ 6300852 h 6858000"/>
              <a:gd name="connsiteX161" fmla="*/ 10730449 w 12192000"/>
              <a:gd name="connsiteY161" fmla="*/ 6294607 h 6858000"/>
              <a:gd name="connsiteX162" fmla="*/ 10687385 w 12192000"/>
              <a:gd name="connsiteY162" fmla="*/ 6294607 h 6858000"/>
              <a:gd name="connsiteX163" fmla="*/ 10687385 w 12192000"/>
              <a:gd name="connsiteY163" fmla="*/ 6257141 h 6858000"/>
              <a:gd name="connsiteX164" fmla="*/ 10685334 w 12192000"/>
              <a:gd name="connsiteY164" fmla="*/ 6250897 h 6858000"/>
              <a:gd name="connsiteX165" fmla="*/ 10679182 w 12192000"/>
              <a:gd name="connsiteY165" fmla="*/ 6250897 h 6858000"/>
              <a:gd name="connsiteX166" fmla="*/ 10313278 w 12192000"/>
              <a:gd name="connsiteY166" fmla="*/ 6221675 h 6858000"/>
              <a:gd name="connsiteX167" fmla="*/ 10232861 w 12192000"/>
              <a:gd name="connsiteY167" fmla="*/ 6225827 h 6858000"/>
              <a:gd name="connsiteX168" fmla="*/ 10226674 w 12192000"/>
              <a:gd name="connsiteY168" fmla="*/ 6234131 h 6858000"/>
              <a:gd name="connsiteX169" fmla="*/ 10226674 w 12192000"/>
              <a:gd name="connsiteY169" fmla="*/ 6474943 h 6858000"/>
              <a:gd name="connsiteX170" fmla="*/ 10234922 w 12192000"/>
              <a:gd name="connsiteY170" fmla="*/ 6481171 h 6858000"/>
              <a:gd name="connsiteX171" fmla="*/ 10263790 w 12192000"/>
              <a:gd name="connsiteY171" fmla="*/ 6481171 h 6858000"/>
              <a:gd name="connsiteX172" fmla="*/ 10272038 w 12192000"/>
              <a:gd name="connsiteY172" fmla="*/ 6474943 h 6858000"/>
              <a:gd name="connsiteX173" fmla="*/ 10272038 w 12192000"/>
              <a:gd name="connsiteY173" fmla="*/ 6379449 h 6858000"/>
              <a:gd name="connsiteX174" fmla="*/ 10321526 w 12192000"/>
              <a:gd name="connsiteY174" fmla="*/ 6381524 h 6858000"/>
              <a:gd name="connsiteX175" fmla="*/ 10362766 w 12192000"/>
              <a:gd name="connsiteY175" fmla="*/ 6477018 h 6858000"/>
              <a:gd name="connsiteX176" fmla="*/ 10368952 w 12192000"/>
              <a:gd name="connsiteY176" fmla="*/ 6481171 h 6858000"/>
              <a:gd name="connsiteX177" fmla="*/ 10401944 w 12192000"/>
              <a:gd name="connsiteY177" fmla="*/ 6481171 h 6858000"/>
              <a:gd name="connsiteX178" fmla="*/ 10408130 w 12192000"/>
              <a:gd name="connsiteY178" fmla="*/ 6479095 h 6858000"/>
              <a:gd name="connsiteX179" fmla="*/ 10410192 w 12192000"/>
              <a:gd name="connsiteY179" fmla="*/ 6472867 h 6858000"/>
              <a:gd name="connsiteX180" fmla="*/ 10362766 w 12192000"/>
              <a:gd name="connsiteY180" fmla="*/ 6369069 h 6858000"/>
              <a:gd name="connsiteX181" fmla="*/ 10408130 w 12192000"/>
              <a:gd name="connsiteY181" fmla="*/ 6300561 h 6858000"/>
              <a:gd name="connsiteX182" fmla="*/ 10319464 w 12192000"/>
              <a:gd name="connsiteY182" fmla="*/ 6221675 h 6858000"/>
              <a:gd name="connsiteX183" fmla="*/ 10313278 w 12192000"/>
              <a:gd name="connsiteY183" fmla="*/ 6221675 h 6858000"/>
              <a:gd name="connsiteX184" fmla="*/ 11675833 w 12192000"/>
              <a:gd name="connsiteY184" fmla="*/ 6188669 h 6858000"/>
              <a:gd name="connsiteX185" fmla="*/ 11684076 w 12192000"/>
              <a:gd name="connsiteY185" fmla="*/ 6188669 h 6858000"/>
              <a:gd name="connsiteX186" fmla="*/ 11791218 w 12192000"/>
              <a:gd name="connsiteY186" fmla="*/ 6250482 h 6858000"/>
              <a:gd name="connsiteX187" fmla="*/ 11795339 w 12192000"/>
              <a:gd name="connsiteY187" fmla="*/ 6256663 h 6858000"/>
              <a:gd name="connsiteX188" fmla="*/ 11787097 w 12192000"/>
              <a:gd name="connsiteY188" fmla="*/ 6262844 h 6858000"/>
              <a:gd name="connsiteX189" fmla="*/ 11696438 w 12192000"/>
              <a:gd name="connsiteY189" fmla="*/ 6306113 h 6858000"/>
              <a:gd name="connsiteX190" fmla="*/ 11686136 w 12192000"/>
              <a:gd name="connsiteY190" fmla="*/ 6308173 h 6858000"/>
              <a:gd name="connsiteX191" fmla="*/ 11682015 w 12192000"/>
              <a:gd name="connsiteY191" fmla="*/ 6297871 h 6858000"/>
              <a:gd name="connsiteX192" fmla="*/ 11673773 w 12192000"/>
              <a:gd name="connsiteY192" fmla="*/ 6196910 h 6858000"/>
              <a:gd name="connsiteX193" fmla="*/ 11675833 w 12192000"/>
              <a:gd name="connsiteY193" fmla="*/ 6188669 h 6858000"/>
              <a:gd name="connsiteX194" fmla="*/ 11618498 w 12192000"/>
              <a:gd name="connsiteY194" fmla="*/ 6187898 h 6858000"/>
              <a:gd name="connsiteX195" fmla="*/ 11622619 w 12192000"/>
              <a:gd name="connsiteY195" fmla="*/ 6188673 h 6858000"/>
              <a:gd name="connsiteX196" fmla="*/ 11624679 w 12192000"/>
              <a:gd name="connsiteY196" fmla="*/ 6198998 h 6858000"/>
              <a:gd name="connsiteX197" fmla="*/ 11616438 w 12192000"/>
              <a:gd name="connsiteY197" fmla="*/ 6300186 h 6858000"/>
              <a:gd name="connsiteX198" fmla="*/ 11612316 w 12192000"/>
              <a:gd name="connsiteY198" fmla="*/ 6308446 h 6858000"/>
              <a:gd name="connsiteX199" fmla="*/ 11602015 w 12192000"/>
              <a:gd name="connsiteY199" fmla="*/ 6308446 h 6858000"/>
              <a:gd name="connsiteX200" fmla="*/ 11511355 w 12192000"/>
              <a:gd name="connsiteY200" fmla="*/ 6263015 h 6858000"/>
              <a:gd name="connsiteX201" fmla="*/ 11503114 w 12192000"/>
              <a:gd name="connsiteY201" fmla="*/ 6256820 h 6858000"/>
              <a:gd name="connsiteX202" fmla="*/ 11507235 w 12192000"/>
              <a:gd name="connsiteY202" fmla="*/ 6250624 h 6858000"/>
              <a:gd name="connsiteX203" fmla="*/ 11614377 w 12192000"/>
              <a:gd name="connsiteY203" fmla="*/ 6188673 h 6858000"/>
              <a:gd name="connsiteX204" fmla="*/ 11618498 w 12192000"/>
              <a:gd name="connsiteY204" fmla="*/ 6187898 h 6858000"/>
              <a:gd name="connsiteX205" fmla="*/ 11649811 w 12192000"/>
              <a:gd name="connsiteY205" fmla="*/ 6152709 h 6858000"/>
              <a:gd name="connsiteX206" fmla="*/ 11432980 w 12192000"/>
              <a:gd name="connsiteY206" fmla="*/ 6371879 h 6858000"/>
              <a:gd name="connsiteX207" fmla="*/ 11649811 w 12192000"/>
              <a:gd name="connsiteY207" fmla="*/ 6591048 h 6858000"/>
              <a:gd name="connsiteX208" fmla="*/ 11866643 w 12192000"/>
              <a:gd name="connsiteY208" fmla="*/ 6371879 h 6858000"/>
              <a:gd name="connsiteX209" fmla="*/ 11649811 w 12192000"/>
              <a:gd name="connsiteY209" fmla="*/ 6152709 h 6858000"/>
              <a:gd name="connsiteX210" fmla="*/ 11649226 w 12192000"/>
              <a:gd name="connsiteY210" fmla="*/ 6121150 h 6858000"/>
              <a:gd name="connsiteX211" fmla="*/ 11895865 w 12192000"/>
              <a:gd name="connsiteY211" fmla="*/ 6370711 h 6858000"/>
              <a:gd name="connsiteX212" fmla="*/ 11649226 w 12192000"/>
              <a:gd name="connsiteY212" fmla="*/ 6620272 h 6858000"/>
              <a:gd name="connsiteX213" fmla="*/ 11402588 w 12192000"/>
              <a:gd name="connsiteY213" fmla="*/ 6370711 h 6858000"/>
              <a:gd name="connsiteX214" fmla="*/ 11649226 w 12192000"/>
              <a:gd name="connsiteY214" fmla="*/ 6121150 h 6858000"/>
              <a:gd name="connsiteX215" fmla="*/ 11636303 w 12192000"/>
              <a:gd name="connsiteY215" fmla="*/ 6042574 h 6858000"/>
              <a:gd name="connsiteX216" fmla="*/ 11623964 w 12192000"/>
              <a:gd name="connsiteY216" fmla="*/ 6092457 h 6858000"/>
              <a:gd name="connsiteX217" fmla="*/ 11601342 w 12192000"/>
              <a:gd name="connsiteY217" fmla="*/ 6096614 h 6858000"/>
              <a:gd name="connsiteX218" fmla="*/ 11574607 w 12192000"/>
              <a:gd name="connsiteY218" fmla="*/ 6050888 h 6858000"/>
              <a:gd name="connsiteX219" fmla="*/ 11574607 w 12192000"/>
              <a:gd name="connsiteY219" fmla="*/ 6048809 h 6858000"/>
              <a:gd name="connsiteX220" fmla="*/ 11572550 w 12192000"/>
              <a:gd name="connsiteY220" fmla="*/ 6050888 h 6858000"/>
              <a:gd name="connsiteX221" fmla="*/ 11551985 w 12192000"/>
              <a:gd name="connsiteY221" fmla="*/ 6055045 h 6858000"/>
              <a:gd name="connsiteX222" fmla="*/ 11551985 w 12192000"/>
              <a:gd name="connsiteY222" fmla="*/ 6057123 h 6858000"/>
              <a:gd name="connsiteX223" fmla="*/ 11547872 w 12192000"/>
              <a:gd name="connsiteY223" fmla="*/ 6082065 h 6858000"/>
              <a:gd name="connsiteX224" fmla="*/ 11551985 w 12192000"/>
              <a:gd name="connsiteY224" fmla="*/ 6109085 h 6858000"/>
              <a:gd name="connsiteX225" fmla="*/ 11531420 w 12192000"/>
              <a:gd name="connsiteY225" fmla="*/ 6117398 h 6858000"/>
              <a:gd name="connsiteX226" fmla="*/ 11494402 w 12192000"/>
              <a:gd name="connsiteY226" fmla="*/ 6082065 h 6858000"/>
              <a:gd name="connsiteX227" fmla="*/ 11494402 w 12192000"/>
              <a:gd name="connsiteY227" fmla="*/ 6079986 h 6858000"/>
              <a:gd name="connsiteX228" fmla="*/ 11492346 w 12192000"/>
              <a:gd name="connsiteY228" fmla="*/ 6079986 h 6858000"/>
              <a:gd name="connsiteX229" fmla="*/ 11473837 w 12192000"/>
              <a:gd name="connsiteY229" fmla="*/ 6092457 h 6858000"/>
              <a:gd name="connsiteX230" fmla="*/ 11473837 w 12192000"/>
              <a:gd name="connsiteY230" fmla="*/ 6094535 h 6858000"/>
              <a:gd name="connsiteX231" fmla="*/ 11486176 w 12192000"/>
              <a:gd name="connsiteY231" fmla="*/ 6144418 h 6858000"/>
              <a:gd name="connsiteX232" fmla="*/ 11469724 w 12192000"/>
              <a:gd name="connsiteY232" fmla="*/ 6156889 h 6858000"/>
              <a:gd name="connsiteX233" fmla="*/ 11426536 w 12192000"/>
              <a:gd name="connsiteY233" fmla="*/ 6129869 h 6858000"/>
              <a:gd name="connsiteX234" fmla="*/ 11424480 w 12192000"/>
              <a:gd name="connsiteY234" fmla="*/ 6129869 h 6858000"/>
              <a:gd name="connsiteX235" fmla="*/ 11424480 w 12192000"/>
              <a:gd name="connsiteY235" fmla="*/ 6131947 h 6858000"/>
              <a:gd name="connsiteX236" fmla="*/ 11408027 w 12192000"/>
              <a:gd name="connsiteY236" fmla="*/ 6146497 h 6858000"/>
              <a:gd name="connsiteX237" fmla="*/ 11408027 w 12192000"/>
              <a:gd name="connsiteY237" fmla="*/ 6148575 h 6858000"/>
              <a:gd name="connsiteX238" fmla="*/ 11434763 w 12192000"/>
              <a:gd name="connsiteY238" fmla="*/ 6194301 h 6858000"/>
              <a:gd name="connsiteX239" fmla="*/ 11420366 w 12192000"/>
              <a:gd name="connsiteY239" fmla="*/ 6210929 h 6858000"/>
              <a:gd name="connsiteX240" fmla="*/ 11371010 w 12192000"/>
              <a:gd name="connsiteY240" fmla="*/ 6198458 h 6858000"/>
              <a:gd name="connsiteX241" fmla="*/ 11368953 w 12192000"/>
              <a:gd name="connsiteY241" fmla="*/ 6198458 h 6858000"/>
              <a:gd name="connsiteX242" fmla="*/ 11358671 w 12192000"/>
              <a:gd name="connsiteY242" fmla="*/ 6217164 h 6858000"/>
              <a:gd name="connsiteX243" fmla="*/ 11358671 w 12192000"/>
              <a:gd name="connsiteY243" fmla="*/ 6219243 h 6858000"/>
              <a:gd name="connsiteX244" fmla="*/ 11395688 w 12192000"/>
              <a:gd name="connsiteY244" fmla="*/ 6256655 h 6858000"/>
              <a:gd name="connsiteX245" fmla="*/ 11387462 w 12192000"/>
              <a:gd name="connsiteY245" fmla="*/ 6275361 h 6858000"/>
              <a:gd name="connsiteX246" fmla="*/ 11336049 w 12192000"/>
              <a:gd name="connsiteY246" fmla="*/ 6275361 h 6858000"/>
              <a:gd name="connsiteX247" fmla="*/ 11333992 w 12192000"/>
              <a:gd name="connsiteY247" fmla="*/ 6275361 h 6858000"/>
              <a:gd name="connsiteX248" fmla="*/ 11333992 w 12192000"/>
              <a:gd name="connsiteY248" fmla="*/ 6277439 h 6858000"/>
              <a:gd name="connsiteX249" fmla="*/ 11327823 w 12192000"/>
              <a:gd name="connsiteY249" fmla="*/ 6298223 h 6858000"/>
              <a:gd name="connsiteX250" fmla="*/ 11329879 w 12192000"/>
              <a:gd name="connsiteY250" fmla="*/ 6300302 h 6858000"/>
              <a:gd name="connsiteX251" fmla="*/ 11373066 w 12192000"/>
              <a:gd name="connsiteY251" fmla="*/ 6325243 h 6858000"/>
              <a:gd name="connsiteX252" fmla="*/ 11371010 w 12192000"/>
              <a:gd name="connsiteY252" fmla="*/ 6348107 h 6858000"/>
              <a:gd name="connsiteX253" fmla="*/ 11321653 w 12192000"/>
              <a:gd name="connsiteY253" fmla="*/ 6360578 h 6858000"/>
              <a:gd name="connsiteX254" fmla="*/ 11319596 w 12192000"/>
              <a:gd name="connsiteY254" fmla="*/ 6360578 h 6858000"/>
              <a:gd name="connsiteX255" fmla="*/ 11319596 w 12192000"/>
              <a:gd name="connsiteY255" fmla="*/ 6362655 h 6858000"/>
              <a:gd name="connsiteX256" fmla="*/ 11319596 w 12192000"/>
              <a:gd name="connsiteY256" fmla="*/ 6373048 h 6858000"/>
              <a:gd name="connsiteX257" fmla="*/ 11319596 w 12192000"/>
              <a:gd name="connsiteY257" fmla="*/ 6383440 h 6858000"/>
              <a:gd name="connsiteX258" fmla="*/ 11319596 w 12192000"/>
              <a:gd name="connsiteY258" fmla="*/ 6385519 h 6858000"/>
              <a:gd name="connsiteX259" fmla="*/ 11321653 w 12192000"/>
              <a:gd name="connsiteY259" fmla="*/ 6385519 h 6858000"/>
              <a:gd name="connsiteX260" fmla="*/ 11371010 w 12192000"/>
              <a:gd name="connsiteY260" fmla="*/ 6397990 h 6858000"/>
              <a:gd name="connsiteX261" fmla="*/ 11375123 w 12192000"/>
              <a:gd name="connsiteY261" fmla="*/ 6420852 h 6858000"/>
              <a:gd name="connsiteX262" fmla="*/ 11329879 w 12192000"/>
              <a:gd name="connsiteY262" fmla="*/ 6447872 h 6858000"/>
              <a:gd name="connsiteX263" fmla="*/ 11327823 w 12192000"/>
              <a:gd name="connsiteY263" fmla="*/ 6447872 h 6858000"/>
              <a:gd name="connsiteX264" fmla="*/ 11327823 w 12192000"/>
              <a:gd name="connsiteY264" fmla="*/ 6449951 h 6858000"/>
              <a:gd name="connsiteX265" fmla="*/ 11333992 w 12192000"/>
              <a:gd name="connsiteY265" fmla="*/ 6470736 h 6858000"/>
              <a:gd name="connsiteX266" fmla="*/ 11336049 w 12192000"/>
              <a:gd name="connsiteY266" fmla="*/ 6470736 h 6858000"/>
              <a:gd name="connsiteX267" fmla="*/ 11387462 w 12192000"/>
              <a:gd name="connsiteY267" fmla="*/ 6470736 h 6858000"/>
              <a:gd name="connsiteX268" fmla="*/ 11395688 w 12192000"/>
              <a:gd name="connsiteY268" fmla="*/ 6491519 h 6858000"/>
              <a:gd name="connsiteX269" fmla="*/ 11358671 w 12192000"/>
              <a:gd name="connsiteY269" fmla="*/ 6528932 h 6858000"/>
              <a:gd name="connsiteX270" fmla="*/ 11358671 w 12192000"/>
              <a:gd name="connsiteY270" fmla="*/ 6531010 h 6858000"/>
              <a:gd name="connsiteX271" fmla="*/ 11371010 w 12192000"/>
              <a:gd name="connsiteY271" fmla="*/ 6549716 h 6858000"/>
              <a:gd name="connsiteX272" fmla="*/ 11422423 w 12192000"/>
              <a:gd name="connsiteY272" fmla="*/ 6535168 h 6858000"/>
              <a:gd name="connsiteX273" fmla="*/ 11434763 w 12192000"/>
              <a:gd name="connsiteY273" fmla="*/ 6553874 h 6858000"/>
              <a:gd name="connsiteX274" fmla="*/ 11408027 w 12192000"/>
              <a:gd name="connsiteY274" fmla="*/ 6599600 h 6858000"/>
              <a:gd name="connsiteX275" fmla="*/ 11410084 w 12192000"/>
              <a:gd name="connsiteY275" fmla="*/ 6601677 h 6858000"/>
              <a:gd name="connsiteX276" fmla="*/ 11424480 w 12192000"/>
              <a:gd name="connsiteY276" fmla="*/ 6616227 h 6858000"/>
              <a:gd name="connsiteX277" fmla="*/ 11426536 w 12192000"/>
              <a:gd name="connsiteY277" fmla="*/ 6616227 h 6858000"/>
              <a:gd name="connsiteX278" fmla="*/ 11471780 w 12192000"/>
              <a:gd name="connsiteY278" fmla="*/ 6589207 h 6858000"/>
              <a:gd name="connsiteX279" fmla="*/ 11488233 w 12192000"/>
              <a:gd name="connsiteY279" fmla="*/ 6603756 h 6858000"/>
              <a:gd name="connsiteX280" fmla="*/ 11475894 w 12192000"/>
              <a:gd name="connsiteY280" fmla="*/ 6653639 h 6858000"/>
              <a:gd name="connsiteX281" fmla="*/ 11475894 w 12192000"/>
              <a:gd name="connsiteY281" fmla="*/ 6655718 h 6858000"/>
              <a:gd name="connsiteX282" fmla="*/ 11494402 w 12192000"/>
              <a:gd name="connsiteY282" fmla="*/ 6666109 h 6858000"/>
              <a:gd name="connsiteX283" fmla="*/ 11494402 w 12192000"/>
              <a:gd name="connsiteY283" fmla="*/ 6668188 h 6858000"/>
              <a:gd name="connsiteX284" fmla="*/ 11496459 w 12192000"/>
              <a:gd name="connsiteY284" fmla="*/ 6666109 h 6858000"/>
              <a:gd name="connsiteX285" fmla="*/ 11533476 w 12192000"/>
              <a:gd name="connsiteY285" fmla="*/ 6628698 h 6858000"/>
              <a:gd name="connsiteX286" fmla="*/ 11551985 w 12192000"/>
              <a:gd name="connsiteY286" fmla="*/ 6637012 h 6858000"/>
              <a:gd name="connsiteX287" fmla="*/ 11549928 w 12192000"/>
              <a:gd name="connsiteY287" fmla="*/ 6664032 h 6858000"/>
              <a:gd name="connsiteX288" fmla="*/ 11551985 w 12192000"/>
              <a:gd name="connsiteY288" fmla="*/ 6688973 h 6858000"/>
              <a:gd name="connsiteX289" fmla="*/ 11551985 w 12192000"/>
              <a:gd name="connsiteY289" fmla="*/ 6691051 h 6858000"/>
              <a:gd name="connsiteX290" fmla="*/ 11554042 w 12192000"/>
              <a:gd name="connsiteY290" fmla="*/ 6691051 h 6858000"/>
              <a:gd name="connsiteX291" fmla="*/ 11574607 w 12192000"/>
              <a:gd name="connsiteY291" fmla="*/ 6697286 h 6858000"/>
              <a:gd name="connsiteX292" fmla="*/ 11576663 w 12192000"/>
              <a:gd name="connsiteY292" fmla="*/ 6697286 h 6858000"/>
              <a:gd name="connsiteX293" fmla="*/ 11601342 w 12192000"/>
              <a:gd name="connsiteY293" fmla="*/ 6651561 h 6858000"/>
              <a:gd name="connsiteX294" fmla="*/ 11623964 w 12192000"/>
              <a:gd name="connsiteY294" fmla="*/ 6653639 h 6858000"/>
              <a:gd name="connsiteX295" fmla="*/ 11636303 w 12192000"/>
              <a:gd name="connsiteY295" fmla="*/ 6705600 h 6858000"/>
              <a:gd name="connsiteX296" fmla="*/ 11638359 w 12192000"/>
              <a:gd name="connsiteY296" fmla="*/ 6705600 h 6858000"/>
              <a:gd name="connsiteX297" fmla="*/ 11658925 w 12192000"/>
              <a:gd name="connsiteY297" fmla="*/ 6705600 h 6858000"/>
              <a:gd name="connsiteX298" fmla="*/ 11660982 w 12192000"/>
              <a:gd name="connsiteY298" fmla="*/ 6705600 h 6858000"/>
              <a:gd name="connsiteX299" fmla="*/ 11675378 w 12192000"/>
              <a:gd name="connsiteY299" fmla="*/ 6653639 h 6858000"/>
              <a:gd name="connsiteX300" fmla="*/ 11695943 w 12192000"/>
              <a:gd name="connsiteY300" fmla="*/ 6651561 h 6858000"/>
              <a:gd name="connsiteX301" fmla="*/ 11722678 w 12192000"/>
              <a:gd name="connsiteY301" fmla="*/ 6697286 h 6858000"/>
              <a:gd name="connsiteX302" fmla="*/ 11743243 w 12192000"/>
              <a:gd name="connsiteY302" fmla="*/ 6691051 h 6858000"/>
              <a:gd name="connsiteX303" fmla="*/ 11745300 w 12192000"/>
              <a:gd name="connsiteY303" fmla="*/ 6691051 h 6858000"/>
              <a:gd name="connsiteX304" fmla="*/ 11747356 w 12192000"/>
              <a:gd name="connsiteY304" fmla="*/ 6664032 h 6858000"/>
              <a:gd name="connsiteX305" fmla="*/ 11745300 w 12192000"/>
              <a:gd name="connsiteY305" fmla="*/ 6637012 h 6858000"/>
              <a:gd name="connsiteX306" fmla="*/ 11765865 w 12192000"/>
              <a:gd name="connsiteY306" fmla="*/ 6628698 h 6858000"/>
              <a:gd name="connsiteX307" fmla="*/ 11802882 w 12192000"/>
              <a:gd name="connsiteY307" fmla="*/ 6666109 h 6858000"/>
              <a:gd name="connsiteX308" fmla="*/ 11821391 w 12192000"/>
              <a:gd name="connsiteY308" fmla="*/ 6655718 h 6858000"/>
              <a:gd name="connsiteX309" fmla="*/ 11823448 w 12192000"/>
              <a:gd name="connsiteY309" fmla="*/ 6653639 h 6858000"/>
              <a:gd name="connsiteX310" fmla="*/ 11823448 w 12192000"/>
              <a:gd name="connsiteY310" fmla="*/ 6651561 h 6858000"/>
              <a:gd name="connsiteX311" fmla="*/ 11809052 w 12192000"/>
              <a:gd name="connsiteY311" fmla="*/ 6603756 h 6858000"/>
              <a:gd name="connsiteX312" fmla="*/ 11825504 w 12192000"/>
              <a:gd name="connsiteY312" fmla="*/ 6589207 h 6858000"/>
              <a:gd name="connsiteX313" fmla="*/ 11870748 w 12192000"/>
              <a:gd name="connsiteY313" fmla="*/ 6616227 h 6858000"/>
              <a:gd name="connsiteX314" fmla="*/ 11872805 w 12192000"/>
              <a:gd name="connsiteY314" fmla="*/ 6616227 h 6858000"/>
              <a:gd name="connsiteX315" fmla="*/ 11887201 w 12192000"/>
              <a:gd name="connsiteY315" fmla="*/ 6599600 h 6858000"/>
              <a:gd name="connsiteX316" fmla="*/ 11889257 w 12192000"/>
              <a:gd name="connsiteY316" fmla="*/ 6599600 h 6858000"/>
              <a:gd name="connsiteX317" fmla="*/ 11862522 w 12192000"/>
              <a:gd name="connsiteY317" fmla="*/ 6553874 h 6858000"/>
              <a:gd name="connsiteX318" fmla="*/ 11874861 w 12192000"/>
              <a:gd name="connsiteY318" fmla="*/ 6535168 h 6858000"/>
              <a:gd name="connsiteX319" fmla="*/ 11926275 w 12192000"/>
              <a:gd name="connsiteY319" fmla="*/ 6549716 h 6858000"/>
              <a:gd name="connsiteX320" fmla="*/ 11928331 w 12192000"/>
              <a:gd name="connsiteY320" fmla="*/ 6547638 h 6858000"/>
              <a:gd name="connsiteX321" fmla="*/ 11938614 w 12192000"/>
              <a:gd name="connsiteY321" fmla="*/ 6528932 h 6858000"/>
              <a:gd name="connsiteX322" fmla="*/ 11938614 w 12192000"/>
              <a:gd name="connsiteY322" fmla="*/ 6526854 h 6858000"/>
              <a:gd name="connsiteX323" fmla="*/ 11901596 w 12192000"/>
              <a:gd name="connsiteY323" fmla="*/ 6491519 h 6858000"/>
              <a:gd name="connsiteX324" fmla="*/ 11909822 w 12192000"/>
              <a:gd name="connsiteY324" fmla="*/ 6470736 h 6858000"/>
              <a:gd name="connsiteX325" fmla="*/ 11961236 w 12192000"/>
              <a:gd name="connsiteY325" fmla="*/ 6470736 h 6858000"/>
              <a:gd name="connsiteX326" fmla="*/ 11963292 w 12192000"/>
              <a:gd name="connsiteY326" fmla="*/ 6470736 h 6858000"/>
              <a:gd name="connsiteX327" fmla="*/ 11967405 w 12192000"/>
              <a:gd name="connsiteY327" fmla="*/ 6449951 h 6858000"/>
              <a:gd name="connsiteX328" fmla="*/ 11967405 w 12192000"/>
              <a:gd name="connsiteY328" fmla="*/ 6447872 h 6858000"/>
              <a:gd name="connsiteX329" fmla="*/ 11922162 w 12192000"/>
              <a:gd name="connsiteY329" fmla="*/ 6420852 h 6858000"/>
              <a:gd name="connsiteX330" fmla="*/ 11926275 w 12192000"/>
              <a:gd name="connsiteY330" fmla="*/ 6400068 h 6858000"/>
              <a:gd name="connsiteX331" fmla="*/ 11975632 w 12192000"/>
              <a:gd name="connsiteY331" fmla="*/ 6385519 h 6858000"/>
              <a:gd name="connsiteX332" fmla="*/ 11977688 w 12192000"/>
              <a:gd name="connsiteY332" fmla="*/ 6385519 h 6858000"/>
              <a:gd name="connsiteX333" fmla="*/ 11977688 w 12192000"/>
              <a:gd name="connsiteY333" fmla="*/ 6373048 h 6858000"/>
              <a:gd name="connsiteX334" fmla="*/ 11977688 w 12192000"/>
              <a:gd name="connsiteY334" fmla="*/ 6362655 h 6858000"/>
              <a:gd name="connsiteX335" fmla="*/ 11975632 w 12192000"/>
              <a:gd name="connsiteY335" fmla="*/ 6362655 h 6858000"/>
              <a:gd name="connsiteX336" fmla="*/ 11926275 w 12192000"/>
              <a:gd name="connsiteY336" fmla="*/ 6348107 h 6858000"/>
              <a:gd name="connsiteX337" fmla="*/ 11924218 w 12192000"/>
              <a:gd name="connsiteY337" fmla="*/ 6327322 h 6858000"/>
              <a:gd name="connsiteX338" fmla="*/ 11967405 w 12192000"/>
              <a:gd name="connsiteY338" fmla="*/ 6300302 h 6858000"/>
              <a:gd name="connsiteX339" fmla="*/ 11969462 w 12192000"/>
              <a:gd name="connsiteY339" fmla="*/ 6300302 h 6858000"/>
              <a:gd name="connsiteX340" fmla="*/ 11969462 w 12192000"/>
              <a:gd name="connsiteY340" fmla="*/ 6298223 h 6858000"/>
              <a:gd name="connsiteX341" fmla="*/ 11963292 w 12192000"/>
              <a:gd name="connsiteY341" fmla="*/ 6277439 h 6858000"/>
              <a:gd name="connsiteX342" fmla="*/ 11961236 w 12192000"/>
              <a:gd name="connsiteY342" fmla="*/ 6277439 h 6858000"/>
              <a:gd name="connsiteX343" fmla="*/ 11909822 w 12192000"/>
              <a:gd name="connsiteY343" fmla="*/ 6277439 h 6858000"/>
              <a:gd name="connsiteX344" fmla="*/ 11901596 w 12192000"/>
              <a:gd name="connsiteY344" fmla="*/ 6256655 h 6858000"/>
              <a:gd name="connsiteX345" fmla="*/ 11938614 w 12192000"/>
              <a:gd name="connsiteY345" fmla="*/ 6219243 h 6858000"/>
              <a:gd name="connsiteX346" fmla="*/ 11938614 w 12192000"/>
              <a:gd name="connsiteY346" fmla="*/ 6217164 h 6858000"/>
              <a:gd name="connsiteX347" fmla="*/ 11928331 w 12192000"/>
              <a:gd name="connsiteY347" fmla="*/ 6198458 h 6858000"/>
              <a:gd name="connsiteX348" fmla="*/ 11926275 w 12192000"/>
              <a:gd name="connsiteY348" fmla="*/ 6198458 h 6858000"/>
              <a:gd name="connsiteX349" fmla="*/ 11876918 w 12192000"/>
              <a:gd name="connsiteY349" fmla="*/ 6210929 h 6858000"/>
              <a:gd name="connsiteX350" fmla="*/ 11862522 w 12192000"/>
              <a:gd name="connsiteY350" fmla="*/ 6194301 h 6858000"/>
              <a:gd name="connsiteX351" fmla="*/ 11889257 w 12192000"/>
              <a:gd name="connsiteY351" fmla="*/ 6148575 h 6858000"/>
              <a:gd name="connsiteX352" fmla="*/ 11889257 w 12192000"/>
              <a:gd name="connsiteY352" fmla="*/ 6146497 h 6858000"/>
              <a:gd name="connsiteX353" fmla="*/ 11872805 w 12192000"/>
              <a:gd name="connsiteY353" fmla="*/ 6131947 h 6858000"/>
              <a:gd name="connsiteX354" fmla="*/ 11827561 w 12192000"/>
              <a:gd name="connsiteY354" fmla="*/ 6156889 h 6858000"/>
              <a:gd name="connsiteX355" fmla="*/ 11809052 w 12192000"/>
              <a:gd name="connsiteY355" fmla="*/ 6144418 h 6858000"/>
              <a:gd name="connsiteX356" fmla="*/ 11823448 w 12192000"/>
              <a:gd name="connsiteY356" fmla="*/ 6094535 h 6858000"/>
              <a:gd name="connsiteX357" fmla="*/ 11823448 w 12192000"/>
              <a:gd name="connsiteY357" fmla="*/ 6092457 h 6858000"/>
              <a:gd name="connsiteX358" fmla="*/ 11804939 w 12192000"/>
              <a:gd name="connsiteY358" fmla="*/ 6082065 h 6858000"/>
              <a:gd name="connsiteX359" fmla="*/ 11802882 w 12192000"/>
              <a:gd name="connsiteY359" fmla="*/ 6079986 h 6858000"/>
              <a:gd name="connsiteX360" fmla="*/ 11802882 w 12192000"/>
              <a:gd name="connsiteY360" fmla="*/ 6082065 h 6858000"/>
              <a:gd name="connsiteX361" fmla="*/ 11765865 w 12192000"/>
              <a:gd name="connsiteY361" fmla="*/ 6117398 h 6858000"/>
              <a:gd name="connsiteX362" fmla="*/ 11745300 w 12192000"/>
              <a:gd name="connsiteY362" fmla="*/ 6109085 h 6858000"/>
              <a:gd name="connsiteX363" fmla="*/ 11749412 w 12192000"/>
              <a:gd name="connsiteY363" fmla="*/ 6082065 h 6858000"/>
              <a:gd name="connsiteX364" fmla="*/ 11745300 w 12192000"/>
              <a:gd name="connsiteY364" fmla="*/ 6057123 h 6858000"/>
              <a:gd name="connsiteX365" fmla="*/ 11745300 w 12192000"/>
              <a:gd name="connsiteY365" fmla="*/ 6055045 h 6858000"/>
              <a:gd name="connsiteX366" fmla="*/ 11743243 w 12192000"/>
              <a:gd name="connsiteY366" fmla="*/ 6055045 h 6858000"/>
              <a:gd name="connsiteX367" fmla="*/ 11722678 w 12192000"/>
              <a:gd name="connsiteY367" fmla="*/ 6050888 h 6858000"/>
              <a:gd name="connsiteX368" fmla="*/ 11695943 w 12192000"/>
              <a:gd name="connsiteY368" fmla="*/ 6096614 h 6858000"/>
              <a:gd name="connsiteX369" fmla="*/ 11673321 w 12192000"/>
              <a:gd name="connsiteY369" fmla="*/ 6092457 h 6858000"/>
              <a:gd name="connsiteX370" fmla="*/ 11660982 w 12192000"/>
              <a:gd name="connsiteY370" fmla="*/ 6042574 h 6858000"/>
              <a:gd name="connsiteX371" fmla="*/ 11658925 w 12192000"/>
              <a:gd name="connsiteY371" fmla="*/ 6042574 h 6858000"/>
              <a:gd name="connsiteX372" fmla="*/ 11638359 w 12192000"/>
              <a:gd name="connsiteY372" fmla="*/ 6042574 h 6858000"/>
              <a:gd name="connsiteX373" fmla="*/ 11636303 w 12192000"/>
              <a:gd name="connsiteY373" fmla="*/ 6042574 h 6858000"/>
              <a:gd name="connsiteX374" fmla="*/ 0 w 12192000"/>
              <a:gd name="connsiteY374" fmla="*/ 0 h 6858000"/>
              <a:gd name="connsiteX375" fmla="*/ 12192000 w 12192000"/>
              <a:gd name="connsiteY375" fmla="*/ 0 h 6858000"/>
              <a:gd name="connsiteX376" fmla="*/ 12192000 w 12192000"/>
              <a:gd name="connsiteY376" fmla="*/ 6858000 h 6858000"/>
              <a:gd name="connsiteX377" fmla="*/ 4539049 w 12192000"/>
              <a:gd name="connsiteY377" fmla="*/ 6858000 h 6858000"/>
              <a:gd name="connsiteX378" fmla="*/ 0 w 12192000"/>
              <a:gd name="connsiteY378" fmla="*/ 6858000 h 6858000"/>
              <a:gd name="connsiteX379" fmla="*/ 0 w 12192000"/>
              <a:gd name="connsiteY379"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Lst>
            <a:rect l="l" t="t" r="r" b="b"/>
            <a:pathLst>
              <a:path w="12192000" h="6858000">
                <a:moveTo>
                  <a:pt x="11603402" y="6440005"/>
                </a:moveTo>
                <a:cubicBezTo>
                  <a:pt x="11607483" y="6437921"/>
                  <a:pt x="11609524" y="6437921"/>
                  <a:pt x="11613605" y="6440005"/>
                </a:cubicBezTo>
                <a:cubicBezTo>
                  <a:pt x="11615645" y="6442090"/>
                  <a:pt x="11617686" y="6444174"/>
                  <a:pt x="11617686" y="6448343"/>
                </a:cubicBezTo>
                <a:cubicBezTo>
                  <a:pt x="11623808" y="6550487"/>
                  <a:pt x="11623808" y="6550487"/>
                  <a:pt x="11623808" y="6550487"/>
                </a:cubicBezTo>
                <a:cubicBezTo>
                  <a:pt x="11625848" y="6556740"/>
                  <a:pt x="11623808" y="6558825"/>
                  <a:pt x="11621767" y="6560909"/>
                </a:cubicBezTo>
                <a:cubicBezTo>
                  <a:pt x="11619727" y="6562994"/>
                  <a:pt x="11617686" y="6560909"/>
                  <a:pt x="11615645" y="6560909"/>
                </a:cubicBezTo>
                <a:cubicBezTo>
                  <a:pt x="11570752" y="6550487"/>
                  <a:pt x="11540142" y="6531725"/>
                  <a:pt x="11509533" y="6498373"/>
                </a:cubicBezTo>
                <a:cubicBezTo>
                  <a:pt x="11507492" y="6496289"/>
                  <a:pt x="11505451" y="6494204"/>
                  <a:pt x="11505451" y="6492120"/>
                </a:cubicBezTo>
                <a:cubicBezTo>
                  <a:pt x="11505451" y="6492120"/>
                  <a:pt x="11505451" y="6492120"/>
                  <a:pt x="11505451" y="6490034"/>
                </a:cubicBezTo>
                <a:cubicBezTo>
                  <a:pt x="11505451" y="6487950"/>
                  <a:pt x="11509533" y="6485865"/>
                  <a:pt x="11511573" y="6485865"/>
                </a:cubicBezTo>
                <a:cubicBezTo>
                  <a:pt x="11603402" y="6440005"/>
                  <a:pt x="11603402" y="6440005"/>
                  <a:pt x="11603402" y="6440005"/>
                </a:cubicBezTo>
                <a:close/>
                <a:moveTo>
                  <a:pt x="11686136" y="6437921"/>
                </a:moveTo>
                <a:cubicBezTo>
                  <a:pt x="11690256" y="6437921"/>
                  <a:pt x="11692317" y="6437921"/>
                  <a:pt x="11696438" y="6437921"/>
                </a:cubicBezTo>
                <a:cubicBezTo>
                  <a:pt x="11787097" y="6483687"/>
                  <a:pt x="11787097" y="6483687"/>
                  <a:pt x="11787097" y="6483687"/>
                </a:cubicBezTo>
                <a:cubicBezTo>
                  <a:pt x="11791218" y="6485767"/>
                  <a:pt x="11793278" y="6487847"/>
                  <a:pt x="11795339" y="6489928"/>
                </a:cubicBezTo>
                <a:cubicBezTo>
                  <a:pt x="11795339" y="6492008"/>
                  <a:pt x="11793278" y="6494088"/>
                  <a:pt x="11791218" y="6496168"/>
                </a:cubicBezTo>
                <a:cubicBezTo>
                  <a:pt x="11760312" y="6529452"/>
                  <a:pt x="11727344" y="6548175"/>
                  <a:pt x="11684076" y="6558576"/>
                </a:cubicBezTo>
                <a:cubicBezTo>
                  <a:pt x="11679954" y="6560656"/>
                  <a:pt x="11677894" y="6560656"/>
                  <a:pt x="11675833" y="6558576"/>
                </a:cubicBezTo>
                <a:cubicBezTo>
                  <a:pt x="11673773" y="6556496"/>
                  <a:pt x="11673773" y="6552335"/>
                  <a:pt x="11673773" y="6550255"/>
                </a:cubicBezTo>
                <a:cubicBezTo>
                  <a:pt x="11682015" y="6446242"/>
                  <a:pt x="11682015" y="6446242"/>
                  <a:pt x="11682015" y="6446242"/>
                </a:cubicBezTo>
                <a:cubicBezTo>
                  <a:pt x="11682015" y="6444162"/>
                  <a:pt x="11684076" y="6440001"/>
                  <a:pt x="11686136" y="6437921"/>
                </a:cubicBezTo>
                <a:close/>
                <a:moveTo>
                  <a:pt x="10868401" y="6398178"/>
                </a:moveTo>
                <a:cubicBezTo>
                  <a:pt x="10868401" y="6398178"/>
                  <a:pt x="10868401" y="6398178"/>
                  <a:pt x="10868401" y="6441381"/>
                </a:cubicBezTo>
                <a:cubicBezTo>
                  <a:pt x="10868401" y="6441381"/>
                  <a:pt x="10841333" y="6449610"/>
                  <a:pt x="10820512" y="6449610"/>
                </a:cubicBezTo>
                <a:cubicBezTo>
                  <a:pt x="10803855" y="6449610"/>
                  <a:pt x="10801773" y="6433152"/>
                  <a:pt x="10801773" y="6424923"/>
                </a:cubicBezTo>
                <a:cubicBezTo>
                  <a:pt x="10801773" y="6410522"/>
                  <a:pt x="10810102" y="6402293"/>
                  <a:pt x="10826759" y="6400236"/>
                </a:cubicBezTo>
                <a:close/>
                <a:moveTo>
                  <a:pt x="10518900" y="6328044"/>
                </a:moveTo>
                <a:cubicBezTo>
                  <a:pt x="10547537" y="6328044"/>
                  <a:pt x="10559811" y="6344651"/>
                  <a:pt x="10559811" y="6388243"/>
                </a:cubicBezTo>
                <a:cubicBezTo>
                  <a:pt x="10559811" y="6425607"/>
                  <a:pt x="10553675" y="6448441"/>
                  <a:pt x="10518900" y="6448441"/>
                </a:cubicBezTo>
                <a:cubicBezTo>
                  <a:pt x="10484125" y="6448441"/>
                  <a:pt x="10477988" y="6425607"/>
                  <a:pt x="10477988" y="6388243"/>
                </a:cubicBezTo>
                <a:cubicBezTo>
                  <a:pt x="10477988" y="6344651"/>
                  <a:pt x="10488216" y="6328044"/>
                  <a:pt x="10518900" y="6328044"/>
                </a:cubicBezTo>
                <a:close/>
                <a:moveTo>
                  <a:pt x="11673123" y="6319732"/>
                </a:moveTo>
                <a:cubicBezTo>
                  <a:pt x="11675950" y="6319213"/>
                  <a:pt x="11679033" y="6319732"/>
                  <a:pt x="11682116" y="6320771"/>
                </a:cubicBezTo>
                <a:cubicBezTo>
                  <a:pt x="11698562" y="6333240"/>
                  <a:pt x="11708840" y="6351942"/>
                  <a:pt x="11708840" y="6372722"/>
                </a:cubicBezTo>
                <a:cubicBezTo>
                  <a:pt x="11708840" y="6403893"/>
                  <a:pt x="11682116" y="6430907"/>
                  <a:pt x="11649226" y="6430907"/>
                </a:cubicBezTo>
                <a:cubicBezTo>
                  <a:pt x="11616336" y="6430907"/>
                  <a:pt x="11589612" y="6403893"/>
                  <a:pt x="11589612" y="6372722"/>
                </a:cubicBezTo>
                <a:cubicBezTo>
                  <a:pt x="11589612" y="6351942"/>
                  <a:pt x="11599890" y="6333240"/>
                  <a:pt x="11616336" y="6322850"/>
                </a:cubicBezTo>
                <a:cubicBezTo>
                  <a:pt x="11622503" y="6318693"/>
                  <a:pt x="11628669" y="6318693"/>
                  <a:pt x="11632781" y="6324927"/>
                </a:cubicBezTo>
                <a:cubicBezTo>
                  <a:pt x="11636892" y="6331162"/>
                  <a:pt x="11634837" y="6337395"/>
                  <a:pt x="11630725" y="6341552"/>
                </a:cubicBezTo>
                <a:cubicBezTo>
                  <a:pt x="11620447" y="6347786"/>
                  <a:pt x="11614280" y="6360254"/>
                  <a:pt x="11614280" y="6372722"/>
                </a:cubicBezTo>
                <a:cubicBezTo>
                  <a:pt x="11614280" y="6391425"/>
                  <a:pt x="11630725" y="6408049"/>
                  <a:pt x="11649226" y="6408049"/>
                </a:cubicBezTo>
                <a:cubicBezTo>
                  <a:pt x="11667727" y="6408049"/>
                  <a:pt x="11684172" y="6391425"/>
                  <a:pt x="11684172" y="6372722"/>
                </a:cubicBezTo>
                <a:cubicBezTo>
                  <a:pt x="11684172" y="6360254"/>
                  <a:pt x="11678005" y="6347786"/>
                  <a:pt x="11667727" y="6341552"/>
                </a:cubicBezTo>
                <a:cubicBezTo>
                  <a:pt x="11663616" y="6337395"/>
                  <a:pt x="11661560" y="6331162"/>
                  <a:pt x="11665671" y="6324927"/>
                </a:cubicBezTo>
                <a:cubicBezTo>
                  <a:pt x="11667727" y="6321811"/>
                  <a:pt x="11670297" y="6320252"/>
                  <a:pt x="11673123" y="6319732"/>
                </a:cubicBezTo>
                <a:close/>
                <a:moveTo>
                  <a:pt x="11822057" y="6304666"/>
                </a:moveTo>
                <a:cubicBezTo>
                  <a:pt x="11824124" y="6304666"/>
                  <a:pt x="11826190" y="6308818"/>
                  <a:pt x="11826190" y="6310895"/>
                </a:cubicBezTo>
                <a:cubicBezTo>
                  <a:pt x="11838588" y="6354493"/>
                  <a:pt x="11838588" y="6391863"/>
                  <a:pt x="11826190" y="6435462"/>
                </a:cubicBezTo>
                <a:cubicBezTo>
                  <a:pt x="11824124" y="6439614"/>
                  <a:pt x="11824124" y="6441690"/>
                  <a:pt x="11822057" y="6441690"/>
                </a:cubicBezTo>
                <a:cubicBezTo>
                  <a:pt x="11817924" y="6443766"/>
                  <a:pt x="11815858" y="6441690"/>
                  <a:pt x="11813791" y="6439614"/>
                </a:cubicBezTo>
                <a:cubicBezTo>
                  <a:pt x="11729066" y="6381482"/>
                  <a:pt x="11729066" y="6381482"/>
                  <a:pt x="11729066" y="6381482"/>
                </a:cubicBezTo>
                <a:cubicBezTo>
                  <a:pt x="11724933" y="6379407"/>
                  <a:pt x="11722867" y="6377330"/>
                  <a:pt x="11722867" y="6373178"/>
                </a:cubicBezTo>
                <a:cubicBezTo>
                  <a:pt x="11722867" y="6371102"/>
                  <a:pt x="11724933" y="6366950"/>
                  <a:pt x="11729066" y="6364874"/>
                </a:cubicBezTo>
                <a:cubicBezTo>
                  <a:pt x="11813791" y="6306743"/>
                  <a:pt x="11813791" y="6306743"/>
                  <a:pt x="11813791" y="6306743"/>
                </a:cubicBezTo>
                <a:cubicBezTo>
                  <a:pt x="11815858" y="6304666"/>
                  <a:pt x="11819991" y="6304666"/>
                  <a:pt x="11822057" y="6304666"/>
                </a:cubicBezTo>
                <a:close/>
                <a:moveTo>
                  <a:pt x="11476229" y="6304666"/>
                </a:moveTo>
                <a:cubicBezTo>
                  <a:pt x="11480320" y="6304666"/>
                  <a:pt x="11482366" y="6306743"/>
                  <a:pt x="11484412" y="6308818"/>
                </a:cubicBezTo>
                <a:cubicBezTo>
                  <a:pt x="11568280" y="6364874"/>
                  <a:pt x="11568280" y="6364874"/>
                  <a:pt x="11568280" y="6364874"/>
                </a:cubicBezTo>
                <a:cubicBezTo>
                  <a:pt x="11572371" y="6366950"/>
                  <a:pt x="11574417" y="6371102"/>
                  <a:pt x="11574417" y="6373178"/>
                </a:cubicBezTo>
                <a:cubicBezTo>
                  <a:pt x="11574417" y="6377330"/>
                  <a:pt x="11572371" y="6379407"/>
                  <a:pt x="11568280" y="6381482"/>
                </a:cubicBezTo>
                <a:lnTo>
                  <a:pt x="11484412" y="6439614"/>
                </a:lnTo>
                <a:cubicBezTo>
                  <a:pt x="11480320" y="6441690"/>
                  <a:pt x="11478275" y="6443766"/>
                  <a:pt x="11476229" y="6441690"/>
                </a:cubicBezTo>
                <a:cubicBezTo>
                  <a:pt x="11474184" y="6441690"/>
                  <a:pt x="11472138" y="6439614"/>
                  <a:pt x="11472138" y="6435462"/>
                </a:cubicBezTo>
                <a:cubicBezTo>
                  <a:pt x="11459865" y="6391863"/>
                  <a:pt x="11459865" y="6356569"/>
                  <a:pt x="11472138" y="6310895"/>
                </a:cubicBezTo>
                <a:cubicBezTo>
                  <a:pt x="11472138" y="6308818"/>
                  <a:pt x="11474184" y="6306743"/>
                  <a:pt x="11476229" y="6304666"/>
                </a:cubicBezTo>
                <a:close/>
                <a:moveTo>
                  <a:pt x="11088184" y="6294146"/>
                </a:moveTo>
                <a:cubicBezTo>
                  <a:pt x="11086131" y="6294146"/>
                  <a:pt x="11084078" y="6294146"/>
                  <a:pt x="11082024" y="6296224"/>
                </a:cubicBezTo>
                <a:cubicBezTo>
                  <a:pt x="11079972" y="6298301"/>
                  <a:pt x="11079972" y="6300378"/>
                  <a:pt x="11079972" y="6302454"/>
                </a:cubicBezTo>
                <a:cubicBezTo>
                  <a:pt x="11121033" y="6460305"/>
                  <a:pt x="11121033" y="6460305"/>
                  <a:pt x="11121033" y="6460305"/>
                </a:cubicBezTo>
                <a:cubicBezTo>
                  <a:pt x="11123086" y="6468613"/>
                  <a:pt x="11131299" y="6481074"/>
                  <a:pt x="11145670" y="6481074"/>
                </a:cubicBezTo>
                <a:cubicBezTo>
                  <a:pt x="11153882" y="6481074"/>
                  <a:pt x="11153882" y="6481074"/>
                  <a:pt x="11153882" y="6481074"/>
                </a:cubicBezTo>
                <a:cubicBezTo>
                  <a:pt x="11151829" y="6485228"/>
                  <a:pt x="11151829" y="6487306"/>
                  <a:pt x="11149776" y="6489382"/>
                </a:cubicBezTo>
                <a:cubicBezTo>
                  <a:pt x="11149776" y="6491459"/>
                  <a:pt x="11149776" y="6491459"/>
                  <a:pt x="11149776" y="6491459"/>
                </a:cubicBezTo>
                <a:cubicBezTo>
                  <a:pt x="11147723" y="6497691"/>
                  <a:pt x="11145670" y="6510152"/>
                  <a:pt x="11125139" y="6510152"/>
                </a:cubicBezTo>
                <a:cubicBezTo>
                  <a:pt x="11090237" y="6508075"/>
                  <a:pt x="11090237" y="6508075"/>
                  <a:pt x="11090237" y="6508075"/>
                </a:cubicBezTo>
                <a:cubicBezTo>
                  <a:pt x="11088184" y="6505998"/>
                  <a:pt x="11086131" y="6508075"/>
                  <a:pt x="11084078" y="6510152"/>
                </a:cubicBezTo>
                <a:cubicBezTo>
                  <a:pt x="11082024" y="6510152"/>
                  <a:pt x="11082024" y="6512229"/>
                  <a:pt x="11082024" y="6514306"/>
                </a:cubicBezTo>
                <a:cubicBezTo>
                  <a:pt x="11082024" y="6532999"/>
                  <a:pt x="11082024" y="6532999"/>
                  <a:pt x="11082024" y="6532999"/>
                </a:cubicBezTo>
                <a:cubicBezTo>
                  <a:pt x="11082024" y="6537153"/>
                  <a:pt x="11084078" y="6539230"/>
                  <a:pt x="11088184" y="6539230"/>
                </a:cubicBezTo>
                <a:cubicBezTo>
                  <a:pt x="11098449" y="6543383"/>
                  <a:pt x="11118980" y="6545460"/>
                  <a:pt x="11135404" y="6545460"/>
                </a:cubicBezTo>
                <a:cubicBezTo>
                  <a:pt x="11135404" y="6545460"/>
                  <a:pt x="11135404" y="6545460"/>
                  <a:pt x="11137458" y="6545460"/>
                </a:cubicBezTo>
                <a:cubicBezTo>
                  <a:pt x="11164148" y="6545460"/>
                  <a:pt x="11182625" y="6528845"/>
                  <a:pt x="11190838" y="6493536"/>
                </a:cubicBezTo>
                <a:cubicBezTo>
                  <a:pt x="11201103" y="6454073"/>
                  <a:pt x="11215474" y="6402149"/>
                  <a:pt x="11223687" y="6364764"/>
                </a:cubicBezTo>
                <a:cubicBezTo>
                  <a:pt x="11227793" y="6348148"/>
                  <a:pt x="11231899" y="6333609"/>
                  <a:pt x="11236005" y="6323224"/>
                </a:cubicBezTo>
                <a:cubicBezTo>
                  <a:pt x="11240111" y="6302454"/>
                  <a:pt x="11240111" y="6302454"/>
                  <a:pt x="11240111" y="6302454"/>
                </a:cubicBezTo>
                <a:cubicBezTo>
                  <a:pt x="11240111" y="6300378"/>
                  <a:pt x="11240111" y="6298301"/>
                  <a:pt x="11238058" y="6296224"/>
                </a:cubicBezTo>
                <a:cubicBezTo>
                  <a:pt x="11238058" y="6294146"/>
                  <a:pt x="11236005" y="6294146"/>
                  <a:pt x="11233952" y="6294146"/>
                </a:cubicBezTo>
                <a:cubicBezTo>
                  <a:pt x="11205209" y="6294146"/>
                  <a:pt x="11205209" y="6294146"/>
                  <a:pt x="11205209" y="6294146"/>
                </a:cubicBezTo>
                <a:cubicBezTo>
                  <a:pt x="11203156" y="6294146"/>
                  <a:pt x="11199050" y="6296224"/>
                  <a:pt x="11199050" y="6298301"/>
                </a:cubicBezTo>
                <a:cubicBezTo>
                  <a:pt x="11162094" y="6439535"/>
                  <a:pt x="11162094" y="6439535"/>
                  <a:pt x="11162094" y="6439535"/>
                </a:cubicBezTo>
                <a:cubicBezTo>
                  <a:pt x="11160041" y="6439535"/>
                  <a:pt x="11160041" y="6439535"/>
                  <a:pt x="11160041" y="6439535"/>
                </a:cubicBezTo>
                <a:cubicBezTo>
                  <a:pt x="11121033" y="6298301"/>
                  <a:pt x="11121033" y="6298301"/>
                  <a:pt x="11121033" y="6298301"/>
                </a:cubicBezTo>
                <a:cubicBezTo>
                  <a:pt x="11121033" y="6296224"/>
                  <a:pt x="11118980" y="6294146"/>
                  <a:pt x="11114874" y="6294146"/>
                </a:cubicBezTo>
                <a:cubicBezTo>
                  <a:pt x="11088184" y="6294146"/>
                  <a:pt x="11088184" y="6294146"/>
                  <a:pt x="11088184" y="6294146"/>
                </a:cubicBezTo>
                <a:close/>
                <a:moveTo>
                  <a:pt x="11048412" y="6291809"/>
                </a:moveTo>
                <a:cubicBezTo>
                  <a:pt x="11030001" y="6291809"/>
                  <a:pt x="11011591" y="6304294"/>
                  <a:pt x="10999317" y="6312618"/>
                </a:cubicBezTo>
                <a:cubicBezTo>
                  <a:pt x="10999317" y="6300133"/>
                  <a:pt x="10999317" y="6300133"/>
                  <a:pt x="10999317" y="6300133"/>
                </a:cubicBezTo>
                <a:cubicBezTo>
                  <a:pt x="10999317" y="6295970"/>
                  <a:pt x="10997272" y="6293890"/>
                  <a:pt x="10993181" y="6293890"/>
                </a:cubicBezTo>
                <a:cubicBezTo>
                  <a:pt x="10964542" y="6293890"/>
                  <a:pt x="10964542" y="6293890"/>
                  <a:pt x="10964542" y="6293890"/>
                </a:cubicBezTo>
                <a:cubicBezTo>
                  <a:pt x="10960451" y="6293890"/>
                  <a:pt x="10958406" y="6295970"/>
                  <a:pt x="10958406" y="6300133"/>
                </a:cubicBezTo>
                <a:cubicBezTo>
                  <a:pt x="10958406" y="6474928"/>
                  <a:pt x="10958406" y="6474928"/>
                  <a:pt x="10958406" y="6474928"/>
                </a:cubicBezTo>
                <a:cubicBezTo>
                  <a:pt x="10958406" y="6479090"/>
                  <a:pt x="10960451" y="6481171"/>
                  <a:pt x="10964542" y="6481171"/>
                </a:cubicBezTo>
                <a:cubicBezTo>
                  <a:pt x="10993181" y="6481171"/>
                  <a:pt x="10993181" y="6481171"/>
                  <a:pt x="10993181" y="6481171"/>
                </a:cubicBezTo>
                <a:cubicBezTo>
                  <a:pt x="10997272" y="6481171"/>
                  <a:pt x="10999317" y="6479090"/>
                  <a:pt x="10999317" y="6474928"/>
                </a:cubicBezTo>
                <a:cubicBezTo>
                  <a:pt x="10999317" y="6354236"/>
                  <a:pt x="10999317" y="6354236"/>
                  <a:pt x="10999317" y="6354236"/>
                </a:cubicBezTo>
                <a:cubicBezTo>
                  <a:pt x="11007500" y="6347993"/>
                  <a:pt x="11025910" y="6333427"/>
                  <a:pt x="11050457" y="6331346"/>
                </a:cubicBezTo>
                <a:cubicBezTo>
                  <a:pt x="11054548" y="6331346"/>
                  <a:pt x="11056594" y="6327184"/>
                  <a:pt x="11056594" y="6325103"/>
                </a:cubicBezTo>
                <a:cubicBezTo>
                  <a:pt x="11056594" y="6298052"/>
                  <a:pt x="11056594" y="6298052"/>
                  <a:pt x="11056594" y="6298052"/>
                </a:cubicBezTo>
                <a:cubicBezTo>
                  <a:pt x="11056594" y="6295970"/>
                  <a:pt x="11056594" y="6293890"/>
                  <a:pt x="11054548" y="6293890"/>
                </a:cubicBezTo>
                <a:cubicBezTo>
                  <a:pt x="11052503" y="6291809"/>
                  <a:pt x="11050457" y="6291809"/>
                  <a:pt x="11048412" y="6291809"/>
                </a:cubicBezTo>
                <a:close/>
                <a:moveTo>
                  <a:pt x="10847504" y="6288302"/>
                </a:moveTo>
                <a:cubicBezTo>
                  <a:pt x="10826811" y="6288302"/>
                  <a:pt x="10791633" y="6294540"/>
                  <a:pt x="10777148" y="6296620"/>
                </a:cubicBezTo>
                <a:cubicBezTo>
                  <a:pt x="10773009" y="6296620"/>
                  <a:pt x="10770940" y="6300778"/>
                  <a:pt x="10770940" y="6302858"/>
                </a:cubicBezTo>
                <a:cubicBezTo>
                  <a:pt x="10770940" y="6302858"/>
                  <a:pt x="10770940" y="6302858"/>
                  <a:pt x="10773009" y="6327811"/>
                </a:cubicBezTo>
                <a:cubicBezTo>
                  <a:pt x="10773009" y="6329890"/>
                  <a:pt x="10773009" y="6331970"/>
                  <a:pt x="10775079" y="6331970"/>
                </a:cubicBezTo>
                <a:cubicBezTo>
                  <a:pt x="10777148" y="6334049"/>
                  <a:pt x="10777148" y="6334049"/>
                  <a:pt x="10779217" y="6334049"/>
                </a:cubicBezTo>
                <a:cubicBezTo>
                  <a:pt x="10795771" y="6334049"/>
                  <a:pt x="10824741" y="6329890"/>
                  <a:pt x="10845434" y="6329890"/>
                </a:cubicBezTo>
                <a:cubicBezTo>
                  <a:pt x="10859918" y="6329890"/>
                  <a:pt x="10868196" y="6338208"/>
                  <a:pt x="10868196" y="6352764"/>
                </a:cubicBezTo>
                <a:cubicBezTo>
                  <a:pt x="10868196" y="6352764"/>
                  <a:pt x="10868196" y="6352764"/>
                  <a:pt x="10868196" y="6365240"/>
                </a:cubicBezTo>
                <a:cubicBezTo>
                  <a:pt x="10868196" y="6365240"/>
                  <a:pt x="10868196" y="6365240"/>
                  <a:pt x="10822672" y="6369399"/>
                </a:cubicBezTo>
                <a:cubicBezTo>
                  <a:pt x="10777148" y="6371479"/>
                  <a:pt x="10758524" y="6388114"/>
                  <a:pt x="10758524" y="6425543"/>
                </a:cubicBezTo>
                <a:cubicBezTo>
                  <a:pt x="10758524" y="6465052"/>
                  <a:pt x="10779217" y="6485846"/>
                  <a:pt x="10814395" y="6485846"/>
                </a:cubicBezTo>
                <a:cubicBezTo>
                  <a:pt x="10843365" y="6485846"/>
                  <a:pt x="10874404" y="6473370"/>
                  <a:pt x="10874404" y="6473370"/>
                </a:cubicBezTo>
                <a:cubicBezTo>
                  <a:pt x="10882681" y="6479608"/>
                  <a:pt x="10888889" y="6483767"/>
                  <a:pt x="10903374" y="6485846"/>
                </a:cubicBezTo>
                <a:cubicBezTo>
                  <a:pt x="10905443" y="6485846"/>
                  <a:pt x="10907512" y="6485846"/>
                  <a:pt x="10909582" y="6483767"/>
                </a:cubicBezTo>
                <a:cubicBezTo>
                  <a:pt x="10909582" y="6481687"/>
                  <a:pt x="10911651" y="6479608"/>
                  <a:pt x="10911651" y="6477529"/>
                </a:cubicBezTo>
                <a:cubicBezTo>
                  <a:pt x="10911651" y="6477529"/>
                  <a:pt x="10911651" y="6477529"/>
                  <a:pt x="10911651" y="6352764"/>
                </a:cubicBezTo>
                <a:cubicBezTo>
                  <a:pt x="10911651" y="6309096"/>
                  <a:pt x="10890958" y="6288302"/>
                  <a:pt x="10847504" y="6288302"/>
                </a:cubicBezTo>
                <a:close/>
                <a:moveTo>
                  <a:pt x="10518899" y="6288302"/>
                </a:moveTo>
                <a:cubicBezTo>
                  <a:pt x="10472419" y="6288302"/>
                  <a:pt x="10434738" y="6332523"/>
                  <a:pt x="10434738" y="6387074"/>
                </a:cubicBezTo>
                <a:cubicBezTo>
                  <a:pt x="10434738" y="6441625"/>
                  <a:pt x="10472419" y="6485846"/>
                  <a:pt x="10518899" y="6485846"/>
                </a:cubicBezTo>
                <a:cubicBezTo>
                  <a:pt x="10565380" y="6485846"/>
                  <a:pt x="10603060" y="6441625"/>
                  <a:pt x="10603060" y="6387074"/>
                </a:cubicBezTo>
                <a:cubicBezTo>
                  <a:pt x="10603060" y="6332523"/>
                  <a:pt x="10565380" y="6288302"/>
                  <a:pt x="10518899" y="6288302"/>
                </a:cubicBezTo>
                <a:close/>
                <a:moveTo>
                  <a:pt x="10302945" y="6262586"/>
                </a:moveTo>
                <a:cubicBezTo>
                  <a:pt x="10302945" y="6262586"/>
                  <a:pt x="10302945" y="6262586"/>
                  <a:pt x="10319310" y="6262586"/>
                </a:cubicBezTo>
                <a:cubicBezTo>
                  <a:pt x="10349994" y="6262586"/>
                  <a:pt x="10362267" y="6283503"/>
                  <a:pt x="10362267" y="6302328"/>
                </a:cubicBezTo>
                <a:cubicBezTo>
                  <a:pt x="10362267" y="6325338"/>
                  <a:pt x="10343857" y="6339979"/>
                  <a:pt x="10317264" y="6339979"/>
                </a:cubicBezTo>
                <a:cubicBezTo>
                  <a:pt x="10294763" y="6342071"/>
                  <a:pt x="10280444" y="6339979"/>
                  <a:pt x="10272261" y="6339979"/>
                </a:cubicBezTo>
                <a:cubicBezTo>
                  <a:pt x="10272261" y="6339979"/>
                  <a:pt x="10272261" y="6339979"/>
                  <a:pt x="10272261" y="6264678"/>
                </a:cubicBezTo>
                <a:cubicBezTo>
                  <a:pt x="10276353" y="6262586"/>
                  <a:pt x="10286581" y="6262586"/>
                  <a:pt x="10302945" y="6262586"/>
                </a:cubicBezTo>
                <a:close/>
                <a:moveTo>
                  <a:pt x="10679182" y="6250897"/>
                </a:moveTo>
                <a:cubicBezTo>
                  <a:pt x="10679182" y="6250897"/>
                  <a:pt x="10679182" y="6250897"/>
                  <a:pt x="10650472" y="6257141"/>
                </a:cubicBezTo>
                <a:cubicBezTo>
                  <a:pt x="10646371" y="6259223"/>
                  <a:pt x="10644320" y="6261305"/>
                  <a:pt x="10644320" y="6263385"/>
                </a:cubicBezTo>
                <a:cubicBezTo>
                  <a:pt x="10644320" y="6263385"/>
                  <a:pt x="10644320" y="6263385"/>
                  <a:pt x="10644320" y="6294607"/>
                </a:cubicBezTo>
                <a:cubicBezTo>
                  <a:pt x="10644320" y="6294607"/>
                  <a:pt x="10644320" y="6294607"/>
                  <a:pt x="10627914" y="6294607"/>
                </a:cubicBezTo>
                <a:cubicBezTo>
                  <a:pt x="10623813" y="6294607"/>
                  <a:pt x="10621762" y="6296689"/>
                  <a:pt x="10621762" y="6300852"/>
                </a:cubicBezTo>
                <a:cubicBezTo>
                  <a:pt x="10621762" y="6300852"/>
                  <a:pt x="10621762" y="6300852"/>
                  <a:pt x="10621762" y="6325830"/>
                </a:cubicBezTo>
                <a:cubicBezTo>
                  <a:pt x="10621762" y="6329993"/>
                  <a:pt x="10623813" y="6332074"/>
                  <a:pt x="10627914" y="6332074"/>
                </a:cubicBezTo>
                <a:cubicBezTo>
                  <a:pt x="10627914" y="6332074"/>
                  <a:pt x="10627914" y="6332074"/>
                  <a:pt x="10644320" y="6332074"/>
                </a:cubicBezTo>
                <a:cubicBezTo>
                  <a:pt x="10644320" y="6332074"/>
                  <a:pt x="10644320" y="6332074"/>
                  <a:pt x="10644320" y="6415333"/>
                </a:cubicBezTo>
                <a:cubicBezTo>
                  <a:pt x="10644320" y="6471532"/>
                  <a:pt x="10658675" y="6488184"/>
                  <a:pt x="10699689" y="6488184"/>
                </a:cubicBezTo>
                <a:cubicBezTo>
                  <a:pt x="10709943" y="6488184"/>
                  <a:pt x="10722247" y="6484021"/>
                  <a:pt x="10732500" y="6484021"/>
                </a:cubicBezTo>
                <a:cubicBezTo>
                  <a:pt x="10736602" y="6481940"/>
                  <a:pt x="10738652" y="6479858"/>
                  <a:pt x="10738652" y="6475695"/>
                </a:cubicBezTo>
                <a:cubicBezTo>
                  <a:pt x="10738652" y="6475695"/>
                  <a:pt x="10738652" y="6475695"/>
                  <a:pt x="10736602" y="6452799"/>
                </a:cubicBezTo>
                <a:cubicBezTo>
                  <a:pt x="10736602" y="6448636"/>
                  <a:pt x="10734551" y="6444473"/>
                  <a:pt x="10730449" y="6444473"/>
                </a:cubicBezTo>
                <a:cubicBezTo>
                  <a:pt x="10724297" y="6444473"/>
                  <a:pt x="10714044" y="6446555"/>
                  <a:pt x="10705841" y="6446555"/>
                </a:cubicBezTo>
                <a:cubicBezTo>
                  <a:pt x="10687385" y="6446555"/>
                  <a:pt x="10687385" y="6436148"/>
                  <a:pt x="10687385" y="6409088"/>
                </a:cubicBezTo>
                <a:cubicBezTo>
                  <a:pt x="10687385" y="6409088"/>
                  <a:pt x="10687385" y="6409088"/>
                  <a:pt x="10687385" y="6332074"/>
                </a:cubicBezTo>
                <a:cubicBezTo>
                  <a:pt x="10687385" y="6332074"/>
                  <a:pt x="10687385" y="6332074"/>
                  <a:pt x="10730449" y="6332074"/>
                </a:cubicBezTo>
                <a:cubicBezTo>
                  <a:pt x="10734551" y="6332074"/>
                  <a:pt x="10736602" y="6329993"/>
                  <a:pt x="10736602" y="6325830"/>
                </a:cubicBezTo>
                <a:cubicBezTo>
                  <a:pt x="10736602" y="6325830"/>
                  <a:pt x="10736602" y="6325830"/>
                  <a:pt x="10736602" y="6300852"/>
                </a:cubicBezTo>
                <a:cubicBezTo>
                  <a:pt x="10736602" y="6296689"/>
                  <a:pt x="10734551" y="6294607"/>
                  <a:pt x="10730449" y="6294607"/>
                </a:cubicBezTo>
                <a:cubicBezTo>
                  <a:pt x="10730449" y="6294607"/>
                  <a:pt x="10730449" y="6294607"/>
                  <a:pt x="10687385" y="6294607"/>
                </a:cubicBezTo>
                <a:cubicBezTo>
                  <a:pt x="10687385" y="6294607"/>
                  <a:pt x="10687385" y="6294607"/>
                  <a:pt x="10687385" y="6257141"/>
                </a:cubicBezTo>
                <a:cubicBezTo>
                  <a:pt x="10687385" y="6255060"/>
                  <a:pt x="10685334" y="6252978"/>
                  <a:pt x="10685334" y="6250897"/>
                </a:cubicBezTo>
                <a:cubicBezTo>
                  <a:pt x="10683283" y="6250897"/>
                  <a:pt x="10681232" y="6250897"/>
                  <a:pt x="10679182" y="6250897"/>
                </a:cubicBezTo>
                <a:close/>
                <a:moveTo>
                  <a:pt x="10313278" y="6221675"/>
                </a:moveTo>
                <a:cubicBezTo>
                  <a:pt x="10302968" y="6221675"/>
                  <a:pt x="10272038" y="6221675"/>
                  <a:pt x="10232861" y="6225827"/>
                </a:cubicBezTo>
                <a:cubicBezTo>
                  <a:pt x="10230798" y="6225827"/>
                  <a:pt x="10226674" y="6229979"/>
                  <a:pt x="10226674" y="6234131"/>
                </a:cubicBezTo>
                <a:cubicBezTo>
                  <a:pt x="10226674" y="6234131"/>
                  <a:pt x="10226674" y="6234131"/>
                  <a:pt x="10226674" y="6474943"/>
                </a:cubicBezTo>
                <a:cubicBezTo>
                  <a:pt x="10226674" y="6479095"/>
                  <a:pt x="10230798" y="6481171"/>
                  <a:pt x="10234922" y="6481171"/>
                </a:cubicBezTo>
                <a:cubicBezTo>
                  <a:pt x="10234922" y="6481171"/>
                  <a:pt x="10234922" y="6481171"/>
                  <a:pt x="10263790" y="6481171"/>
                </a:cubicBezTo>
                <a:cubicBezTo>
                  <a:pt x="10267914" y="6481171"/>
                  <a:pt x="10272038" y="6479095"/>
                  <a:pt x="10272038" y="6474943"/>
                </a:cubicBezTo>
                <a:cubicBezTo>
                  <a:pt x="10272038" y="6474943"/>
                  <a:pt x="10272038" y="6474943"/>
                  <a:pt x="10272038" y="6379449"/>
                </a:cubicBezTo>
                <a:cubicBezTo>
                  <a:pt x="10280286" y="6379449"/>
                  <a:pt x="10298844" y="6381524"/>
                  <a:pt x="10321526" y="6381524"/>
                </a:cubicBezTo>
                <a:cubicBezTo>
                  <a:pt x="10321526" y="6381524"/>
                  <a:pt x="10321526" y="6381524"/>
                  <a:pt x="10362766" y="6477018"/>
                </a:cubicBezTo>
                <a:cubicBezTo>
                  <a:pt x="10364828" y="6481171"/>
                  <a:pt x="10366890" y="6481171"/>
                  <a:pt x="10368952" y="6481171"/>
                </a:cubicBezTo>
                <a:cubicBezTo>
                  <a:pt x="10368952" y="6481171"/>
                  <a:pt x="10368952" y="6481171"/>
                  <a:pt x="10401944" y="6481171"/>
                </a:cubicBezTo>
                <a:cubicBezTo>
                  <a:pt x="10406068" y="6481171"/>
                  <a:pt x="10408130" y="6481171"/>
                  <a:pt x="10408130" y="6479095"/>
                </a:cubicBezTo>
                <a:cubicBezTo>
                  <a:pt x="10410192" y="6477018"/>
                  <a:pt x="10410192" y="6474943"/>
                  <a:pt x="10410192" y="6472867"/>
                </a:cubicBezTo>
                <a:lnTo>
                  <a:pt x="10362766" y="6369069"/>
                </a:lnTo>
                <a:cubicBezTo>
                  <a:pt x="10393696" y="6354537"/>
                  <a:pt x="10408130" y="6331701"/>
                  <a:pt x="10408130" y="6300561"/>
                </a:cubicBezTo>
                <a:cubicBezTo>
                  <a:pt x="10408130" y="6265270"/>
                  <a:pt x="10391634" y="6221675"/>
                  <a:pt x="10319464" y="6221675"/>
                </a:cubicBezTo>
                <a:cubicBezTo>
                  <a:pt x="10319464" y="6221675"/>
                  <a:pt x="10317402" y="6221675"/>
                  <a:pt x="10313278" y="6221675"/>
                </a:cubicBezTo>
                <a:close/>
                <a:moveTo>
                  <a:pt x="11675833" y="6188669"/>
                </a:moveTo>
                <a:cubicBezTo>
                  <a:pt x="11677894" y="6186608"/>
                  <a:pt x="11682015" y="6186608"/>
                  <a:pt x="11684076" y="6188669"/>
                </a:cubicBezTo>
                <a:cubicBezTo>
                  <a:pt x="11727344" y="6198970"/>
                  <a:pt x="11760312" y="6217514"/>
                  <a:pt x="11791218" y="6250482"/>
                </a:cubicBezTo>
                <a:cubicBezTo>
                  <a:pt x="11793278" y="6252542"/>
                  <a:pt x="11795339" y="6254602"/>
                  <a:pt x="11795339" y="6256663"/>
                </a:cubicBezTo>
                <a:cubicBezTo>
                  <a:pt x="11793278" y="6260783"/>
                  <a:pt x="11791218" y="6260783"/>
                  <a:pt x="11787097" y="6262844"/>
                </a:cubicBezTo>
                <a:cubicBezTo>
                  <a:pt x="11696438" y="6306113"/>
                  <a:pt x="11696438" y="6306113"/>
                  <a:pt x="11696438" y="6306113"/>
                </a:cubicBezTo>
                <a:cubicBezTo>
                  <a:pt x="11692317" y="6308173"/>
                  <a:pt x="11688196" y="6308173"/>
                  <a:pt x="11686136" y="6308173"/>
                </a:cubicBezTo>
                <a:cubicBezTo>
                  <a:pt x="11684076" y="6306113"/>
                  <a:pt x="11682015" y="6301992"/>
                  <a:pt x="11682015" y="6297871"/>
                </a:cubicBezTo>
                <a:cubicBezTo>
                  <a:pt x="11673773" y="6196910"/>
                  <a:pt x="11673773" y="6196910"/>
                  <a:pt x="11673773" y="6196910"/>
                </a:cubicBezTo>
                <a:cubicBezTo>
                  <a:pt x="11673773" y="6192789"/>
                  <a:pt x="11673773" y="6190729"/>
                  <a:pt x="11675833" y="6188669"/>
                </a:cubicBezTo>
                <a:close/>
                <a:moveTo>
                  <a:pt x="11618498" y="6187898"/>
                </a:moveTo>
                <a:cubicBezTo>
                  <a:pt x="11620043" y="6187641"/>
                  <a:pt x="11621589" y="6187641"/>
                  <a:pt x="11622619" y="6188673"/>
                </a:cubicBezTo>
                <a:cubicBezTo>
                  <a:pt x="11622619" y="6190738"/>
                  <a:pt x="11624679" y="6192803"/>
                  <a:pt x="11624679" y="6198998"/>
                </a:cubicBezTo>
                <a:cubicBezTo>
                  <a:pt x="11616438" y="6300186"/>
                  <a:pt x="11616438" y="6300186"/>
                  <a:pt x="11616438" y="6300186"/>
                </a:cubicBezTo>
                <a:cubicBezTo>
                  <a:pt x="11616438" y="6304316"/>
                  <a:pt x="11614377" y="6306381"/>
                  <a:pt x="11612316" y="6308446"/>
                </a:cubicBezTo>
                <a:cubicBezTo>
                  <a:pt x="11608196" y="6310511"/>
                  <a:pt x="11606135" y="6310511"/>
                  <a:pt x="11602015" y="6308446"/>
                </a:cubicBezTo>
                <a:cubicBezTo>
                  <a:pt x="11511355" y="6263015"/>
                  <a:pt x="11511355" y="6263015"/>
                  <a:pt x="11511355" y="6263015"/>
                </a:cubicBezTo>
                <a:cubicBezTo>
                  <a:pt x="11507235" y="6263015"/>
                  <a:pt x="11505174" y="6260950"/>
                  <a:pt x="11503114" y="6256820"/>
                </a:cubicBezTo>
                <a:cubicBezTo>
                  <a:pt x="11503114" y="6254754"/>
                  <a:pt x="11505174" y="6252690"/>
                  <a:pt x="11507235" y="6250624"/>
                </a:cubicBezTo>
                <a:cubicBezTo>
                  <a:pt x="11538141" y="6217584"/>
                  <a:pt x="11571108" y="6198998"/>
                  <a:pt x="11614377" y="6188673"/>
                </a:cubicBezTo>
                <a:cubicBezTo>
                  <a:pt x="11615407" y="6188673"/>
                  <a:pt x="11616952" y="6188157"/>
                  <a:pt x="11618498" y="6187898"/>
                </a:cubicBezTo>
                <a:close/>
                <a:moveTo>
                  <a:pt x="11649811" y="6152709"/>
                </a:moveTo>
                <a:cubicBezTo>
                  <a:pt x="11530058" y="6152709"/>
                  <a:pt x="11432980" y="6250835"/>
                  <a:pt x="11432980" y="6371879"/>
                </a:cubicBezTo>
                <a:cubicBezTo>
                  <a:pt x="11432980" y="6492922"/>
                  <a:pt x="11530058" y="6591048"/>
                  <a:pt x="11649811" y="6591048"/>
                </a:cubicBezTo>
                <a:cubicBezTo>
                  <a:pt x="11769564" y="6591048"/>
                  <a:pt x="11866643" y="6492922"/>
                  <a:pt x="11866643" y="6371879"/>
                </a:cubicBezTo>
                <a:cubicBezTo>
                  <a:pt x="11866643" y="6250835"/>
                  <a:pt x="11769564" y="6152709"/>
                  <a:pt x="11649811" y="6152709"/>
                </a:cubicBezTo>
                <a:close/>
                <a:moveTo>
                  <a:pt x="11649226" y="6121150"/>
                </a:moveTo>
                <a:cubicBezTo>
                  <a:pt x="11785441" y="6121150"/>
                  <a:pt x="11895865" y="6232882"/>
                  <a:pt x="11895865" y="6370711"/>
                </a:cubicBezTo>
                <a:cubicBezTo>
                  <a:pt x="11895865" y="6508539"/>
                  <a:pt x="11785441" y="6620272"/>
                  <a:pt x="11649226" y="6620272"/>
                </a:cubicBezTo>
                <a:cubicBezTo>
                  <a:pt x="11513012" y="6620272"/>
                  <a:pt x="11402588" y="6508539"/>
                  <a:pt x="11402588" y="6370711"/>
                </a:cubicBezTo>
                <a:cubicBezTo>
                  <a:pt x="11402588" y="6232882"/>
                  <a:pt x="11513012" y="6121150"/>
                  <a:pt x="11649226" y="6121150"/>
                </a:cubicBezTo>
                <a:close/>
                <a:moveTo>
                  <a:pt x="11636303" y="6042574"/>
                </a:moveTo>
                <a:cubicBezTo>
                  <a:pt x="11628077" y="6057123"/>
                  <a:pt x="11623964" y="6075829"/>
                  <a:pt x="11623964" y="6092457"/>
                </a:cubicBezTo>
                <a:cubicBezTo>
                  <a:pt x="11619850" y="6092457"/>
                  <a:pt x="11603398" y="6094535"/>
                  <a:pt x="11601342" y="6096614"/>
                </a:cubicBezTo>
                <a:cubicBezTo>
                  <a:pt x="11595172" y="6077908"/>
                  <a:pt x="11586946" y="6061280"/>
                  <a:pt x="11574607" y="6050888"/>
                </a:cubicBezTo>
                <a:cubicBezTo>
                  <a:pt x="11574607" y="6048809"/>
                  <a:pt x="11574607" y="6048809"/>
                  <a:pt x="11574607" y="6048809"/>
                </a:cubicBezTo>
                <a:cubicBezTo>
                  <a:pt x="11572550" y="6050888"/>
                  <a:pt x="11572550" y="6050888"/>
                  <a:pt x="11572550" y="6050888"/>
                </a:cubicBezTo>
                <a:cubicBezTo>
                  <a:pt x="11566381" y="6050888"/>
                  <a:pt x="11558155" y="6052966"/>
                  <a:pt x="11551985" y="6055045"/>
                </a:cubicBezTo>
                <a:cubicBezTo>
                  <a:pt x="11551985" y="6057123"/>
                  <a:pt x="11551985" y="6057123"/>
                  <a:pt x="11551985" y="6057123"/>
                </a:cubicBezTo>
                <a:cubicBezTo>
                  <a:pt x="11549928" y="6065437"/>
                  <a:pt x="11547872" y="6073751"/>
                  <a:pt x="11547872" y="6082065"/>
                </a:cubicBezTo>
                <a:cubicBezTo>
                  <a:pt x="11547872" y="6092457"/>
                  <a:pt x="11549928" y="6100771"/>
                  <a:pt x="11551985" y="6109085"/>
                </a:cubicBezTo>
                <a:cubicBezTo>
                  <a:pt x="11549928" y="6109085"/>
                  <a:pt x="11533476" y="6117398"/>
                  <a:pt x="11531420" y="6117398"/>
                </a:cubicBezTo>
                <a:cubicBezTo>
                  <a:pt x="11521137" y="6102849"/>
                  <a:pt x="11508798" y="6088300"/>
                  <a:pt x="11494402" y="6082065"/>
                </a:cubicBezTo>
                <a:cubicBezTo>
                  <a:pt x="11494402" y="6079986"/>
                  <a:pt x="11494402" y="6079986"/>
                  <a:pt x="11494402" y="6079986"/>
                </a:cubicBezTo>
                <a:cubicBezTo>
                  <a:pt x="11492346" y="6079986"/>
                  <a:pt x="11492346" y="6079986"/>
                  <a:pt x="11492346" y="6079986"/>
                </a:cubicBezTo>
                <a:cubicBezTo>
                  <a:pt x="11486176" y="6084143"/>
                  <a:pt x="11480006" y="6088300"/>
                  <a:pt x="11473837" y="6092457"/>
                </a:cubicBezTo>
                <a:cubicBezTo>
                  <a:pt x="11473837" y="6092457"/>
                  <a:pt x="11473837" y="6094535"/>
                  <a:pt x="11473837" y="6094535"/>
                </a:cubicBezTo>
                <a:cubicBezTo>
                  <a:pt x="11473837" y="6111163"/>
                  <a:pt x="11477950" y="6127791"/>
                  <a:pt x="11486176" y="6144418"/>
                </a:cubicBezTo>
                <a:cubicBezTo>
                  <a:pt x="11484120" y="6146497"/>
                  <a:pt x="11471780" y="6154811"/>
                  <a:pt x="11469724" y="6156889"/>
                </a:cubicBezTo>
                <a:cubicBezTo>
                  <a:pt x="11457385" y="6144418"/>
                  <a:pt x="11440932" y="6134026"/>
                  <a:pt x="11426536" y="6129869"/>
                </a:cubicBezTo>
                <a:cubicBezTo>
                  <a:pt x="11424480" y="6129869"/>
                  <a:pt x="11424480" y="6129869"/>
                  <a:pt x="11424480" y="6129869"/>
                </a:cubicBezTo>
                <a:cubicBezTo>
                  <a:pt x="11424480" y="6131947"/>
                  <a:pt x="11424480" y="6131947"/>
                  <a:pt x="11424480" y="6131947"/>
                </a:cubicBezTo>
                <a:cubicBezTo>
                  <a:pt x="11418310" y="6134026"/>
                  <a:pt x="11412140" y="6140261"/>
                  <a:pt x="11408027" y="6146497"/>
                </a:cubicBezTo>
                <a:cubicBezTo>
                  <a:pt x="11408027" y="6148575"/>
                  <a:pt x="11408027" y="6148575"/>
                  <a:pt x="11408027" y="6148575"/>
                </a:cubicBezTo>
                <a:cubicBezTo>
                  <a:pt x="11412140" y="6163124"/>
                  <a:pt x="11422423" y="6179752"/>
                  <a:pt x="11434763" y="6194301"/>
                </a:cubicBezTo>
                <a:cubicBezTo>
                  <a:pt x="11432706" y="6194301"/>
                  <a:pt x="11422423" y="6208850"/>
                  <a:pt x="11420366" y="6210929"/>
                </a:cubicBezTo>
                <a:cubicBezTo>
                  <a:pt x="11405971" y="6202615"/>
                  <a:pt x="11387462" y="6198458"/>
                  <a:pt x="11371010" y="6198458"/>
                </a:cubicBezTo>
                <a:cubicBezTo>
                  <a:pt x="11368953" y="6198458"/>
                  <a:pt x="11368953" y="6198458"/>
                  <a:pt x="11368953" y="6198458"/>
                </a:cubicBezTo>
                <a:cubicBezTo>
                  <a:pt x="11364840" y="6202615"/>
                  <a:pt x="11360727" y="6210929"/>
                  <a:pt x="11358671" y="6217164"/>
                </a:cubicBezTo>
                <a:cubicBezTo>
                  <a:pt x="11358671" y="6219243"/>
                  <a:pt x="11358671" y="6219243"/>
                  <a:pt x="11358671" y="6219243"/>
                </a:cubicBezTo>
                <a:cubicBezTo>
                  <a:pt x="11366897" y="6233791"/>
                  <a:pt x="11379236" y="6246262"/>
                  <a:pt x="11395688" y="6256655"/>
                </a:cubicBezTo>
                <a:cubicBezTo>
                  <a:pt x="11393632" y="6258733"/>
                  <a:pt x="11387462" y="6273282"/>
                  <a:pt x="11387462" y="6275361"/>
                </a:cubicBezTo>
                <a:cubicBezTo>
                  <a:pt x="11368953" y="6271204"/>
                  <a:pt x="11350444" y="6271204"/>
                  <a:pt x="11336049" y="6275361"/>
                </a:cubicBezTo>
                <a:cubicBezTo>
                  <a:pt x="11333992" y="6275361"/>
                  <a:pt x="11333992" y="6275361"/>
                  <a:pt x="11333992" y="6275361"/>
                </a:cubicBezTo>
                <a:cubicBezTo>
                  <a:pt x="11333992" y="6277439"/>
                  <a:pt x="11333992" y="6277439"/>
                  <a:pt x="11333992" y="6277439"/>
                </a:cubicBezTo>
                <a:cubicBezTo>
                  <a:pt x="11331936" y="6283675"/>
                  <a:pt x="11329879" y="6291988"/>
                  <a:pt x="11327823" y="6298223"/>
                </a:cubicBezTo>
                <a:cubicBezTo>
                  <a:pt x="11329879" y="6300302"/>
                  <a:pt x="11329879" y="6300302"/>
                  <a:pt x="11329879" y="6300302"/>
                </a:cubicBezTo>
                <a:cubicBezTo>
                  <a:pt x="11340162" y="6310694"/>
                  <a:pt x="11356614" y="6321087"/>
                  <a:pt x="11373066" y="6325243"/>
                </a:cubicBezTo>
                <a:cubicBezTo>
                  <a:pt x="11373066" y="6327322"/>
                  <a:pt x="11371010" y="6346028"/>
                  <a:pt x="11371010" y="6348107"/>
                </a:cubicBezTo>
                <a:cubicBezTo>
                  <a:pt x="11352501" y="6348107"/>
                  <a:pt x="11333992" y="6352263"/>
                  <a:pt x="11321653" y="6360578"/>
                </a:cubicBezTo>
                <a:cubicBezTo>
                  <a:pt x="11319596" y="6360578"/>
                  <a:pt x="11319596" y="6360578"/>
                  <a:pt x="11319596" y="6360578"/>
                </a:cubicBezTo>
                <a:cubicBezTo>
                  <a:pt x="11319596" y="6362655"/>
                  <a:pt x="11319596" y="6362655"/>
                  <a:pt x="11319596" y="6362655"/>
                </a:cubicBezTo>
                <a:cubicBezTo>
                  <a:pt x="11319596" y="6364734"/>
                  <a:pt x="11319596" y="6368891"/>
                  <a:pt x="11319596" y="6373048"/>
                </a:cubicBezTo>
                <a:cubicBezTo>
                  <a:pt x="11319596" y="6377205"/>
                  <a:pt x="11319596" y="6381362"/>
                  <a:pt x="11319596" y="6383440"/>
                </a:cubicBezTo>
                <a:cubicBezTo>
                  <a:pt x="11319596" y="6385519"/>
                  <a:pt x="11319596" y="6385519"/>
                  <a:pt x="11319596" y="6385519"/>
                </a:cubicBezTo>
                <a:cubicBezTo>
                  <a:pt x="11321653" y="6385519"/>
                  <a:pt x="11321653" y="6385519"/>
                  <a:pt x="11321653" y="6385519"/>
                </a:cubicBezTo>
                <a:cubicBezTo>
                  <a:pt x="11333992" y="6393833"/>
                  <a:pt x="11352501" y="6397990"/>
                  <a:pt x="11371010" y="6397990"/>
                </a:cubicBezTo>
                <a:cubicBezTo>
                  <a:pt x="11371010" y="6402146"/>
                  <a:pt x="11373066" y="6418774"/>
                  <a:pt x="11375123" y="6420852"/>
                </a:cubicBezTo>
                <a:cubicBezTo>
                  <a:pt x="11356614" y="6427087"/>
                  <a:pt x="11340162" y="6435401"/>
                  <a:pt x="11329879" y="6447872"/>
                </a:cubicBezTo>
                <a:cubicBezTo>
                  <a:pt x="11327823" y="6447872"/>
                  <a:pt x="11327823" y="6447872"/>
                  <a:pt x="11327823" y="6447872"/>
                </a:cubicBezTo>
                <a:cubicBezTo>
                  <a:pt x="11327823" y="6449951"/>
                  <a:pt x="11327823" y="6449951"/>
                  <a:pt x="11327823" y="6449951"/>
                </a:cubicBezTo>
                <a:cubicBezTo>
                  <a:pt x="11329879" y="6456186"/>
                  <a:pt x="11331936" y="6464500"/>
                  <a:pt x="11333992" y="6470736"/>
                </a:cubicBezTo>
                <a:cubicBezTo>
                  <a:pt x="11336049" y="6470736"/>
                  <a:pt x="11336049" y="6470736"/>
                  <a:pt x="11336049" y="6470736"/>
                </a:cubicBezTo>
                <a:cubicBezTo>
                  <a:pt x="11350444" y="6476971"/>
                  <a:pt x="11371010" y="6474892"/>
                  <a:pt x="11387462" y="6470736"/>
                </a:cubicBezTo>
                <a:cubicBezTo>
                  <a:pt x="11387462" y="6472813"/>
                  <a:pt x="11395688" y="6489442"/>
                  <a:pt x="11395688" y="6491519"/>
                </a:cubicBezTo>
                <a:cubicBezTo>
                  <a:pt x="11381292" y="6499833"/>
                  <a:pt x="11366897" y="6514383"/>
                  <a:pt x="11358671" y="6528932"/>
                </a:cubicBezTo>
                <a:cubicBezTo>
                  <a:pt x="11358671" y="6531010"/>
                  <a:pt x="11358671" y="6531010"/>
                  <a:pt x="11358671" y="6531010"/>
                </a:cubicBezTo>
                <a:cubicBezTo>
                  <a:pt x="11360727" y="6535168"/>
                  <a:pt x="11366897" y="6543481"/>
                  <a:pt x="11371010" y="6549716"/>
                </a:cubicBezTo>
                <a:cubicBezTo>
                  <a:pt x="11387462" y="6549716"/>
                  <a:pt x="11405971" y="6545560"/>
                  <a:pt x="11422423" y="6535168"/>
                </a:cubicBezTo>
                <a:cubicBezTo>
                  <a:pt x="11422423" y="6537245"/>
                  <a:pt x="11432706" y="6551795"/>
                  <a:pt x="11434763" y="6553874"/>
                </a:cubicBezTo>
                <a:cubicBezTo>
                  <a:pt x="11422423" y="6566344"/>
                  <a:pt x="11412140" y="6582971"/>
                  <a:pt x="11408027" y="6599600"/>
                </a:cubicBezTo>
                <a:cubicBezTo>
                  <a:pt x="11410084" y="6601677"/>
                  <a:pt x="11410084" y="6601677"/>
                  <a:pt x="11410084" y="6601677"/>
                </a:cubicBezTo>
                <a:cubicBezTo>
                  <a:pt x="11412140" y="6605835"/>
                  <a:pt x="11420366" y="6612070"/>
                  <a:pt x="11424480" y="6616227"/>
                </a:cubicBezTo>
                <a:cubicBezTo>
                  <a:pt x="11426536" y="6616227"/>
                  <a:pt x="11426536" y="6616227"/>
                  <a:pt x="11426536" y="6616227"/>
                </a:cubicBezTo>
                <a:cubicBezTo>
                  <a:pt x="11440932" y="6612070"/>
                  <a:pt x="11457385" y="6603756"/>
                  <a:pt x="11471780" y="6589207"/>
                </a:cubicBezTo>
                <a:cubicBezTo>
                  <a:pt x="11473837" y="6591286"/>
                  <a:pt x="11486176" y="6601677"/>
                  <a:pt x="11488233" y="6603756"/>
                </a:cubicBezTo>
                <a:cubicBezTo>
                  <a:pt x="11480006" y="6620383"/>
                  <a:pt x="11475894" y="6637012"/>
                  <a:pt x="11475894" y="6653639"/>
                </a:cubicBezTo>
                <a:cubicBezTo>
                  <a:pt x="11475894" y="6653639"/>
                  <a:pt x="11475894" y="6655718"/>
                  <a:pt x="11475894" y="6655718"/>
                </a:cubicBezTo>
                <a:cubicBezTo>
                  <a:pt x="11480006" y="6659874"/>
                  <a:pt x="11488233" y="6664032"/>
                  <a:pt x="11494402" y="6666109"/>
                </a:cubicBezTo>
                <a:cubicBezTo>
                  <a:pt x="11494402" y="6668188"/>
                  <a:pt x="11494402" y="6668188"/>
                  <a:pt x="11494402" y="6668188"/>
                </a:cubicBezTo>
                <a:cubicBezTo>
                  <a:pt x="11496459" y="6666109"/>
                  <a:pt x="11496459" y="6666109"/>
                  <a:pt x="11496459" y="6666109"/>
                </a:cubicBezTo>
                <a:cubicBezTo>
                  <a:pt x="11510854" y="6657796"/>
                  <a:pt x="11523194" y="6645325"/>
                  <a:pt x="11533476" y="6628698"/>
                </a:cubicBezTo>
                <a:cubicBezTo>
                  <a:pt x="11535533" y="6630776"/>
                  <a:pt x="11549928" y="6637012"/>
                  <a:pt x="11551985" y="6637012"/>
                </a:cubicBezTo>
                <a:cubicBezTo>
                  <a:pt x="11549928" y="6645325"/>
                  <a:pt x="11549928" y="6655718"/>
                  <a:pt x="11549928" y="6664032"/>
                </a:cubicBezTo>
                <a:cubicBezTo>
                  <a:pt x="11549928" y="6672345"/>
                  <a:pt x="11549928" y="6682738"/>
                  <a:pt x="11551985" y="6688973"/>
                </a:cubicBezTo>
                <a:cubicBezTo>
                  <a:pt x="11551985" y="6691051"/>
                  <a:pt x="11551985" y="6691051"/>
                  <a:pt x="11551985" y="6691051"/>
                </a:cubicBezTo>
                <a:cubicBezTo>
                  <a:pt x="11554042" y="6691051"/>
                  <a:pt x="11554042" y="6691051"/>
                  <a:pt x="11554042" y="6691051"/>
                </a:cubicBezTo>
                <a:cubicBezTo>
                  <a:pt x="11558155" y="6693130"/>
                  <a:pt x="11568437" y="6695208"/>
                  <a:pt x="11574607" y="6697286"/>
                </a:cubicBezTo>
                <a:cubicBezTo>
                  <a:pt x="11576663" y="6697286"/>
                  <a:pt x="11576663" y="6697286"/>
                  <a:pt x="11576663" y="6697286"/>
                </a:cubicBezTo>
                <a:cubicBezTo>
                  <a:pt x="11586946" y="6684816"/>
                  <a:pt x="11597229" y="6668188"/>
                  <a:pt x="11601342" y="6651561"/>
                </a:cubicBezTo>
                <a:cubicBezTo>
                  <a:pt x="11603398" y="6651561"/>
                  <a:pt x="11621907" y="6653639"/>
                  <a:pt x="11623964" y="6653639"/>
                </a:cubicBezTo>
                <a:cubicBezTo>
                  <a:pt x="11623964" y="6672345"/>
                  <a:pt x="11628077" y="6691051"/>
                  <a:pt x="11636303" y="6705600"/>
                </a:cubicBezTo>
                <a:cubicBezTo>
                  <a:pt x="11638359" y="6705600"/>
                  <a:pt x="11638359" y="6705600"/>
                  <a:pt x="11638359" y="6705600"/>
                </a:cubicBezTo>
                <a:cubicBezTo>
                  <a:pt x="11644529" y="6705600"/>
                  <a:pt x="11654812" y="6705600"/>
                  <a:pt x="11658925" y="6705600"/>
                </a:cubicBezTo>
                <a:cubicBezTo>
                  <a:pt x="11660982" y="6705600"/>
                  <a:pt x="11660982" y="6705600"/>
                  <a:pt x="11660982" y="6705600"/>
                </a:cubicBezTo>
                <a:cubicBezTo>
                  <a:pt x="11669208" y="6691051"/>
                  <a:pt x="11673321" y="6672345"/>
                  <a:pt x="11675378" y="6653639"/>
                </a:cubicBezTo>
                <a:cubicBezTo>
                  <a:pt x="11677434" y="6653639"/>
                  <a:pt x="11693886" y="6651561"/>
                  <a:pt x="11695943" y="6651561"/>
                </a:cubicBezTo>
                <a:cubicBezTo>
                  <a:pt x="11700056" y="6668188"/>
                  <a:pt x="11710338" y="6684816"/>
                  <a:pt x="11722678" y="6697286"/>
                </a:cubicBezTo>
                <a:cubicBezTo>
                  <a:pt x="11728847" y="6695208"/>
                  <a:pt x="11739130" y="6693130"/>
                  <a:pt x="11743243" y="6691051"/>
                </a:cubicBezTo>
                <a:cubicBezTo>
                  <a:pt x="11745300" y="6691051"/>
                  <a:pt x="11745300" y="6691051"/>
                  <a:pt x="11745300" y="6691051"/>
                </a:cubicBezTo>
                <a:cubicBezTo>
                  <a:pt x="11747356" y="6682738"/>
                  <a:pt x="11747356" y="6672345"/>
                  <a:pt x="11747356" y="6664032"/>
                </a:cubicBezTo>
                <a:cubicBezTo>
                  <a:pt x="11747356" y="6655718"/>
                  <a:pt x="11747356" y="6645325"/>
                  <a:pt x="11745300" y="6637012"/>
                </a:cubicBezTo>
                <a:cubicBezTo>
                  <a:pt x="11747356" y="6637012"/>
                  <a:pt x="11763808" y="6630776"/>
                  <a:pt x="11765865" y="6628698"/>
                </a:cubicBezTo>
                <a:cubicBezTo>
                  <a:pt x="11774091" y="6645325"/>
                  <a:pt x="11788487" y="6657796"/>
                  <a:pt x="11802882" y="6666109"/>
                </a:cubicBezTo>
                <a:cubicBezTo>
                  <a:pt x="11809052" y="6664032"/>
                  <a:pt x="11817278" y="6659874"/>
                  <a:pt x="11821391" y="6655718"/>
                </a:cubicBezTo>
                <a:cubicBezTo>
                  <a:pt x="11823448" y="6653639"/>
                  <a:pt x="11823448" y="6653639"/>
                  <a:pt x="11823448" y="6653639"/>
                </a:cubicBezTo>
                <a:cubicBezTo>
                  <a:pt x="11823448" y="6653639"/>
                  <a:pt x="11823448" y="6653639"/>
                  <a:pt x="11823448" y="6651561"/>
                </a:cubicBezTo>
                <a:cubicBezTo>
                  <a:pt x="11823448" y="6637012"/>
                  <a:pt x="11817278" y="6618306"/>
                  <a:pt x="11809052" y="6603756"/>
                </a:cubicBezTo>
                <a:cubicBezTo>
                  <a:pt x="11811108" y="6601677"/>
                  <a:pt x="11823448" y="6591286"/>
                  <a:pt x="11825504" y="6589207"/>
                </a:cubicBezTo>
                <a:cubicBezTo>
                  <a:pt x="11839900" y="6601677"/>
                  <a:pt x="11856352" y="6612070"/>
                  <a:pt x="11870748" y="6616227"/>
                </a:cubicBezTo>
                <a:cubicBezTo>
                  <a:pt x="11872805" y="6616227"/>
                  <a:pt x="11872805" y="6616227"/>
                  <a:pt x="11872805" y="6616227"/>
                </a:cubicBezTo>
                <a:cubicBezTo>
                  <a:pt x="11876918" y="6612070"/>
                  <a:pt x="11885144" y="6605835"/>
                  <a:pt x="11887201" y="6599600"/>
                </a:cubicBezTo>
                <a:cubicBezTo>
                  <a:pt x="11889257" y="6599600"/>
                  <a:pt x="11889257" y="6599600"/>
                  <a:pt x="11889257" y="6599600"/>
                </a:cubicBezTo>
                <a:cubicBezTo>
                  <a:pt x="11885144" y="6582971"/>
                  <a:pt x="11874861" y="6566344"/>
                  <a:pt x="11862522" y="6553874"/>
                </a:cubicBezTo>
                <a:cubicBezTo>
                  <a:pt x="11864579" y="6551795"/>
                  <a:pt x="11874861" y="6537245"/>
                  <a:pt x="11874861" y="6535168"/>
                </a:cubicBezTo>
                <a:cubicBezTo>
                  <a:pt x="11891314" y="6543481"/>
                  <a:pt x="11909822" y="6549716"/>
                  <a:pt x="11926275" y="6549716"/>
                </a:cubicBezTo>
                <a:cubicBezTo>
                  <a:pt x="11928331" y="6547638"/>
                  <a:pt x="11928331" y="6547638"/>
                  <a:pt x="11928331" y="6547638"/>
                </a:cubicBezTo>
                <a:cubicBezTo>
                  <a:pt x="11930388" y="6543481"/>
                  <a:pt x="11936557" y="6535168"/>
                  <a:pt x="11938614" y="6528932"/>
                </a:cubicBezTo>
                <a:cubicBezTo>
                  <a:pt x="11938614" y="6526854"/>
                  <a:pt x="11938614" y="6526854"/>
                  <a:pt x="11938614" y="6526854"/>
                </a:cubicBezTo>
                <a:cubicBezTo>
                  <a:pt x="11930388" y="6514383"/>
                  <a:pt x="11915992" y="6499833"/>
                  <a:pt x="11901596" y="6491519"/>
                </a:cubicBezTo>
                <a:cubicBezTo>
                  <a:pt x="11901596" y="6487363"/>
                  <a:pt x="11909822" y="6472813"/>
                  <a:pt x="11909822" y="6470736"/>
                </a:cubicBezTo>
                <a:cubicBezTo>
                  <a:pt x="11926275" y="6474892"/>
                  <a:pt x="11944784" y="6474892"/>
                  <a:pt x="11961236" y="6470736"/>
                </a:cubicBezTo>
                <a:cubicBezTo>
                  <a:pt x="11963292" y="6470736"/>
                  <a:pt x="11963292" y="6470736"/>
                  <a:pt x="11963292" y="6470736"/>
                </a:cubicBezTo>
                <a:cubicBezTo>
                  <a:pt x="11965349" y="6464500"/>
                  <a:pt x="11967405" y="6456186"/>
                  <a:pt x="11967405" y="6449951"/>
                </a:cubicBezTo>
                <a:cubicBezTo>
                  <a:pt x="11967405" y="6447872"/>
                  <a:pt x="11967405" y="6447872"/>
                  <a:pt x="11967405" y="6447872"/>
                </a:cubicBezTo>
                <a:cubicBezTo>
                  <a:pt x="11957123" y="6435401"/>
                  <a:pt x="11940670" y="6427087"/>
                  <a:pt x="11922162" y="6420852"/>
                </a:cubicBezTo>
                <a:cubicBezTo>
                  <a:pt x="11924218" y="6418774"/>
                  <a:pt x="11926275" y="6402146"/>
                  <a:pt x="11926275" y="6400068"/>
                </a:cubicBezTo>
                <a:cubicBezTo>
                  <a:pt x="11944784" y="6400068"/>
                  <a:pt x="11963292" y="6393833"/>
                  <a:pt x="11975632" y="6385519"/>
                </a:cubicBezTo>
                <a:cubicBezTo>
                  <a:pt x="11977688" y="6385519"/>
                  <a:pt x="11977688" y="6385519"/>
                  <a:pt x="11977688" y="6385519"/>
                </a:cubicBezTo>
                <a:cubicBezTo>
                  <a:pt x="11977688" y="6381362"/>
                  <a:pt x="11977688" y="6377205"/>
                  <a:pt x="11977688" y="6373048"/>
                </a:cubicBezTo>
                <a:cubicBezTo>
                  <a:pt x="11977688" y="6370969"/>
                  <a:pt x="11977688" y="6366813"/>
                  <a:pt x="11977688" y="6362655"/>
                </a:cubicBezTo>
                <a:cubicBezTo>
                  <a:pt x="11975632" y="6362655"/>
                  <a:pt x="11975632" y="6362655"/>
                  <a:pt x="11975632" y="6362655"/>
                </a:cubicBezTo>
                <a:cubicBezTo>
                  <a:pt x="11963292" y="6354342"/>
                  <a:pt x="11944784" y="6348107"/>
                  <a:pt x="11926275" y="6348107"/>
                </a:cubicBezTo>
                <a:cubicBezTo>
                  <a:pt x="11926275" y="6346028"/>
                  <a:pt x="11924218" y="6329401"/>
                  <a:pt x="11924218" y="6327322"/>
                </a:cubicBezTo>
                <a:cubicBezTo>
                  <a:pt x="11940670" y="6321087"/>
                  <a:pt x="11957123" y="6312773"/>
                  <a:pt x="11967405" y="6300302"/>
                </a:cubicBezTo>
                <a:cubicBezTo>
                  <a:pt x="11969462" y="6300302"/>
                  <a:pt x="11969462" y="6300302"/>
                  <a:pt x="11969462" y="6300302"/>
                </a:cubicBezTo>
                <a:cubicBezTo>
                  <a:pt x="11969462" y="6298223"/>
                  <a:pt x="11969462" y="6298223"/>
                  <a:pt x="11969462" y="6298223"/>
                </a:cubicBezTo>
                <a:cubicBezTo>
                  <a:pt x="11967405" y="6291988"/>
                  <a:pt x="11965349" y="6283675"/>
                  <a:pt x="11963292" y="6277439"/>
                </a:cubicBezTo>
                <a:cubicBezTo>
                  <a:pt x="11961236" y="6277439"/>
                  <a:pt x="11961236" y="6277439"/>
                  <a:pt x="11961236" y="6277439"/>
                </a:cubicBezTo>
                <a:cubicBezTo>
                  <a:pt x="11946840" y="6271204"/>
                  <a:pt x="11928331" y="6273282"/>
                  <a:pt x="11909822" y="6277439"/>
                </a:cubicBezTo>
                <a:cubicBezTo>
                  <a:pt x="11909822" y="6275361"/>
                  <a:pt x="11903653" y="6258733"/>
                  <a:pt x="11901596" y="6256655"/>
                </a:cubicBezTo>
                <a:cubicBezTo>
                  <a:pt x="11918049" y="6248341"/>
                  <a:pt x="11930388" y="6233791"/>
                  <a:pt x="11938614" y="6219243"/>
                </a:cubicBezTo>
                <a:cubicBezTo>
                  <a:pt x="11938614" y="6217164"/>
                  <a:pt x="11938614" y="6217164"/>
                  <a:pt x="11938614" y="6217164"/>
                </a:cubicBezTo>
                <a:cubicBezTo>
                  <a:pt x="11936557" y="6213007"/>
                  <a:pt x="11932444" y="6204693"/>
                  <a:pt x="11928331" y="6198458"/>
                </a:cubicBezTo>
                <a:cubicBezTo>
                  <a:pt x="11926275" y="6198458"/>
                  <a:pt x="11926275" y="6198458"/>
                  <a:pt x="11926275" y="6198458"/>
                </a:cubicBezTo>
                <a:cubicBezTo>
                  <a:pt x="11909822" y="6198458"/>
                  <a:pt x="11891314" y="6202615"/>
                  <a:pt x="11876918" y="6210929"/>
                </a:cubicBezTo>
                <a:cubicBezTo>
                  <a:pt x="11874861" y="6210929"/>
                  <a:pt x="11864579" y="6196379"/>
                  <a:pt x="11862522" y="6194301"/>
                </a:cubicBezTo>
                <a:cubicBezTo>
                  <a:pt x="11874861" y="6181830"/>
                  <a:pt x="11885144" y="6165203"/>
                  <a:pt x="11889257" y="6148575"/>
                </a:cubicBezTo>
                <a:cubicBezTo>
                  <a:pt x="11889257" y="6146497"/>
                  <a:pt x="11889257" y="6146497"/>
                  <a:pt x="11889257" y="6146497"/>
                </a:cubicBezTo>
                <a:cubicBezTo>
                  <a:pt x="11885144" y="6142340"/>
                  <a:pt x="11878975" y="6136104"/>
                  <a:pt x="11872805" y="6131947"/>
                </a:cubicBezTo>
                <a:cubicBezTo>
                  <a:pt x="11856352" y="6136104"/>
                  <a:pt x="11839900" y="6144418"/>
                  <a:pt x="11827561" y="6156889"/>
                </a:cubicBezTo>
                <a:cubicBezTo>
                  <a:pt x="11825504" y="6156889"/>
                  <a:pt x="11811108" y="6146497"/>
                  <a:pt x="11809052" y="6144418"/>
                </a:cubicBezTo>
                <a:cubicBezTo>
                  <a:pt x="11819334" y="6127791"/>
                  <a:pt x="11823448" y="6111163"/>
                  <a:pt x="11823448" y="6094535"/>
                </a:cubicBezTo>
                <a:cubicBezTo>
                  <a:pt x="11823448" y="6094535"/>
                  <a:pt x="11823448" y="6092457"/>
                  <a:pt x="11823448" y="6092457"/>
                </a:cubicBezTo>
                <a:cubicBezTo>
                  <a:pt x="11817278" y="6088300"/>
                  <a:pt x="11809052" y="6084143"/>
                  <a:pt x="11804939" y="6082065"/>
                </a:cubicBezTo>
                <a:cubicBezTo>
                  <a:pt x="11802882" y="6079986"/>
                  <a:pt x="11802882" y="6079986"/>
                  <a:pt x="11802882" y="6079986"/>
                </a:cubicBezTo>
                <a:cubicBezTo>
                  <a:pt x="11802882" y="6082065"/>
                  <a:pt x="11802882" y="6082065"/>
                  <a:pt x="11802882" y="6082065"/>
                </a:cubicBezTo>
                <a:cubicBezTo>
                  <a:pt x="11788487" y="6088300"/>
                  <a:pt x="11776147" y="6102849"/>
                  <a:pt x="11765865" y="6117398"/>
                </a:cubicBezTo>
                <a:cubicBezTo>
                  <a:pt x="11763808" y="6117398"/>
                  <a:pt x="11747356" y="6111163"/>
                  <a:pt x="11745300" y="6109085"/>
                </a:cubicBezTo>
                <a:cubicBezTo>
                  <a:pt x="11747356" y="6100771"/>
                  <a:pt x="11749412" y="6092457"/>
                  <a:pt x="11749412" y="6082065"/>
                </a:cubicBezTo>
                <a:cubicBezTo>
                  <a:pt x="11749412" y="6073751"/>
                  <a:pt x="11747356" y="6065437"/>
                  <a:pt x="11745300" y="6057123"/>
                </a:cubicBezTo>
                <a:cubicBezTo>
                  <a:pt x="11745300" y="6055045"/>
                  <a:pt x="11745300" y="6055045"/>
                  <a:pt x="11745300" y="6055045"/>
                </a:cubicBezTo>
                <a:cubicBezTo>
                  <a:pt x="11743243" y="6055045"/>
                  <a:pt x="11743243" y="6055045"/>
                  <a:pt x="11743243" y="6055045"/>
                </a:cubicBezTo>
                <a:cubicBezTo>
                  <a:pt x="11739130" y="6052966"/>
                  <a:pt x="11730904" y="6050888"/>
                  <a:pt x="11722678" y="6050888"/>
                </a:cubicBezTo>
                <a:cubicBezTo>
                  <a:pt x="11710338" y="6061280"/>
                  <a:pt x="11700056" y="6077908"/>
                  <a:pt x="11695943" y="6096614"/>
                </a:cubicBezTo>
                <a:cubicBezTo>
                  <a:pt x="11693886" y="6094535"/>
                  <a:pt x="11677434" y="6092457"/>
                  <a:pt x="11673321" y="6092457"/>
                </a:cubicBezTo>
                <a:cubicBezTo>
                  <a:pt x="11673321" y="6075829"/>
                  <a:pt x="11669208" y="6057123"/>
                  <a:pt x="11660982" y="6042574"/>
                </a:cubicBezTo>
                <a:cubicBezTo>
                  <a:pt x="11658925" y="6042574"/>
                  <a:pt x="11658925" y="6042574"/>
                  <a:pt x="11658925" y="6042574"/>
                </a:cubicBezTo>
                <a:cubicBezTo>
                  <a:pt x="11652756" y="6040495"/>
                  <a:pt x="11644529" y="6040495"/>
                  <a:pt x="11638359" y="6042574"/>
                </a:cubicBezTo>
                <a:cubicBezTo>
                  <a:pt x="11636303" y="6042574"/>
                  <a:pt x="11636303" y="6042574"/>
                  <a:pt x="11636303" y="6042574"/>
                </a:cubicBezTo>
                <a:close/>
                <a:moveTo>
                  <a:pt x="0" y="0"/>
                </a:moveTo>
                <a:lnTo>
                  <a:pt x="12192000" y="0"/>
                </a:lnTo>
                <a:lnTo>
                  <a:pt x="12192000" y="6858000"/>
                </a:lnTo>
                <a:lnTo>
                  <a:pt x="4539049" y="6858000"/>
                </a:lnTo>
                <a:lnTo>
                  <a:pt x="0" y="6858000"/>
                </a:lnTo>
                <a:lnTo>
                  <a:pt x="0" y="6273113"/>
                </a:lnTo>
                <a:close/>
              </a:path>
            </a:pathLst>
          </a:custGeom>
        </p:spPr>
        <p:txBody>
          <a:bodyPr wrap="square">
            <a:noAutofit/>
          </a:bodyPr>
          <a:lstStyle/>
          <a:p>
            <a:endParaRPr lang="en-US" dirty="0"/>
          </a:p>
        </p:txBody>
      </p:sp>
      <p:sp>
        <p:nvSpPr>
          <p:cNvPr id="11" name="Text Placeholder 10">
            <a:extLst>
              <a:ext uri="{FF2B5EF4-FFF2-40B4-BE49-F238E27FC236}">
                <a16:creationId xmlns:a16="http://schemas.microsoft.com/office/drawing/2014/main" id="{410FD076-A070-4324-8DB4-2E57334110C7}"/>
              </a:ext>
            </a:extLst>
          </p:cNvPr>
          <p:cNvSpPr>
            <a:spLocks noGrp="1"/>
          </p:cNvSpPr>
          <p:nvPr>
            <p:ph type="body" sz="quarter" idx="16" hasCustomPrompt="1"/>
          </p:nvPr>
        </p:nvSpPr>
        <p:spPr>
          <a:xfrm>
            <a:off x="0" y="0"/>
            <a:ext cx="12192000" cy="6858000"/>
          </a:xfrm>
          <a:custGeom>
            <a:avLst/>
            <a:gdLst>
              <a:gd name="connsiteX0" fmla="*/ 11603402 w 12192000"/>
              <a:gd name="connsiteY0" fmla="*/ 6448102 h 6858000"/>
              <a:gd name="connsiteX1" fmla="*/ 11613605 w 12192000"/>
              <a:gd name="connsiteY1" fmla="*/ 6448102 h 6858000"/>
              <a:gd name="connsiteX2" fmla="*/ 11617686 w 12192000"/>
              <a:gd name="connsiteY2" fmla="*/ 6456440 h 6858000"/>
              <a:gd name="connsiteX3" fmla="*/ 11623808 w 12192000"/>
              <a:gd name="connsiteY3" fmla="*/ 6558584 h 6858000"/>
              <a:gd name="connsiteX4" fmla="*/ 11621767 w 12192000"/>
              <a:gd name="connsiteY4" fmla="*/ 6569006 h 6858000"/>
              <a:gd name="connsiteX5" fmla="*/ 11615645 w 12192000"/>
              <a:gd name="connsiteY5" fmla="*/ 6569006 h 6858000"/>
              <a:gd name="connsiteX6" fmla="*/ 11509533 w 12192000"/>
              <a:gd name="connsiteY6" fmla="*/ 6506470 h 6858000"/>
              <a:gd name="connsiteX7" fmla="*/ 11505451 w 12192000"/>
              <a:gd name="connsiteY7" fmla="*/ 6500217 h 6858000"/>
              <a:gd name="connsiteX8" fmla="*/ 11505451 w 12192000"/>
              <a:gd name="connsiteY8" fmla="*/ 6498131 h 6858000"/>
              <a:gd name="connsiteX9" fmla="*/ 11511573 w 12192000"/>
              <a:gd name="connsiteY9" fmla="*/ 6493962 h 6858000"/>
              <a:gd name="connsiteX10" fmla="*/ 11603402 w 12192000"/>
              <a:gd name="connsiteY10" fmla="*/ 6448102 h 6858000"/>
              <a:gd name="connsiteX11" fmla="*/ 11686136 w 12192000"/>
              <a:gd name="connsiteY11" fmla="*/ 6446018 h 6858000"/>
              <a:gd name="connsiteX12" fmla="*/ 11696438 w 12192000"/>
              <a:gd name="connsiteY12" fmla="*/ 6446018 h 6858000"/>
              <a:gd name="connsiteX13" fmla="*/ 11787097 w 12192000"/>
              <a:gd name="connsiteY13" fmla="*/ 6491784 h 6858000"/>
              <a:gd name="connsiteX14" fmla="*/ 11795339 w 12192000"/>
              <a:gd name="connsiteY14" fmla="*/ 6498025 h 6858000"/>
              <a:gd name="connsiteX15" fmla="*/ 11791218 w 12192000"/>
              <a:gd name="connsiteY15" fmla="*/ 6504265 h 6858000"/>
              <a:gd name="connsiteX16" fmla="*/ 11684076 w 12192000"/>
              <a:gd name="connsiteY16" fmla="*/ 6566673 h 6858000"/>
              <a:gd name="connsiteX17" fmla="*/ 11675833 w 12192000"/>
              <a:gd name="connsiteY17" fmla="*/ 6566673 h 6858000"/>
              <a:gd name="connsiteX18" fmla="*/ 11673773 w 12192000"/>
              <a:gd name="connsiteY18" fmla="*/ 6558352 h 6858000"/>
              <a:gd name="connsiteX19" fmla="*/ 11682015 w 12192000"/>
              <a:gd name="connsiteY19" fmla="*/ 6454339 h 6858000"/>
              <a:gd name="connsiteX20" fmla="*/ 11686136 w 12192000"/>
              <a:gd name="connsiteY20" fmla="*/ 6446018 h 6858000"/>
              <a:gd name="connsiteX21" fmla="*/ 10868401 w 12192000"/>
              <a:gd name="connsiteY21" fmla="*/ 6406275 h 6858000"/>
              <a:gd name="connsiteX22" fmla="*/ 10868401 w 12192000"/>
              <a:gd name="connsiteY22" fmla="*/ 6449478 h 6858000"/>
              <a:gd name="connsiteX23" fmla="*/ 10820512 w 12192000"/>
              <a:gd name="connsiteY23" fmla="*/ 6457707 h 6858000"/>
              <a:gd name="connsiteX24" fmla="*/ 10801773 w 12192000"/>
              <a:gd name="connsiteY24" fmla="*/ 6433020 h 6858000"/>
              <a:gd name="connsiteX25" fmla="*/ 10826759 w 12192000"/>
              <a:gd name="connsiteY25" fmla="*/ 6408333 h 6858000"/>
              <a:gd name="connsiteX26" fmla="*/ 10518900 w 12192000"/>
              <a:gd name="connsiteY26" fmla="*/ 6336141 h 6858000"/>
              <a:gd name="connsiteX27" fmla="*/ 10559811 w 12192000"/>
              <a:gd name="connsiteY27" fmla="*/ 6396340 h 6858000"/>
              <a:gd name="connsiteX28" fmla="*/ 10518900 w 12192000"/>
              <a:gd name="connsiteY28" fmla="*/ 6456538 h 6858000"/>
              <a:gd name="connsiteX29" fmla="*/ 10477988 w 12192000"/>
              <a:gd name="connsiteY29" fmla="*/ 6396340 h 6858000"/>
              <a:gd name="connsiteX30" fmla="*/ 10518900 w 12192000"/>
              <a:gd name="connsiteY30" fmla="*/ 6336141 h 6858000"/>
              <a:gd name="connsiteX31" fmla="*/ 11673123 w 12192000"/>
              <a:gd name="connsiteY31" fmla="*/ 6327829 h 6858000"/>
              <a:gd name="connsiteX32" fmla="*/ 11682116 w 12192000"/>
              <a:gd name="connsiteY32" fmla="*/ 6328868 h 6858000"/>
              <a:gd name="connsiteX33" fmla="*/ 11708840 w 12192000"/>
              <a:gd name="connsiteY33" fmla="*/ 6380819 h 6858000"/>
              <a:gd name="connsiteX34" fmla="*/ 11649226 w 12192000"/>
              <a:gd name="connsiteY34" fmla="*/ 6439004 h 6858000"/>
              <a:gd name="connsiteX35" fmla="*/ 11589612 w 12192000"/>
              <a:gd name="connsiteY35" fmla="*/ 6380819 h 6858000"/>
              <a:gd name="connsiteX36" fmla="*/ 11616336 w 12192000"/>
              <a:gd name="connsiteY36" fmla="*/ 6330947 h 6858000"/>
              <a:gd name="connsiteX37" fmla="*/ 11632781 w 12192000"/>
              <a:gd name="connsiteY37" fmla="*/ 6333024 h 6858000"/>
              <a:gd name="connsiteX38" fmla="*/ 11630725 w 12192000"/>
              <a:gd name="connsiteY38" fmla="*/ 6349649 h 6858000"/>
              <a:gd name="connsiteX39" fmla="*/ 11614280 w 12192000"/>
              <a:gd name="connsiteY39" fmla="*/ 6380819 h 6858000"/>
              <a:gd name="connsiteX40" fmla="*/ 11649226 w 12192000"/>
              <a:gd name="connsiteY40" fmla="*/ 6416146 h 6858000"/>
              <a:gd name="connsiteX41" fmla="*/ 11684172 w 12192000"/>
              <a:gd name="connsiteY41" fmla="*/ 6380819 h 6858000"/>
              <a:gd name="connsiteX42" fmla="*/ 11667727 w 12192000"/>
              <a:gd name="connsiteY42" fmla="*/ 6349649 h 6858000"/>
              <a:gd name="connsiteX43" fmla="*/ 11665671 w 12192000"/>
              <a:gd name="connsiteY43" fmla="*/ 6333024 h 6858000"/>
              <a:gd name="connsiteX44" fmla="*/ 11673123 w 12192000"/>
              <a:gd name="connsiteY44" fmla="*/ 6327829 h 6858000"/>
              <a:gd name="connsiteX45" fmla="*/ 11822057 w 12192000"/>
              <a:gd name="connsiteY45" fmla="*/ 6312763 h 6858000"/>
              <a:gd name="connsiteX46" fmla="*/ 11826190 w 12192000"/>
              <a:gd name="connsiteY46" fmla="*/ 6318992 h 6858000"/>
              <a:gd name="connsiteX47" fmla="*/ 11826190 w 12192000"/>
              <a:gd name="connsiteY47" fmla="*/ 6443559 h 6858000"/>
              <a:gd name="connsiteX48" fmla="*/ 11822057 w 12192000"/>
              <a:gd name="connsiteY48" fmla="*/ 6449787 h 6858000"/>
              <a:gd name="connsiteX49" fmla="*/ 11813791 w 12192000"/>
              <a:gd name="connsiteY49" fmla="*/ 6447711 h 6858000"/>
              <a:gd name="connsiteX50" fmla="*/ 11729066 w 12192000"/>
              <a:gd name="connsiteY50" fmla="*/ 6389579 h 6858000"/>
              <a:gd name="connsiteX51" fmla="*/ 11722867 w 12192000"/>
              <a:gd name="connsiteY51" fmla="*/ 6381275 h 6858000"/>
              <a:gd name="connsiteX52" fmla="*/ 11729066 w 12192000"/>
              <a:gd name="connsiteY52" fmla="*/ 6372971 h 6858000"/>
              <a:gd name="connsiteX53" fmla="*/ 11813791 w 12192000"/>
              <a:gd name="connsiteY53" fmla="*/ 6314840 h 6858000"/>
              <a:gd name="connsiteX54" fmla="*/ 11822057 w 12192000"/>
              <a:gd name="connsiteY54" fmla="*/ 6312763 h 6858000"/>
              <a:gd name="connsiteX55" fmla="*/ 11476229 w 12192000"/>
              <a:gd name="connsiteY55" fmla="*/ 6312763 h 6858000"/>
              <a:gd name="connsiteX56" fmla="*/ 11484412 w 12192000"/>
              <a:gd name="connsiteY56" fmla="*/ 6316915 h 6858000"/>
              <a:gd name="connsiteX57" fmla="*/ 11568280 w 12192000"/>
              <a:gd name="connsiteY57" fmla="*/ 6372971 h 6858000"/>
              <a:gd name="connsiteX58" fmla="*/ 11574417 w 12192000"/>
              <a:gd name="connsiteY58" fmla="*/ 6381275 h 6858000"/>
              <a:gd name="connsiteX59" fmla="*/ 11568280 w 12192000"/>
              <a:gd name="connsiteY59" fmla="*/ 6389579 h 6858000"/>
              <a:gd name="connsiteX60" fmla="*/ 11484412 w 12192000"/>
              <a:gd name="connsiteY60" fmla="*/ 6447711 h 6858000"/>
              <a:gd name="connsiteX61" fmla="*/ 11476229 w 12192000"/>
              <a:gd name="connsiteY61" fmla="*/ 6449787 h 6858000"/>
              <a:gd name="connsiteX62" fmla="*/ 11472138 w 12192000"/>
              <a:gd name="connsiteY62" fmla="*/ 6443559 h 6858000"/>
              <a:gd name="connsiteX63" fmla="*/ 11472138 w 12192000"/>
              <a:gd name="connsiteY63" fmla="*/ 6318992 h 6858000"/>
              <a:gd name="connsiteX64" fmla="*/ 11476229 w 12192000"/>
              <a:gd name="connsiteY64" fmla="*/ 6312763 h 6858000"/>
              <a:gd name="connsiteX65" fmla="*/ 11088184 w 12192000"/>
              <a:gd name="connsiteY65" fmla="*/ 6302243 h 6858000"/>
              <a:gd name="connsiteX66" fmla="*/ 11082024 w 12192000"/>
              <a:gd name="connsiteY66" fmla="*/ 6304321 h 6858000"/>
              <a:gd name="connsiteX67" fmla="*/ 11079972 w 12192000"/>
              <a:gd name="connsiteY67" fmla="*/ 6310551 h 6858000"/>
              <a:gd name="connsiteX68" fmla="*/ 11121033 w 12192000"/>
              <a:gd name="connsiteY68" fmla="*/ 6468402 h 6858000"/>
              <a:gd name="connsiteX69" fmla="*/ 11145670 w 12192000"/>
              <a:gd name="connsiteY69" fmla="*/ 6489171 h 6858000"/>
              <a:gd name="connsiteX70" fmla="*/ 11153882 w 12192000"/>
              <a:gd name="connsiteY70" fmla="*/ 6489171 h 6858000"/>
              <a:gd name="connsiteX71" fmla="*/ 11149776 w 12192000"/>
              <a:gd name="connsiteY71" fmla="*/ 6497479 h 6858000"/>
              <a:gd name="connsiteX72" fmla="*/ 11149776 w 12192000"/>
              <a:gd name="connsiteY72" fmla="*/ 6499556 h 6858000"/>
              <a:gd name="connsiteX73" fmla="*/ 11125139 w 12192000"/>
              <a:gd name="connsiteY73" fmla="*/ 6518249 h 6858000"/>
              <a:gd name="connsiteX74" fmla="*/ 11090237 w 12192000"/>
              <a:gd name="connsiteY74" fmla="*/ 6516172 h 6858000"/>
              <a:gd name="connsiteX75" fmla="*/ 11084078 w 12192000"/>
              <a:gd name="connsiteY75" fmla="*/ 6518249 h 6858000"/>
              <a:gd name="connsiteX76" fmla="*/ 11082024 w 12192000"/>
              <a:gd name="connsiteY76" fmla="*/ 6522403 h 6858000"/>
              <a:gd name="connsiteX77" fmla="*/ 11082024 w 12192000"/>
              <a:gd name="connsiteY77" fmla="*/ 6541096 h 6858000"/>
              <a:gd name="connsiteX78" fmla="*/ 11088184 w 12192000"/>
              <a:gd name="connsiteY78" fmla="*/ 6547327 h 6858000"/>
              <a:gd name="connsiteX79" fmla="*/ 11135404 w 12192000"/>
              <a:gd name="connsiteY79" fmla="*/ 6553557 h 6858000"/>
              <a:gd name="connsiteX80" fmla="*/ 11137458 w 12192000"/>
              <a:gd name="connsiteY80" fmla="*/ 6553557 h 6858000"/>
              <a:gd name="connsiteX81" fmla="*/ 11190838 w 12192000"/>
              <a:gd name="connsiteY81" fmla="*/ 6501633 h 6858000"/>
              <a:gd name="connsiteX82" fmla="*/ 11223687 w 12192000"/>
              <a:gd name="connsiteY82" fmla="*/ 6372861 h 6858000"/>
              <a:gd name="connsiteX83" fmla="*/ 11236005 w 12192000"/>
              <a:gd name="connsiteY83" fmla="*/ 6331321 h 6858000"/>
              <a:gd name="connsiteX84" fmla="*/ 11240111 w 12192000"/>
              <a:gd name="connsiteY84" fmla="*/ 6310551 h 6858000"/>
              <a:gd name="connsiteX85" fmla="*/ 11238058 w 12192000"/>
              <a:gd name="connsiteY85" fmla="*/ 6304321 h 6858000"/>
              <a:gd name="connsiteX86" fmla="*/ 11233952 w 12192000"/>
              <a:gd name="connsiteY86" fmla="*/ 6302243 h 6858000"/>
              <a:gd name="connsiteX87" fmla="*/ 11205209 w 12192000"/>
              <a:gd name="connsiteY87" fmla="*/ 6302243 h 6858000"/>
              <a:gd name="connsiteX88" fmla="*/ 11199050 w 12192000"/>
              <a:gd name="connsiteY88" fmla="*/ 6306398 h 6858000"/>
              <a:gd name="connsiteX89" fmla="*/ 11162094 w 12192000"/>
              <a:gd name="connsiteY89" fmla="*/ 6447632 h 6858000"/>
              <a:gd name="connsiteX90" fmla="*/ 11160041 w 12192000"/>
              <a:gd name="connsiteY90" fmla="*/ 6447632 h 6858000"/>
              <a:gd name="connsiteX91" fmla="*/ 11121033 w 12192000"/>
              <a:gd name="connsiteY91" fmla="*/ 6306398 h 6858000"/>
              <a:gd name="connsiteX92" fmla="*/ 11114874 w 12192000"/>
              <a:gd name="connsiteY92" fmla="*/ 6302243 h 6858000"/>
              <a:gd name="connsiteX93" fmla="*/ 11088184 w 12192000"/>
              <a:gd name="connsiteY93" fmla="*/ 6302243 h 6858000"/>
              <a:gd name="connsiteX94" fmla="*/ 11048412 w 12192000"/>
              <a:gd name="connsiteY94" fmla="*/ 6299906 h 6858000"/>
              <a:gd name="connsiteX95" fmla="*/ 10999317 w 12192000"/>
              <a:gd name="connsiteY95" fmla="*/ 6320715 h 6858000"/>
              <a:gd name="connsiteX96" fmla="*/ 10999317 w 12192000"/>
              <a:gd name="connsiteY96" fmla="*/ 6308230 h 6858000"/>
              <a:gd name="connsiteX97" fmla="*/ 10993181 w 12192000"/>
              <a:gd name="connsiteY97" fmla="*/ 6301987 h 6858000"/>
              <a:gd name="connsiteX98" fmla="*/ 10964542 w 12192000"/>
              <a:gd name="connsiteY98" fmla="*/ 6301987 h 6858000"/>
              <a:gd name="connsiteX99" fmla="*/ 10958406 w 12192000"/>
              <a:gd name="connsiteY99" fmla="*/ 6308230 h 6858000"/>
              <a:gd name="connsiteX100" fmla="*/ 10958406 w 12192000"/>
              <a:gd name="connsiteY100" fmla="*/ 6483025 h 6858000"/>
              <a:gd name="connsiteX101" fmla="*/ 10964542 w 12192000"/>
              <a:gd name="connsiteY101" fmla="*/ 6489268 h 6858000"/>
              <a:gd name="connsiteX102" fmla="*/ 10993181 w 12192000"/>
              <a:gd name="connsiteY102" fmla="*/ 6489268 h 6858000"/>
              <a:gd name="connsiteX103" fmla="*/ 10999317 w 12192000"/>
              <a:gd name="connsiteY103" fmla="*/ 6483025 h 6858000"/>
              <a:gd name="connsiteX104" fmla="*/ 10999317 w 12192000"/>
              <a:gd name="connsiteY104" fmla="*/ 6362333 h 6858000"/>
              <a:gd name="connsiteX105" fmla="*/ 11050457 w 12192000"/>
              <a:gd name="connsiteY105" fmla="*/ 6339443 h 6858000"/>
              <a:gd name="connsiteX106" fmla="*/ 11056594 w 12192000"/>
              <a:gd name="connsiteY106" fmla="*/ 6333200 h 6858000"/>
              <a:gd name="connsiteX107" fmla="*/ 11056594 w 12192000"/>
              <a:gd name="connsiteY107" fmla="*/ 6306149 h 6858000"/>
              <a:gd name="connsiteX108" fmla="*/ 11054548 w 12192000"/>
              <a:gd name="connsiteY108" fmla="*/ 6301987 h 6858000"/>
              <a:gd name="connsiteX109" fmla="*/ 11048412 w 12192000"/>
              <a:gd name="connsiteY109" fmla="*/ 6299906 h 6858000"/>
              <a:gd name="connsiteX110" fmla="*/ 10847504 w 12192000"/>
              <a:gd name="connsiteY110" fmla="*/ 6296399 h 6858000"/>
              <a:gd name="connsiteX111" fmla="*/ 10777148 w 12192000"/>
              <a:gd name="connsiteY111" fmla="*/ 6304717 h 6858000"/>
              <a:gd name="connsiteX112" fmla="*/ 10770940 w 12192000"/>
              <a:gd name="connsiteY112" fmla="*/ 6310955 h 6858000"/>
              <a:gd name="connsiteX113" fmla="*/ 10773009 w 12192000"/>
              <a:gd name="connsiteY113" fmla="*/ 6335908 h 6858000"/>
              <a:gd name="connsiteX114" fmla="*/ 10775079 w 12192000"/>
              <a:gd name="connsiteY114" fmla="*/ 6340067 h 6858000"/>
              <a:gd name="connsiteX115" fmla="*/ 10779217 w 12192000"/>
              <a:gd name="connsiteY115" fmla="*/ 6342146 h 6858000"/>
              <a:gd name="connsiteX116" fmla="*/ 10845434 w 12192000"/>
              <a:gd name="connsiteY116" fmla="*/ 6337987 h 6858000"/>
              <a:gd name="connsiteX117" fmla="*/ 10868196 w 12192000"/>
              <a:gd name="connsiteY117" fmla="*/ 6360861 h 6858000"/>
              <a:gd name="connsiteX118" fmla="*/ 10868196 w 12192000"/>
              <a:gd name="connsiteY118" fmla="*/ 6373337 h 6858000"/>
              <a:gd name="connsiteX119" fmla="*/ 10822672 w 12192000"/>
              <a:gd name="connsiteY119" fmla="*/ 6377496 h 6858000"/>
              <a:gd name="connsiteX120" fmla="*/ 10758524 w 12192000"/>
              <a:gd name="connsiteY120" fmla="*/ 6433640 h 6858000"/>
              <a:gd name="connsiteX121" fmla="*/ 10814395 w 12192000"/>
              <a:gd name="connsiteY121" fmla="*/ 6493943 h 6858000"/>
              <a:gd name="connsiteX122" fmla="*/ 10874404 w 12192000"/>
              <a:gd name="connsiteY122" fmla="*/ 6481467 h 6858000"/>
              <a:gd name="connsiteX123" fmla="*/ 10903374 w 12192000"/>
              <a:gd name="connsiteY123" fmla="*/ 6493943 h 6858000"/>
              <a:gd name="connsiteX124" fmla="*/ 10909582 w 12192000"/>
              <a:gd name="connsiteY124" fmla="*/ 6491864 h 6858000"/>
              <a:gd name="connsiteX125" fmla="*/ 10911651 w 12192000"/>
              <a:gd name="connsiteY125" fmla="*/ 6485626 h 6858000"/>
              <a:gd name="connsiteX126" fmla="*/ 10911651 w 12192000"/>
              <a:gd name="connsiteY126" fmla="*/ 6360861 h 6858000"/>
              <a:gd name="connsiteX127" fmla="*/ 10847504 w 12192000"/>
              <a:gd name="connsiteY127" fmla="*/ 6296399 h 6858000"/>
              <a:gd name="connsiteX128" fmla="*/ 10518899 w 12192000"/>
              <a:gd name="connsiteY128" fmla="*/ 6296399 h 6858000"/>
              <a:gd name="connsiteX129" fmla="*/ 10434738 w 12192000"/>
              <a:gd name="connsiteY129" fmla="*/ 6395171 h 6858000"/>
              <a:gd name="connsiteX130" fmla="*/ 10518899 w 12192000"/>
              <a:gd name="connsiteY130" fmla="*/ 6493943 h 6858000"/>
              <a:gd name="connsiteX131" fmla="*/ 10603060 w 12192000"/>
              <a:gd name="connsiteY131" fmla="*/ 6395171 h 6858000"/>
              <a:gd name="connsiteX132" fmla="*/ 10518899 w 12192000"/>
              <a:gd name="connsiteY132" fmla="*/ 6296399 h 6858000"/>
              <a:gd name="connsiteX133" fmla="*/ 10302945 w 12192000"/>
              <a:gd name="connsiteY133" fmla="*/ 6270683 h 6858000"/>
              <a:gd name="connsiteX134" fmla="*/ 10319310 w 12192000"/>
              <a:gd name="connsiteY134" fmla="*/ 6270683 h 6858000"/>
              <a:gd name="connsiteX135" fmla="*/ 10362267 w 12192000"/>
              <a:gd name="connsiteY135" fmla="*/ 6310425 h 6858000"/>
              <a:gd name="connsiteX136" fmla="*/ 10317264 w 12192000"/>
              <a:gd name="connsiteY136" fmla="*/ 6348076 h 6858000"/>
              <a:gd name="connsiteX137" fmla="*/ 10272261 w 12192000"/>
              <a:gd name="connsiteY137" fmla="*/ 6348076 h 6858000"/>
              <a:gd name="connsiteX138" fmla="*/ 10272261 w 12192000"/>
              <a:gd name="connsiteY138" fmla="*/ 6272775 h 6858000"/>
              <a:gd name="connsiteX139" fmla="*/ 10302945 w 12192000"/>
              <a:gd name="connsiteY139" fmla="*/ 6270683 h 6858000"/>
              <a:gd name="connsiteX140" fmla="*/ 10679182 w 12192000"/>
              <a:gd name="connsiteY140" fmla="*/ 6258994 h 6858000"/>
              <a:gd name="connsiteX141" fmla="*/ 10650472 w 12192000"/>
              <a:gd name="connsiteY141" fmla="*/ 6265238 h 6858000"/>
              <a:gd name="connsiteX142" fmla="*/ 10644320 w 12192000"/>
              <a:gd name="connsiteY142" fmla="*/ 6271482 h 6858000"/>
              <a:gd name="connsiteX143" fmla="*/ 10644320 w 12192000"/>
              <a:gd name="connsiteY143" fmla="*/ 6302704 h 6858000"/>
              <a:gd name="connsiteX144" fmla="*/ 10627914 w 12192000"/>
              <a:gd name="connsiteY144" fmla="*/ 6302704 h 6858000"/>
              <a:gd name="connsiteX145" fmla="*/ 10621762 w 12192000"/>
              <a:gd name="connsiteY145" fmla="*/ 6308949 h 6858000"/>
              <a:gd name="connsiteX146" fmla="*/ 10621762 w 12192000"/>
              <a:gd name="connsiteY146" fmla="*/ 6333927 h 6858000"/>
              <a:gd name="connsiteX147" fmla="*/ 10627914 w 12192000"/>
              <a:gd name="connsiteY147" fmla="*/ 6340171 h 6858000"/>
              <a:gd name="connsiteX148" fmla="*/ 10644320 w 12192000"/>
              <a:gd name="connsiteY148" fmla="*/ 6340171 h 6858000"/>
              <a:gd name="connsiteX149" fmla="*/ 10644320 w 12192000"/>
              <a:gd name="connsiteY149" fmla="*/ 6423430 h 6858000"/>
              <a:gd name="connsiteX150" fmla="*/ 10699689 w 12192000"/>
              <a:gd name="connsiteY150" fmla="*/ 6496281 h 6858000"/>
              <a:gd name="connsiteX151" fmla="*/ 10732500 w 12192000"/>
              <a:gd name="connsiteY151" fmla="*/ 6492118 h 6858000"/>
              <a:gd name="connsiteX152" fmla="*/ 10738652 w 12192000"/>
              <a:gd name="connsiteY152" fmla="*/ 6483792 h 6858000"/>
              <a:gd name="connsiteX153" fmla="*/ 10736602 w 12192000"/>
              <a:gd name="connsiteY153" fmla="*/ 6460896 h 6858000"/>
              <a:gd name="connsiteX154" fmla="*/ 10730449 w 12192000"/>
              <a:gd name="connsiteY154" fmla="*/ 6452570 h 6858000"/>
              <a:gd name="connsiteX155" fmla="*/ 10705841 w 12192000"/>
              <a:gd name="connsiteY155" fmla="*/ 6454652 h 6858000"/>
              <a:gd name="connsiteX156" fmla="*/ 10687385 w 12192000"/>
              <a:gd name="connsiteY156" fmla="*/ 6417185 h 6858000"/>
              <a:gd name="connsiteX157" fmla="*/ 10687385 w 12192000"/>
              <a:gd name="connsiteY157" fmla="*/ 6340171 h 6858000"/>
              <a:gd name="connsiteX158" fmla="*/ 10730449 w 12192000"/>
              <a:gd name="connsiteY158" fmla="*/ 6340171 h 6858000"/>
              <a:gd name="connsiteX159" fmla="*/ 10736602 w 12192000"/>
              <a:gd name="connsiteY159" fmla="*/ 6333927 h 6858000"/>
              <a:gd name="connsiteX160" fmla="*/ 10736602 w 12192000"/>
              <a:gd name="connsiteY160" fmla="*/ 6308949 h 6858000"/>
              <a:gd name="connsiteX161" fmla="*/ 10730449 w 12192000"/>
              <a:gd name="connsiteY161" fmla="*/ 6302704 h 6858000"/>
              <a:gd name="connsiteX162" fmla="*/ 10687385 w 12192000"/>
              <a:gd name="connsiteY162" fmla="*/ 6302704 h 6858000"/>
              <a:gd name="connsiteX163" fmla="*/ 10687385 w 12192000"/>
              <a:gd name="connsiteY163" fmla="*/ 6265238 h 6858000"/>
              <a:gd name="connsiteX164" fmla="*/ 10685334 w 12192000"/>
              <a:gd name="connsiteY164" fmla="*/ 6258994 h 6858000"/>
              <a:gd name="connsiteX165" fmla="*/ 10679182 w 12192000"/>
              <a:gd name="connsiteY165" fmla="*/ 6258994 h 6858000"/>
              <a:gd name="connsiteX166" fmla="*/ 10313278 w 12192000"/>
              <a:gd name="connsiteY166" fmla="*/ 6229772 h 6858000"/>
              <a:gd name="connsiteX167" fmla="*/ 10232861 w 12192000"/>
              <a:gd name="connsiteY167" fmla="*/ 6233924 h 6858000"/>
              <a:gd name="connsiteX168" fmla="*/ 10226674 w 12192000"/>
              <a:gd name="connsiteY168" fmla="*/ 6242228 h 6858000"/>
              <a:gd name="connsiteX169" fmla="*/ 10226674 w 12192000"/>
              <a:gd name="connsiteY169" fmla="*/ 6483040 h 6858000"/>
              <a:gd name="connsiteX170" fmla="*/ 10234922 w 12192000"/>
              <a:gd name="connsiteY170" fmla="*/ 6489268 h 6858000"/>
              <a:gd name="connsiteX171" fmla="*/ 10263790 w 12192000"/>
              <a:gd name="connsiteY171" fmla="*/ 6489268 h 6858000"/>
              <a:gd name="connsiteX172" fmla="*/ 10272038 w 12192000"/>
              <a:gd name="connsiteY172" fmla="*/ 6483040 h 6858000"/>
              <a:gd name="connsiteX173" fmla="*/ 10272038 w 12192000"/>
              <a:gd name="connsiteY173" fmla="*/ 6387546 h 6858000"/>
              <a:gd name="connsiteX174" fmla="*/ 10321526 w 12192000"/>
              <a:gd name="connsiteY174" fmla="*/ 6389621 h 6858000"/>
              <a:gd name="connsiteX175" fmla="*/ 10362766 w 12192000"/>
              <a:gd name="connsiteY175" fmla="*/ 6485115 h 6858000"/>
              <a:gd name="connsiteX176" fmla="*/ 10368952 w 12192000"/>
              <a:gd name="connsiteY176" fmla="*/ 6489268 h 6858000"/>
              <a:gd name="connsiteX177" fmla="*/ 10401944 w 12192000"/>
              <a:gd name="connsiteY177" fmla="*/ 6489268 h 6858000"/>
              <a:gd name="connsiteX178" fmla="*/ 10408130 w 12192000"/>
              <a:gd name="connsiteY178" fmla="*/ 6487192 h 6858000"/>
              <a:gd name="connsiteX179" fmla="*/ 10410192 w 12192000"/>
              <a:gd name="connsiteY179" fmla="*/ 6480964 h 6858000"/>
              <a:gd name="connsiteX180" fmla="*/ 10362766 w 12192000"/>
              <a:gd name="connsiteY180" fmla="*/ 6377166 h 6858000"/>
              <a:gd name="connsiteX181" fmla="*/ 10408130 w 12192000"/>
              <a:gd name="connsiteY181" fmla="*/ 6308658 h 6858000"/>
              <a:gd name="connsiteX182" fmla="*/ 10319464 w 12192000"/>
              <a:gd name="connsiteY182" fmla="*/ 6229772 h 6858000"/>
              <a:gd name="connsiteX183" fmla="*/ 10313278 w 12192000"/>
              <a:gd name="connsiteY183" fmla="*/ 6229772 h 6858000"/>
              <a:gd name="connsiteX184" fmla="*/ 11675833 w 12192000"/>
              <a:gd name="connsiteY184" fmla="*/ 6196766 h 6858000"/>
              <a:gd name="connsiteX185" fmla="*/ 11684076 w 12192000"/>
              <a:gd name="connsiteY185" fmla="*/ 6196766 h 6858000"/>
              <a:gd name="connsiteX186" fmla="*/ 11791218 w 12192000"/>
              <a:gd name="connsiteY186" fmla="*/ 6258579 h 6858000"/>
              <a:gd name="connsiteX187" fmla="*/ 11795339 w 12192000"/>
              <a:gd name="connsiteY187" fmla="*/ 6264760 h 6858000"/>
              <a:gd name="connsiteX188" fmla="*/ 11787097 w 12192000"/>
              <a:gd name="connsiteY188" fmla="*/ 6270941 h 6858000"/>
              <a:gd name="connsiteX189" fmla="*/ 11696438 w 12192000"/>
              <a:gd name="connsiteY189" fmla="*/ 6314210 h 6858000"/>
              <a:gd name="connsiteX190" fmla="*/ 11686136 w 12192000"/>
              <a:gd name="connsiteY190" fmla="*/ 6316270 h 6858000"/>
              <a:gd name="connsiteX191" fmla="*/ 11682015 w 12192000"/>
              <a:gd name="connsiteY191" fmla="*/ 6305968 h 6858000"/>
              <a:gd name="connsiteX192" fmla="*/ 11673773 w 12192000"/>
              <a:gd name="connsiteY192" fmla="*/ 6205007 h 6858000"/>
              <a:gd name="connsiteX193" fmla="*/ 11675833 w 12192000"/>
              <a:gd name="connsiteY193" fmla="*/ 6196766 h 6858000"/>
              <a:gd name="connsiteX194" fmla="*/ 11618498 w 12192000"/>
              <a:gd name="connsiteY194" fmla="*/ 6195995 h 6858000"/>
              <a:gd name="connsiteX195" fmla="*/ 11622619 w 12192000"/>
              <a:gd name="connsiteY195" fmla="*/ 6196770 h 6858000"/>
              <a:gd name="connsiteX196" fmla="*/ 11624679 w 12192000"/>
              <a:gd name="connsiteY196" fmla="*/ 6207095 h 6858000"/>
              <a:gd name="connsiteX197" fmla="*/ 11616438 w 12192000"/>
              <a:gd name="connsiteY197" fmla="*/ 6308283 h 6858000"/>
              <a:gd name="connsiteX198" fmla="*/ 11612316 w 12192000"/>
              <a:gd name="connsiteY198" fmla="*/ 6316543 h 6858000"/>
              <a:gd name="connsiteX199" fmla="*/ 11602015 w 12192000"/>
              <a:gd name="connsiteY199" fmla="*/ 6316543 h 6858000"/>
              <a:gd name="connsiteX200" fmla="*/ 11511355 w 12192000"/>
              <a:gd name="connsiteY200" fmla="*/ 6271112 h 6858000"/>
              <a:gd name="connsiteX201" fmla="*/ 11503114 w 12192000"/>
              <a:gd name="connsiteY201" fmla="*/ 6264917 h 6858000"/>
              <a:gd name="connsiteX202" fmla="*/ 11507235 w 12192000"/>
              <a:gd name="connsiteY202" fmla="*/ 6258721 h 6858000"/>
              <a:gd name="connsiteX203" fmla="*/ 11614377 w 12192000"/>
              <a:gd name="connsiteY203" fmla="*/ 6196770 h 6858000"/>
              <a:gd name="connsiteX204" fmla="*/ 11618498 w 12192000"/>
              <a:gd name="connsiteY204" fmla="*/ 6195995 h 6858000"/>
              <a:gd name="connsiteX205" fmla="*/ 11649811 w 12192000"/>
              <a:gd name="connsiteY205" fmla="*/ 6160806 h 6858000"/>
              <a:gd name="connsiteX206" fmla="*/ 11432980 w 12192000"/>
              <a:gd name="connsiteY206" fmla="*/ 6379976 h 6858000"/>
              <a:gd name="connsiteX207" fmla="*/ 11649811 w 12192000"/>
              <a:gd name="connsiteY207" fmla="*/ 6599145 h 6858000"/>
              <a:gd name="connsiteX208" fmla="*/ 11866643 w 12192000"/>
              <a:gd name="connsiteY208" fmla="*/ 6379976 h 6858000"/>
              <a:gd name="connsiteX209" fmla="*/ 11649811 w 12192000"/>
              <a:gd name="connsiteY209" fmla="*/ 6160806 h 6858000"/>
              <a:gd name="connsiteX210" fmla="*/ 11649226 w 12192000"/>
              <a:gd name="connsiteY210" fmla="*/ 6129247 h 6858000"/>
              <a:gd name="connsiteX211" fmla="*/ 11895865 w 12192000"/>
              <a:gd name="connsiteY211" fmla="*/ 6378808 h 6858000"/>
              <a:gd name="connsiteX212" fmla="*/ 11649226 w 12192000"/>
              <a:gd name="connsiteY212" fmla="*/ 6628369 h 6858000"/>
              <a:gd name="connsiteX213" fmla="*/ 11402588 w 12192000"/>
              <a:gd name="connsiteY213" fmla="*/ 6378808 h 6858000"/>
              <a:gd name="connsiteX214" fmla="*/ 11649226 w 12192000"/>
              <a:gd name="connsiteY214" fmla="*/ 6129247 h 6858000"/>
              <a:gd name="connsiteX215" fmla="*/ 11636303 w 12192000"/>
              <a:gd name="connsiteY215" fmla="*/ 6050671 h 6858000"/>
              <a:gd name="connsiteX216" fmla="*/ 11623964 w 12192000"/>
              <a:gd name="connsiteY216" fmla="*/ 6100554 h 6858000"/>
              <a:gd name="connsiteX217" fmla="*/ 11601342 w 12192000"/>
              <a:gd name="connsiteY217" fmla="*/ 6104711 h 6858000"/>
              <a:gd name="connsiteX218" fmla="*/ 11574607 w 12192000"/>
              <a:gd name="connsiteY218" fmla="*/ 6058985 h 6858000"/>
              <a:gd name="connsiteX219" fmla="*/ 11574607 w 12192000"/>
              <a:gd name="connsiteY219" fmla="*/ 6056906 h 6858000"/>
              <a:gd name="connsiteX220" fmla="*/ 11572550 w 12192000"/>
              <a:gd name="connsiteY220" fmla="*/ 6058985 h 6858000"/>
              <a:gd name="connsiteX221" fmla="*/ 11551985 w 12192000"/>
              <a:gd name="connsiteY221" fmla="*/ 6063142 h 6858000"/>
              <a:gd name="connsiteX222" fmla="*/ 11551985 w 12192000"/>
              <a:gd name="connsiteY222" fmla="*/ 6065220 h 6858000"/>
              <a:gd name="connsiteX223" fmla="*/ 11547872 w 12192000"/>
              <a:gd name="connsiteY223" fmla="*/ 6090162 h 6858000"/>
              <a:gd name="connsiteX224" fmla="*/ 11551985 w 12192000"/>
              <a:gd name="connsiteY224" fmla="*/ 6117182 h 6858000"/>
              <a:gd name="connsiteX225" fmla="*/ 11531420 w 12192000"/>
              <a:gd name="connsiteY225" fmla="*/ 6125495 h 6858000"/>
              <a:gd name="connsiteX226" fmla="*/ 11494402 w 12192000"/>
              <a:gd name="connsiteY226" fmla="*/ 6090162 h 6858000"/>
              <a:gd name="connsiteX227" fmla="*/ 11494402 w 12192000"/>
              <a:gd name="connsiteY227" fmla="*/ 6088083 h 6858000"/>
              <a:gd name="connsiteX228" fmla="*/ 11492346 w 12192000"/>
              <a:gd name="connsiteY228" fmla="*/ 6088083 h 6858000"/>
              <a:gd name="connsiteX229" fmla="*/ 11473837 w 12192000"/>
              <a:gd name="connsiteY229" fmla="*/ 6100554 h 6858000"/>
              <a:gd name="connsiteX230" fmla="*/ 11473837 w 12192000"/>
              <a:gd name="connsiteY230" fmla="*/ 6102632 h 6858000"/>
              <a:gd name="connsiteX231" fmla="*/ 11486176 w 12192000"/>
              <a:gd name="connsiteY231" fmla="*/ 6152515 h 6858000"/>
              <a:gd name="connsiteX232" fmla="*/ 11469724 w 12192000"/>
              <a:gd name="connsiteY232" fmla="*/ 6164986 h 6858000"/>
              <a:gd name="connsiteX233" fmla="*/ 11426536 w 12192000"/>
              <a:gd name="connsiteY233" fmla="*/ 6137966 h 6858000"/>
              <a:gd name="connsiteX234" fmla="*/ 11424480 w 12192000"/>
              <a:gd name="connsiteY234" fmla="*/ 6137966 h 6858000"/>
              <a:gd name="connsiteX235" fmla="*/ 11424480 w 12192000"/>
              <a:gd name="connsiteY235" fmla="*/ 6140044 h 6858000"/>
              <a:gd name="connsiteX236" fmla="*/ 11408027 w 12192000"/>
              <a:gd name="connsiteY236" fmla="*/ 6154594 h 6858000"/>
              <a:gd name="connsiteX237" fmla="*/ 11408027 w 12192000"/>
              <a:gd name="connsiteY237" fmla="*/ 6156672 h 6858000"/>
              <a:gd name="connsiteX238" fmla="*/ 11434763 w 12192000"/>
              <a:gd name="connsiteY238" fmla="*/ 6202398 h 6858000"/>
              <a:gd name="connsiteX239" fmla="*/ 11420366 w 12192000"/>
              <a:gd name="connsiteY239" fmla="*/ 6219026 h 6858000"/>
              <a:gd name="connsiteX240" fmla="*/ 11371010 w 12192000"/>
              <a:gd name="connsiteY240" fmla="*/ 6206555 h 6858000"/>
              <a:gd name="connsiteX241" fmla="*/ 11368953 w 12192000"/>
              <a:gd name="connsiteY241" fmla="*/ 6206555 h 6858000"/>
              <a:gd name="connsiteX242" fmla="*/ 11358671 w 12192000"/>
              <a:gd name="connsiteY242" fmla="*/ 6225261 h 6858000"/>
              <a:gd name="connsiteX243" fmla="*/ 11358671 w 12192000"/>
              <a:gd name="connsiteY243" fmla="*/ 6227340 h 6858000"/>
              <a:gd name="connsiteX244" fmla="*/ 11395688 w 12192000"/>
              <a:gd name="connsiteY244" fmla="*/ 6264752 h 6858000"/>
              <a:gd name="connsiteX245" fmla="*/ 11387462 w 12192000"/>
              <a:gd name="connsiteY245" fmla="*/ 6283458 h 6858000"/>
              <a:gd name="connsiteX246" fmla="*/ 11336049 w 12192000"/>
              <a:gd name="connsiteY246" fmla="*/ 6283458 h 6858000"/>
              <a:gd name="connsiteX247" fmla="*/ 11333992 w 12192000"/>
              <a:gd name="connsiteY247" fmla="*/ 6283458 h 6858000"/>
              <a:gd name="connsiteX248" fmla="*/ 11333992 w 12192000"/>
              <a:gd name="connsiteY248" fmla="*/ 6285536 h 6858000"/>
              <a:gd name="connsiteX249" fmla="*/ 11327823 w 12192000"/>
              <a:gd name="connsiteY249" fmla="*/ 6306320 h 6858000"/>
              <a:gd name="connsiteX250" fmla="*/ 11329879 w 12192000"/>
              <a:gd name="connsiteY250" fmla="*/ 6308399 h 6858000"/>
              <a:gd name="connsiteX251" fmla="*/ 11373066 w 12192000"/>
              <a:gd name="connsiteY251" fmla="*/ 6333340 h 6858000"/>
              <a:gd name="connsiteX252" fmla="*/ 11371010 w 12192000"/>
              <a:gd name="connsiteY252" fmla="*/ 6356204 h 6858000"/>
              <a:gd name="connsiteX253" fmla="*/ 11321653 w 12192000"/>
              <a:gd name="connsiteY253" fmla="*/ 6368675 h 6858000"/>
              <a:gd name="connsiteX254" fmla="*/ 11319596 w 12192000"/>
              <a:gd name="connsiteY254" fmla="*/ 6368675 h 6858000"/>
              <a:gd name="connsiteX255" fmla="*/ 11319596 w 12192000"/>
              <a:gd name="connsiteY255" fmla="*/ 6370752 h 6858000"/>
              <a:gd name="connsiteX256" fmla="*/ 11319596 w 12192000"/>
              <a:gd name="connsiteY256" fmla="*/ 6381145 h 6858000"/>
              <a:gd name="connsiteX257" fmla="*/ 11319596 w 12192000"/>
              <a:gd name="connsiteY257" fmla="*/ 6391537 h 6858000"/>
              <a:gd name="connsiteX258" fmla="*/ 11319596 w 12192000"/>
              <a:gd name="connsiteY258" fmla="*/ 6393616 h 6858000"/>
              <a:gd name="connsiteX259" fmla="*/ 11321653 w 12192000"/>
              <a:gd name="connsiteY259" fmla="*/ 6393616 h 6858000"/>
              <a:gd name="connsiteX260" fmla="*/ 11371010 w 12192000"/>
              <a:gd name="connsiteY260" fmla="*/ 6406087 h 6858000"/>
              <a:gd name="connsiteX261" fmla="*/ 11375123 w 12192000"/>
              <a:gd name="connsiteY261" fmla="*/ 6428949 h 6858000"/>
              <a:gd name="connsiteX262" fmla="*/ 11329879 w 12192000"/>
              <a:gd name="connsiteY262" fmla="*/ 6455969 h 6858000"/>
              <a:gd name="connsiteX263" fmla="*/ 11327823 w 12192000"/>
              <a:gd name="connsiteY263" fmla="*/ 6455969 h 6858000"/>
              <a:gd name="connsiteX264" fmla="*/ 11327823 w 12192000"/>
              <a:gd name="connsiteY264" fmla="*/ 6458048 h 6858000"/>
              <a:gd name="connsiteX265" fmla="*/ 11333992 w 12192000"/>
              <a:gd name="connsiteY265" fmla="*/ 6478833 h 6858000"/>
              <a:gd name="connsiteX266" fmla="*/ 11336049 w 12192000"/>
              <a:gd name="connsiteY266" fmla="*/ 6478833 h 6858000"/>
              <a:gd name="connsiteX267" fmla="*/ 11387462 w 12192000"/>
              <a:gd name="connsiteY267" fmla="*/ 6478833 h 6858000"/>
              <a:gd name="connsiteX268" fmla="*/ 11395688 w 12192000"/>
              <a:gd name="connsiteY268" fmla="*/ 6499616 h 6858000"/>
              <a:gd name="connsiteX269" fmla="*/ 11358671 w 12192000"/>
              <a:gd name="connsiteY269" fmla="*/ 6537029 h 6858000"/>
              <a:gd name="connsiteX270" fmla="*/ 11358671 w 12192000"/>
              <a:gd name="connsiteY270" fmla="*/ 6539107 h 6858000"/>
              <a:gd name="connsiteX271" fmla="*/ 11371010 w 12192000"/>
              <a:gd name="connsiteY271" fmla="*/ 6557813 h 6858000"/>
              <a:gd name="connsiteX272" fmla="*/ 11422423 w 12192000"/>
              <a:gd name="connsiteY272" fmla="*/ 6543265 h 6858000"/>
              <a:gd name="connsiteX273" fmla="*/ 11434763 w 12192000"/>
              <a:gd name="connsiteY273" fmla="*/ 6561971 h 6858000"/>
              <a:gd name="connsiteX274" fmla="*/ 11408027 w 12192000"/>
              <a:gd name="connsiteY274" fmla="*/ 6607697 h 6858000"/>
              <a:gd name="connsiteX275" fmla="*/ 11410084 w 12192000"/>
              <a:gd name="connsiteY275" fmla="*/ 6609774 h 6858000"/>
              <a:gd name="connsiteX276" fmla="*/ 11424480 w 12192000"/>
              <a:gd name="connsiteY276" fmla="*/ 6624324 h 6858000"/>
              <a:gd name="connsiteX277" fmla="*/ 11426536 w 12192000"/>
              <a:gd name="connsiteY277" fmla="*/ 6624324 h 6858000"/>
              <a:gd name="connsiteX278" fmla="*/ 11471780 w 12192000"/>
              <a:gd name="connsiteY278" fmla="*/ 6597304 h 6858000"/>
              <a:gd name="connsiteX279" fmla="*/ 11488233 w 12192000"/>
              <a:gd name="connsiteY279" fmla="*/ 6611853 h 6858000"/>
              <a:gd name="connsiteX280" fmla="*/ 11475894 w 12192000"/>
              <a:gd name="connsiteY280" fmla="*/ 6661736 h 6858000"/>
              <a:gd name="connsiteX281" fmla="*/ 11475894 w 12192000"/>
              <a:gd name="connsiteY281" fmla="*/ 6663815 h 6858000"/>
              <a:gd name="connsiteX282" fmla="*/ 11494402 w 12192000"/>
              <a:gd name="connsiteY282" fmla="*/ 6674206 h 6858000"/>
              <a:gd name="connsiteX283" fmla="*/ 11494402 w 12192000"/>
              <a:gd name="connsiteY283" fmla="*/ 6676285 h 6858000"/>
              <a:gd name="connsiteX284" fmla="*/ 11496459 w 12192000"/>
              <a:gd name="connsiteY284" fmla="*/ 6674206 h 6858000"/>
              <a:gd name="connsiteX285" fmla="*/ 11533476 w 12192000"/>
              <a:gd name="connsiteY285" fmla="*/ 6636795 h 6858000"/>
              <a:gd name="connsiteX286" fmla="*/ 11551985 w 12192000"/>
              <a:gd name="connsiteY286" fmla="*/ 6645109 h 6858000"/>
              <a:gd name="connsiteX287" fmla="*/ 11549928 w 12192000"/>
              <a:gd name="connsiteY287" fmla="*/ 6672129 h 6858000"/>
              <a:gd name="connsiteX288" fmla="*/ 11551985 w 12192000"/>
              <a:gd name="connsiteY288" fmla="*/ 6697070 h 6858000"/>
              <a:gd name="connsiteX289" fmla="*/ 11551985 w 12192000"/>
              <a:gd name="connsiteY289" fmla="*/ 6699148 h 6858000"/>
              <a:gd name="connsiteX290" fmla="*/ 11554042 w 12192000"/>
              <a:gd name="connsiteY290" fmla="*/ 6699148 h 6858000"/>
              <a:gd name="connsiteX291" fmla="*/ 11574607 w 12192000"/>
              <a:gd name="connsiteY291" fmla="*/ 6705383 h 6858000"/>
              <a:gd name="connsiteX292" fmla="*/ 11576663 w 12192000"/>
              <a:gd name="connsiteY292" fmla="*/ 6705383 h 6858000"/>
              <a:gd name="connsiteX293" fmla="*/ 11601342 w 12192000"/>
              <a:gd name="connsiteY293" fmla="*/ 6659658 h 6858000"/>
              <a:gd name="connsiteX294" fmla="*/ 11623964 w 12192000"/>
              <a:gd name="connsiteY294" fmla="*/ 6661736 h 6858000"/>
              <a:gd name="connsiteX295" fmla="*/ 11636303 w 12192000"/>
              <a:gd name="connsiteY295" fmla="*/ 6713697 h 6858000"/>
              <a:gd name="connsiteX296" fmla="*/ 11638359 w 12192000"/>
              <a:gd name="connsiteY296" fmla="*/ 6713697 h 6858000"/>
              <a:gd name="connsiteX297" fmla="*/ 11658925 w 12192000"/>
              <a:gd name="connsiteY297" fmla="*/ 6713697 h 6858000"/>
              <a:gd name="connsiteX298" fmla="*/ 11660982 w 12192000"/>
              <a:gd name="connsiteY298" fmla="*/ 6713697 h 6858000"/>
              <a:gd name="connsiteX299" fmla="*/ 11675378 w 12192000"/>
              <a:gd name="connsiteY299" fmla="*/ 6661736 h 6858000"/>
              <a:gd name="connsiteX300" fmla="*/ 11695943 w 12192000"/>
              <a:gd name="connsiteY300" fmla="*/ 6659658 h 6858000"/>
              <a:gd name="connsiteX301" fmla="*/ 11722678 w 12192000"/>
              <a:gd name="connsiteY301" fmla="*/ 6705383 h 6858000"/>
              <a:gd name="connsiteX302" fmla="*/ 11743243 w 12192000"/>
              <a:gd name="connsiteY302" fmla="*/ 6699148 h 6858000"/>
              <a:gd name="connsiteX303" fmla="*/ 11745300 w 12192000"/>
              <a:gd name="connsiteY303" fmla="*/ 6699148 h 6858000"/>
              <a:gd name="connsiteX304" fmla="*/ 11747356 w 12192000"/>
              <a:gd name="connsiteY304" fmla="*/ 6672129 h 6858000"/>
              <a:gd name="connsiteX305" fmla="*/ 11745300 w 12192000"/>
              <a:gd name="connsiteY305" fmla="*/ 6645109 h 6858000"/>
              <a:gd name="connsiteX306" fmla="*/ 11765865 w 12192000"/>
              <a:gd name="connsiteY306" fmla="*/ 6636795 h 6858000"/>
              <a:gd name="connsiteX307" fmla="*/ 11802882 w 12192000"/>
              <a:gd name="connsiteY307" fmla="*/ 6674206 h 6858000"/>
              <a:gd name="connsiteX308" fmla="*/ 11821391 w 12192000"/>
              <a:gd name="connsiteY308" fmla="*/ 6663815 h 6858000"/>
              <a:gd name="connsiteX309" fmla="*/ 11823448 w 12192000"/>
              <a:gd name="connsiteY309" fmla="*/ 6661736 h 6858000"/>
              <a:gd name="connsiteX310" fmla="*/ 11823448 w 12192000"/>
              <a:gd name="connsiteY310" fmla="*/ 6659658 h 6858000"/>
              <a:gd name="connsiteX311" fmla="*/ 11809052 w 12192000"/>
              <a:gd name="connsiteY311" fmla="*/ 6611853 h 6858000"/>
              <a:gd name="connsiteX312" fmla="*/ 11825504 w 12192000"/>
              <a:gd name="connsiteY312" fmla="*/ 6597304 h 6858000"/>
              <a:gd name="connsiteX313" fmla="*/ 11870748 w 12192000"/>
              <a:gd name="connsiteY313" fmla="*/ 6624324 h 6858000"/>
              <a:gd name="connsiteX314" fmla="*/ 11872805 w 12192000"/>
              <a:gd name="connsiteY314" fmla="*/ 6624324 h 6858000"/>
              <a:gd name="connsiteX315" fmla="*/ 11887201 w 12192000"/>
              <a:gd name="connsiteY315" fmla="*/ 6607697 h 6858000"/>
              <a:gd name="connsiteX316" fmla="*/ 11889257 w 12192000"/>
              <a:gd name="connsiteY316" fmla="*/ 6607697 h 6858000"/>
              <a:gd name="connsiteX317" fmla="*/ 11862522 w 12192000"/>
              <a:gd name="connsiteY317" fmla="*/ 6561971 h 6858000"/>
              <a:gd name="connsiteX318" fmla="*/ 11874861 w 12192000"/>
              <a:gd name="connsiteY318" fmla="*/ 6543265 h 6858000"/>
              <a:gd name="connsiteX319" fmla="*/ 11926275 w 12192000"/>
              <a:gd name="connsiteY319" fmla="*/ 6557813 h 6858000"/>
              <a:gd name="connsiteX320" fmla="*/ 11928331 w 12192000"/>
              <a:gd name="connsiteY320" fmla="*/ 6555735 h 6858000"/>
              <a:gd name="connsiteX321" fmla="*/ 11938614 w 12192000"/>
              <a:gd name="connsiteY321" fmla="*/ 6537029 h 6858000"/>
              <a:gd name="connsiteX322" fmla="*/ 11938614 w 12192000"/>
              <a:gd name="connsiteY322" fmla="*/ 6534951 h 6858000"/>
              <a:gd name="connsiteX323" fmla="*/ 11901596 w 12192000"/>
              <a:gd name="connsiteY323" fmla="*/ 6499616 h 6858000"/>
              <a:gd name="connsiteX324" fmla="*/ 11909822 w 12192000"/>
              <a:gd name="connsiteY324" fmla="*/ 6478833 h 6858000"/>
              <a:gd name="connsiteX325" fmla="*/ 11961236 w 12192000"/>
              <a:gd name="connsiteY325" fmla="*/ 6478833 h 6858000"/>
              <a:gd name="connsiteX326" fmla="*/ 11963292 w 12192000"/>
              <a:gd name="connsiteY326" fmla="*/ 6478833 h 6858000"/>
              <a:gd name="connsiteX327" fmla="*/ 11967405 w 12192000"/>
              <a:gd name="connsiteY327" fmla="*/ 6458048 h 6858000"/>
              <a:gd name="connsiteX328" fmla="*/ 11967405 w 12192000"/>
              <a:gd name="connsiteY328" fmla="*/ 6455969 h 6858000"/>
              <a:gd name="connsiteX329" fmla="*/ 11922162 w 12192000"/>
              <a:gd name="connsiteY329" fmla="*/ 6428949 h 6858000"/>
              <a:gd name="connsiteX330" fmla="*/ 11926275 w 12192000"/>
              <a:gd name="connsiteY330" fmla="*/ 6408165 h 6858000"/>
              <a:gd name="connsiteX331" fmla="*/ 11975632 w 12192000"/>
              <a:gd name="connsiteY331" fmla="*/ 6393616 h 6858000"/>
              <a:gd name="connsiteX332" fmla="*/ 11977688 w 12192000"/>
              <a:gd name="connsiteY332" fmla="*/ 6393616 h 6858000"/>
              <a:gd name="connsiteX333" fmla="*/ 11977688 w 12192000"/>
              <a:gd name="connsiteY333" fmla="*/ 6381145 h 6858000"/>
              <a:gd name="connsiteX334" fmla="*/ 11977688 w 12192000"/>
              <a:gd name="connsiteY334" fmla="*/ 6370752 h 6858000"/>
              <a:gd name="connsiteX335" fmla="*/ 11975632 w 12192000"/>
              <a:gd name="connsiteY335" fmla="*/ 6370752 h 6858000"/>
              <a:gd name="connsiteX336" fmla="*/ 11926275 w 12192000"/>
              <a:gd name="connsiteY336" fmla="*/ 6356204 h 6858000"/>
              <a:gd name="connsiteX337" fmla="*/ 11924218 w 12192000"/>
              <a:gd name="connsiteY337" fmla="*/ 6335419 h 6858000"/>
              <a:gd name="connsiteX338" fmla="*/ 11967405 w 12192000"/>
              <a:gd name="connsiteY338" fmla="*/ 6308399 h 6858000"/>
              <a:gd name="connsiteX339" fmla="*/ 11969462 w 12192000"/>
              <a:gd name="connsiteY339" fmla="*/ 6308399 h 6858000"/>
              <a:gd name="connsiteX340" fmla="*/ 11969462 w 12192000"/>
              <a:gd name="connsiteY340" fmla="*/ 6306320 h 6858000"/>
              <a:gd name="connsiteX341" fmla="*/ 11963292 w 12192000"/>
              <a:gd name="connsiteY341" fmla="*/ 6285536 h 6858000"/>
              <a:gd name="connsiteX342" fmla="*/ 11961236 w 12192000"/>
              <a:gd name="connsiteY342" fmla="*/ 6285536 h 6858000"/>
              <a:gd name="connsiteX343" fmla="*/ 11909822 w 12192000"/>
              <a:gd name="connsiteY343" fmla="*/ 6285536 h 6858000"/>
              <a:gd name="connsiteX344" fmla="*/ 11901596 w 12192000"/>
              <a:gd name="connsiteY344" fmla="*/ 6264752 h 6858000"/>
              <a:gd name="connsiteX345" fmla="*/ 11938614 w 12192000"/>
              <a:gd name="connsiteY345" fmla="*/ 6227340 h 6858000"/>
              <a:gd name="connsiteX346" fmla="*/ 11938614 w 12192000"/>
              <a:gd name="connsiteY346" fmla="*/ 6225261 h 6858000"/>
              <a:gd name="connsiteX347" fmla="*/ 11928331 w 12192000"/>
              <a:gd name="connsiteY347" fmla="*/ 6206555 h 6858000"/>
              <a:gd name="connsiteX348" fmla="*/ 11926275 w 12192000"/>
              <a:gd name="connsiteY348" fmla="*/ 6206555 h 6858000"/>
              <a:gd name="connsiteX349" fmla="*/ 11876918 w 12192000"/>
              <a:gd name="connsiteY349" fmla="*/ 6219026 h 6858000"/>
              <a:gd name="connsiteX350" fmla="*/ 11862522 w 12192000"/>
              <a:gd name="connsiteY350" fmla="*/ 6202398 h 6858000"/>
              <a:gd name="connsiteX351" fmla="*/ 11889257 w 12192000"/>
              <a:gd name="connsiteY351" fmla="*/ 6156672 h 6858000"/>
              <a:gd name="connsiteX352" fmla="*/ 11889257 w 12192000"/>
              <a:gd name="connsiteY352" fmla="*/ 6154594 h 6858000"/>
              <a:gd name="connsiteX353" fmla="*/ 11872805 w 12192000"/>
              <a:gd name="connsiteY353" fmla="*/ 6140044 h 6858000"/>
              <a:gd name="connsiteX354" fmla="*/ 11827561 w 12192000"/>
              <a:gd name="connsiteY354" fmla="*/ 6164986 h 6858000"/>
              <a:gd name="connsiteX355" fmla="*/ 11809052 w 12192000"/>
              <a:gd name="connsiteY355" fmla="*/ 6152515 h 6858000"/>
              <a:gd name="connsiteX356" fmla="*/ 11823448 w 12192000"/>
              <a:gd name="connsiteY356" fmla="*/ 6102632 h 6858000"/>
              <a:gd name="connsiteX357" fmla="*/ 11823448 w 12192000"/>
              <a:gd name="connsiteY357" fmla="*/ 6100554 h 6858000"/>
              <a:gd name="connsiteX358" fmla="*/ 11804939 w 12192000"/>
              <a:gd name="connsiteY358" fmla="*/ 6090162 h 6858000"/>
              <a:gd name="connsiteX359" fmla="*/ 11802882 w 12192000"/>
              <a:gd name="connsiteY359" fmla="*/ 6088083 h 6858000"/>
              <a:gd name="connsiteX360" fmla="*/ 11802882 w 12192000"/>
              <a:gd name="connsiteY360" fmla="*/ 6090162 h 6858000"/>
              <a:gd name="connsiteX361" fmla="*/ 11765865 w 12192000"/>
              <a:gd name="connsiteY361" fmla="*/ 6125495 h 6858000"/>
              <a:gd name="connsiteX362" fmla="*/ 11745300 w 12192000"/>
              <a:gd name="connsiteY362" fmla="*/ 6117182 h 6858000"/>
              <a:gd name="connsiteX363" fmla="*/ 11749412 w 12192000"/>
              <a:gd name="connsiteY363" fmla="*/ 6090162 h 6858000"/>
              <a:gd name="connsiteX364" fmla="*/ 11745300 w 12192000"/>
              <a:gd name="connsiteY364" fmla="*/ 6065220 h 6858000"/>
              <a:gd name="connsiteX365" fmla="*/ 11745300 w 12192000"/>
              <a:gd name="connsiteY365" fmla="*/ 6063142 h 6858000"/>
              <a:gd name="connsiteX366" fmla="*/ 11743243 w 12192000"/>
              <a:gd name="connsiteY366" fmla="*/ 6063142 h 6858000"/>
              <a:gd name="connsiteX367" fmla="*/ 11722678 w 12192000"/>
              <a:gd name="connsiteY367" fmla="*/ 6058985 h 6858000"/>
              <a:gd name="connsiteX368" fmla="*/ 11695943 w 12192000"/>
              <a:gd name="connsiteY368" fmla="*/ 6104711 h 6858000"/>
              <a:gd name="connsiteX369" fmla="*/ 11673321 w 12192000"/>
              <a:gd name="connsiteY369" fmla="*/ 6100554 h 6858000"/>
              <a:gd name="connsiteX370" fmla="*/ 11660982 w 12192000"/>
              <a:gd name="connsiteY370" fmla="*/ 6050671 h 6858000"/>
              <a:gd name="connsiteX371" fmla="*/ 11658925 w 12192000"/>
              <a:gd name="connsiteY371" fmla="*/ 6050671 h 6858000"/>
              <a:gd name="connsiteX372" fmla="*/ 11638359 w 12192000"/>
              <a:gd name="connsiteY372" fmla="*/ 6050671 h 6858000"/>
              <a:gd name="connsiteX373" fmla="*/ 11636303 w 12192000"/>
              <a:gd name="connsiteY373" fmla="*/ 6050671 h 6858000"/>
              <a:gd name="connsiteX374" fmla="*/ 0 w 12192000"/>
              <a:gd name="connsiteY374" fmla="*/ 0 h 6858000"/>
              <a:gd name="connsiteX375" fmla="*/ 12192000 w 12192000"/>
              <a:gd name="connsiteY375" fmla="*/ 0 h 6858000"/>
              <a:gd name="connsiteX376" fmla="*/ 12192000 w 12192000"/>
              <a:gd name="connsiteY376" fmla="*/ 6858000 h 6858000"/>
              <a:gd name="connsiteX377" fmla="*/ 4539049 w 12192000"/>
              <a:gd name="connsiteY377" fmla="*/ 6858000 h 6858000"/>
              <a:gd name="connsiteX378" fmla="*/ 0 w 12192000"/>
              <a:gd name="connsiteY378" fmla="*/ 6858000 h 6858000"/>
              <a:gd name="connsiteX379" fmla="*/ 0 w 12192000"/>
              <a:gd name="connsiteY379"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Lst>
            <a:rect l="l" t="t" r="r" b="b"/>
            <a:pathLst>
              <a:path w="12192000" h="6858000">
                <a:moveTo>
                  <a:pt x="11603402" y="6448102"/>
                </a:moveTo>
                <a:cubicBezTo>
                  <a:pt x="11607483" y="6446018"/>
                  <a:pt x="11609524" y="6446018"/>
                  <a:pt x="11613605" y="6448102"/>
                </a:cubicBezTo>
                <a:cubicBezTo>
                  <a:pt x="11615645" y="6450187"/>
                  <a:pt x="11617686" y="6452271"/>
                  <a:pt x="11617686" y="6456440"/>
                </a:cubicBezTo>
                <a:cubicBezTo>
                  <a:pt x="11623808" y="6558584"/>
                  <a:pt x="11623808" y="6558584"/>
                  <a:pt x="11623808" y="6558584"/>
                </a:cubicBezTo>
                <a:cubicBezTo>
                  <a:pt x="11625848" y="6564837"/>
                  <a:pt x="11623808" y="6566922"/>
                  <a:pt x="11621767" y="6569006"/>
                </a:cubicBezTo>
                <a:cubicBezTo>
                  <a:pt x="11619727" y="6571091"/>
                  <a:pt x="11617686" y="6569006"/>
                  <a:pt x="11615645" y="6569006"/>
                </a:cubicBezTo>
                <a:cubicBezTo>
                  <a:pt x="11570752" y="6558584"/>
                  <a:pt x="11540142" y="6539822"/>
                  <a:pt x="11509533" y="6506470"/>
                </a:cubicBezTo>
                <a:cubicBezTo>
                  <a:pt x="11507492" y="6504386"/>
                  <a:pt x="11505451" y="6502301"/>
                  <a:pt x="11505451" y="6500217"/>
                </a:cubicBezTo>
                <a:cubicBezTo>
                  <a:pt x="11505451" y="6500217"/>
                  <a:pt x="11505451" y="6500217"/>
                  <a:pt x="11505451" y="6498131"/>
                </a:cubicBezTo>
                <a:cubicBezTo>
                  <a:pt x="11505451" y="6496047"/>
                  <a:pt x="11509533" y="6493962"/>
                  <a:pt x="11511573" y="6493962"/>
                </a:cubicBezTo>
                <a:cubicBezTo>
                  <a:pt x="11603402" y="6448102"/>
                  <a:pt x="11603402" y="6448102"/>
                  <a:pt x="11603402" y="6448102"/>
                </a:cubicBezTo>
                <a:close/>
                <a:moveTo>
                  <a:pt x="11686136" y="6446018"/>
                </a:moveTo>
                <a:cubicBezTo>
                  <a:pt x="11690256" y="6446018"/>
                  <a:pt x="11692317" y="6446018"/>
                  <a:pt x="11696438" y="6446018"/>
                </a:cubicBezTo>
                <a:cubicBezTo>
                  <a:pt x="11787097" y="6491784"/>
                  <a:pt x="11787097" y="6491784"/>
                  <a:pt x="11787097" y="6491784"/>
                </a:cubicBezTo>
                <a:cubicBezTo>
                  <a:pt x="11791218" y="6493864"/>
                  <a:pt x="11793278" y="6495944"/>
                  <a:pt x="11795339" y="6498025"/>
                </a:cubicBezTo>
                <a:cubicBezTo>
                  <a:pt x="11795339" y="6500105"/>
                  <a:pt x="11793278" y="6502185"/>
                  <a:pt x="11791218" y="6504265"/>
                </a:cubicBezTo>
                <a:cubicBezTo>
                  <a:pt x="11760312" y="6537549"/>
                  <a:pt x="11727344" y="6556272"/>
                  <a:pt x="11684076" y="6566673"/>
                </a:cubicBezTo>
                <a:cubicBezTo>
                  <a:pt x="11679954" y="6568753"/>
                  <a:pt x="11677894" y="6568753"/>
                  <a:pt x="11675833" y="6566673"/>
                </a:cubicBezTo>
                <a:cubicBezTo>
                  <a:pt x="11673773" y="6564593"/>
                  <a:pt x="11673773" y="6560432"/>
                  <a:pt x="11673773" y="6558352"/>
                </a:cubicBezTo>
                <a:cubicBezTo>
                  <a:pt x="11682015" y="6454339"/>
                  <a:pt x="11682015" y="6454339"/>
                  <a:pt x="11682015" y="6454339"/>
                </a:cubicBezTo>
                <a:cubicBezTo>
                  <a:pt x="11682015" y="6452259"/>
                  <a:pt x="11684076" y="6448098"/>
                  <a:pt x="11686136" y="6446018"/>
                </a:cubicBezTo>
                <a:close/>
                <a:moveTo>
                  <a:pt x="10868401" y="6406275"/>
                </a:moveTo>
                <a:cubicBezTo>
                  <a:pt x="10868401" y="6406275"/>
                  <a:pt x="10868401" y="6406275"/>
                  <a:pt x="10868401" y="6449478"/>
                </a:cubicBezTo>
                <a:cubicBezTo>
                  <a:pt x="10868401" y="6449478"/>
                  <a:pt x="10841333" y="6457707"/>
                  <a:pt x="10820512" y="6457707"/>
                </a:cubicBezTo>
                <a:cubicBezTo>
                  <a:pt x="10803855" y="6457707"/>
                  <a:pt x="10801773" y="6441249"/>
                  <a:pt x="10801773" y="6433020"/>
                </a:cubicBezTo>
                <a:cubicBezTo>
                  <a:pt x="10801773" y="6418619"/>
                  <a:pt x="10810102" y="6410390"/>
                  <a:pt x="10826759" y="6408333"/>
                </a:cubicBezTo>
                <a:close/>
                <a:moveTo>
                  <a:pt x="10518900" y="6336141"/>
                </a:moveTo>
                <a:cubicBezTo>
                  <a:pt x="10547537" y="6336141"/>
                  <a:pt x="10559811" y="6352748"/>
                  <a:pt x="10559811" y="6396340"/>
                </a:cubicBezTo>
                <a:cubicBezTo>
                  <a:pt x="10559811" y="6433704"/>
                  <a:pt x="10553675" y="6456538"/>
                  <a:pt x="10518900" y="6456538"/>
                </a:cubicBezTo>
                <a:cubicBezTo>
                  <a:pt x="10484125" y="6456538"/>
                  <a:pt x="10477988" y="6433704"/>
                  <a:pt x="10477988" y="6396340"/>
                </a:cubicBezTo>
                <a:cubicBezTo>
                  <a:pt x="10477988" y="6352748"/>
                  <a:pt x="10488216" y="6336141"/>
                  <a:pt x="10518900" y="6336141"/>
                </a:cubicBezTo>
                <a:close/>
                <a:moveTo>
                  <a:pt x="11673123" y="6327829"/>
                </a:moveTo>
                <a:cubicBezTo>
                  <a:pt x="11675950" y="6327310"/>
                  <a:pt x="11679033" y="6327829"/>
                  <a:pt x="11682116" y="6328868"/>
                </a:cubicBezTo>
                <a:cubicBezTo>
                  <a:pt x="11698562" y="6341337"/>
                  <a:pt x="11708840" y="6360039"/>
                  <a:pt x="11708840" y="6380819"/>
                </a:cubicBezTo>
                <a:cubicBezTo>
                  <a:pt x="11708840" y="6411990"/>
                  <a:pt x="11682116" y="6439004"/>
                  <a:pt x="11649226" y="6439004"/>
                </a:cubicBezTo>
                <a:cubicBezTo>
                  <a:pt x="11616336" y="6439004"/>
                  <a:pt x="11589612" y="6411990"/>
                  <a:pt x="11589612" y="6380819"/>
                </a:cubicBezTo>
                <a:cubicBezTo>
                  <a:pt x="11589612" y="6360039"/>
                  <a:pt x="11599890" y="6341337"/>
                  <a:pt x="11616336" y="6330947"/>
                </a:cubicBezTo>
                <a:cubicBezTo>
                  <a:pt x="11622503" y="6326790"/>
                  <a:pt x="11628669" y="6326790"/>
                  <a:pt x="11632781" y="6333024"/>
                </a:cubicBezTo>
                <a:cubicBezTo>
                  <a:pt x="11636892" y="6339259"/>
                  <a:pt x="11634837" y="6345492"/>
                  <a:pt x="11630725" y="6349649"/>
                </a:cubicBezTo>
                <a:cubicBezTo>
                  <a:pt x="11620447" y="6355883"/>
                  <a:pt x="11614280" y="6368351"/>
                  <a:pt x="11614280" y="6380819"/>
                </a:cubicBezTo>
                <a:cubicBezTo>
                  <a:pt x="11614280" y="6399522"/>
                  <a:pt x="11630725" y="6416146"/>
                  <a:pt x="11649226" y="6416146"/>
                </a:cubicBezTo>
                <a:cubicBezTo>
                  <a:pt x="11667727" y="6416146"/>
                  <a:pt x="11684172" y="6399522"/>
                  <a:pt x="11684172" y="6380819"/>
                </a:cubicBezTo>
                <a:cubicBezTo>
                  <a:pt x="11684172" y="6368351"/>
                  <a:pt x="11678005" y="6355883"/>
                  <a:pt x="11667727" y="6349649"/>
                </a:cubicBezTo>
                <a:cubicBezTo>
                  <a:pt x="11663616" y="6345492"/>
                  <a:pt x="11661560" y="6339259"/>
                  <a:pt x="11665671" y="6333024"/>
                </a:cubicBezTo>
                <a:cubicBezTo>
                  <a:pt x="11667727" y="6329908"/>
                  <a:pt x="11670297" y="6328349"/>
                  <a:pt x="11673123" y="6327829"/>
                </a:cubicBezTo>
                <a:close/>
                <a:moveTo>
                  <a:pt x="11822057" y="6312763"/>
                </a:moveTo>
                <a:cubicBezTo>
                  <a:pt x="11824124" y="6312763"/>
                  <a:pt x="11826190" y="6316915"/>
                  <a:pt x="11826190" y="6318992"/>
                </a:cubicBezTo>
                <a:cubicBezTo>
                  <a:pt x="11838588" y="6362590"/>
                  <a:pt x="11838588" y="6399960"/>
                  <a:pt x="11826190" y="6443559"/>
                </a:cubicBezTo>
                <a:cubicBezTo>
                  <a:pt x="11824124" y="6447711"/>
                  <a:pt x="11824124" y="6449787"/>
                  <a:pt x="11822057" y="6449787"/>
                </a:cubicBezTo>
                <a:cubicBezTo>
                  <a:pt x="11817924" y="6451863"/>
                  <a:pt x="11815858" y="6449787"/>
                  <a:pt x="11813791" y="6447711"/>
                </a:cubicBezTo>
                <a:cubicBezTo>
                  <a:pt x="11729066" y="6389579"/>
                  <a:pt x="11729066" y="6389579"/>
                  <a:pt x="11729066" y="6389579"/>
                </a:cubicBezTo>
                <a:cubicBezTo>
                  <a:pt x="11724933" y="6387504"/>
                  <a:pt x="11722867" y="6385427"/>
                  <a:pt x="11722867" y="6381275"/>
                </a:cubicBezTo>
                <a:cubicBezTo>
                  <a:pt x="11722867" y="6379199"/>
                  <a:pt x="11724933" y="6375047"/>
                  <a:pt x="11729066" y="6372971"/>
                </a:cubicBezTo>
                <a:cubicBezTo>
                  <a:pt x="11813791" y="6314840"/>
                  <a:pt x="11813791" y="6314840"/>
                  <a:pt x="11813791" y="6314840"/>
                </a:cubicBezTo>
                <a:cubicBezTo>
                  <a:pt x="11815858" y="6312763"/>
                  <a:pt x="11819991" y="6312763"/>
                  <a:pt x="11822057" y="6312763"/>
                </a:cubicBezTo>
                <a:close/>
                <a:moveTo>
                  <a:pt x="11476229" y="6312763"/>
                </a:moveTo>
                <a:cubicBezTo>
                  <a:pt x="11480320" y="6312763"/>
                  <a:pt x="11482366" y="6314840"/>
                  <a:pt x="11484412" y="6316915"/>
                </a:cubicBezTo>
                <a:cubicBezTo>
                  <a:pt x="11568280" y="6372971"/>
                  <a:pt x="11568280" y="6372971"/>
                  <a:pt x="11568280" y="6372971"/>
                </a:cubicBezTo>
                <a:cubicBezTo>
                  <a:pt x="11572371" y="6375047"/>
                  <a:pt x="11574417" y="6379199"/>
                  <a:pt x="11574417" y="6381275"/>
                </a:cubicBezTo>
                <a:cubicBezTo>
                  <a:pt x="11574417" y="6385427"/>
                  <a:pt x="11572371" y="6387504"/>
                  <a:pt x="11568280" y="6389579"/>
                </a:cubicBezTo>
                <a:lnTo>
                  <a:pt x="11484412" y="6447711"/>
                </a:lnTo>
                <a:cubicBezTo>
                  <a:pt x="11480320" y="6449787"/>
                  <a:pt x="11478275" y="6451863"/>
                  <a:pt x="11476229" y="6449787"/>
                </a:cubicBezTo>
                <a:cubicBezTo>
                  <a:pt x="11474184" y="6449787"/>
                  <a:pt x="11472138" y="6447711"/>
                  <a:pt x="11472138" y="6443559"/>
                </a:cubicBezTo>
                <a:cubicBezTo>
                  <a:pt x="11459865" y="6399960"/>
                  <a:pt x="11459865" y="6364666"/>
                  <a:pt x="11472138" y="6318992"/>
                </a:cubicBezTo>
                <a:cubicBezTo>
                  <a:pt x="11472138" y="6316915"/>
                  <a:pt x="11474184" y="6314840"/>
                  <a:pt x="11476229" y="6312763"/>
                </a:cubicBezTo>
                <a:close/>
                <a:moveTo>
                  <a:pt x="11088184" y="6302243"/>
                </a:moveTo>
                <a:cubicBezTo>
                  <a:pt x="11086131" y="6302243"/>
                  <a:pt x="11084078" y="6302243"/>
                  <a:pt x="11082024" y="6304321"/>
                </a:cubicBezTo>
                <a:cubicBezTo>
                  <a:pt x="11079972" y="6306398"/>
                  <a:pt x="11079972" y="6308475"/>
                  <a:pt x="11079972" y="6310551"/>
                </a:cubicBezTo>
                <a:cubicBezTo>
                  <a:pt x="11121033" y="6468402"/>
                  <a:pt x="11121033" y="6468402"/>
                  <a:pt x="11121033" y="6468402"/>
                </a:cubicBezTo>
                <a:cubicBezTo>
                  <a:pt x="11123086" y="6476710"/>
                  <a:pt x="11131299" y="6489171"/>
                  <a:pt x="11145670" y="6489171"/>
                </a:cubicBezTo>
                <a:cubicBezTo>
                  <a:pt x="11153882" y="6489171"/>
                  <a:pt x="11153882" y="6489171"/>
                  <a:pt x="11153882" y="6489171"/>
                </a:cubicBezTo>
                <a:cubicBezTo>
                  <a:pt x="11151829" y="6493325"/>
                  <a:pt x="11151829" y="6495403"/>
                  <a:pt x="11149776" y="6497479"/>
                </a:cubicBezTo>
                <a:cubicBezTo>
                  <a:pt x="11149776" y="6499556"/>
                  <a:pt x="11149776" y="6499556"/>
                  <a:pt x="11149776" y="6499556"/>
                </a:cubicBezTo>
                <a:cubicBezTo>
                  <a:pt x="11147723" y="6505788"/>
                  <a:pt x="11145670" y="6518249"/>
                  <a:pt x="11125139" y="6518249"/>
                </a:cubicBezTo>
                <a:cubicBezTo>
                  <a:pt x="11090237" y="6516172"/>
                  <a:pt x="11090237" y="6516172"/>
                  <a:pt x="11090237" y="6516172"/>
                </a:cubicBezTo>
                <a:cubicBezTo>
                  <a:pt x="11088184" y="6514095"/>
                  <a:pt x="11086131" y="6516172"/>
                  <a:pt x="11084078" y="6518249"/>
                </a:cubicBezTo>
                <a:cubicBezTo>
                  <a:pt x="11082024" y="6518249"/>
                  <a:pt x="11082024" y="6520326"/>
                  <a:pt x="11082024" y="6522403"/>
                </a:cubicBezTo>
                <a:cubicBezTo>
                  <a:pt x="11082024" y="6541096"/>
                  <a:pt x="11082024" y="6541096"/>
                  <a:pt x="11082024" y="6541096"/>
                </a:cubicBezTo>
                <a:cubicBezTo>
                  <a:pt x="11082024" y="6545250"/>
                  <a:pt x="11084078" y="6547327"/>
                  <a:pt x="11088184" y="6547327"/>
                </a:cubicBezTo>
                <a:cubicBezTo>
                  <a:pt x="11098449" y="6551480"/>
                  <a:pt x="11118980" y="6553557"/>
                  <a:pt x="11135404" y="6553557"/>
                </a:cubicBezTo>
                <a:cubicBezTo>
                  <a:pt x="11135404" y="6553557"/>
                  <a:pt x="11135404" y="6553557"/>
                  <a:pt x="11137458" y="6553557"/>
                </a:cubicBezTo>
                <a:cubicBezTo>
                  <a:pt x="11164148" y="6553557"/>
                  <a:pt x="11182625" y="6536942"/>
                  <a:pt x="11190838" y="6501633"/>
                </a:cubicBezTo>
                <a:cubicBezTo>
                  <a:pt x="11201103" y="6462170"/>
                  <a:pt x="11215474" y="6410246"/>
                  <a:pt x="11223687" y="6372861"/>
                </a:cubicBezTo>
                <a:cubicBezTo>
                  <a:pt x="11227793" y="6356245"/>
                  <a:pt x="11231899" y="6341706"/>
                  <a:pt x="11236005" y="6331321"/>
                </a:cubicBezTo>
                <a:cubicBezTo>
                  <a:pt x="11240111" y="6310551"/>
                  <a:pt x="11240111" y="6310551"/>
                  <a:pt x="11240111" y="6310551"/>
                </a:cubicBezTo>
                <a:cubicBezTo>
                  <a:pt x="11240111" y="6308475"/>
                  <a:pt x="11240111" y="6306398"/>
                  <a:pt x="11238058" y="6304321"/>
                </a:cubicBezTo>
                <a:cubicBezTo>
                  <a:pt x="11238058" y="6302243"/>
                  <a:pt x="11236005" y="6302243"/>
                  <a:pt x="11233952" y="6302243"/>
                </a:cubicBezTo>
                <a:cubicBezTo>
                  <a:pt x="11205209" y="6302243"/>
                  <a:pt x="11205209" y="6302243"/>
                  <a:pt x="11205209" y="6302243"/>
                </a:cubicBezTo>
                <a:cubicBezTo>
                  <a:pt x="11203156" y="6302243"/>
                  <a:pt x="11199050" y="6304321"/>
                  <a:pt x="11199050" y="6306398"/>
                </a:cubicBezTo>
                <a:cubicBezTo>
                  <a:pt x="11162094" y="6447632"/>
                  <a:pt x="11162094" y="6447632"/>
                  <a:pt x="11162094" y="6447632"/>
                </a:cubicBezTo>
                <a:cubicBezTo>
                  <a:pt x="11160041" y="6447632"/>
                  <a:pt x="11160041" y="6447632"/>
                  <a:pt x="11160041" y="6447632"/>
                </a:cubicBezTo>
                <a:cubicBezTo>
                  <a:pt x="11121033" y="6306398"/>
                  <a:pt x="11121033" y="6306398"/>
                  <a:pt x="11121033" y="6306398"/>
                </a:cubicBezTo>
                <a:cubicBezTo>
                  <a:pt x="11121033" y="6304321"/>
                  <a:pt x="11118980" y="6302243"/>
                  <a:pt x="11114874" y="6302243"/>
                </a:cubicBezTo>
                <a:cubicBezTo>
                  <a:pt x="11088184" y="6302243"/>
                  <a:pt x="11088184" y="6302243"/>
                  <a:pt x="11088184" y="6302243"/>
                </a:cubicBezTo>
                <a:close/>
                <a:moveTo>
                  <a:pt x="11048412" y="6299906"/>
                </a:moveTo>
                <a:cubicBezTo>
                  <a:pt x="11030001" y="6299906"/>
                  <a:pt x="11011591" y="6312391"/>
                  <a:pt x="10999317" y="6320715"/>
                </a:cubicBezTo>
                <a:cubicBezTo>
                  <a:pt x="10999317" y="6308230"/>
                  <a:pt x="10999317" y="6308230"/>
                  <a:pt x="10999317" y="6308230"/>
                </a:cubicBezTo>
                <a:cubicBezTo>
                  <a:pt x="10999317" y="6304067"/>
                  <a:pt x="10997272" y="6301987"/>
                  <a:pt x="10993181" y="6301987"/>
                </a:cubicBezTo>
                <a:cubicBezTo>
                  <a:pt x="10964542" y="6301987"/>
                  <a:pt x="10964542" y="6301987"/>
                  <a:pt x="10964542" y="6301987"/>
                </a:cubicBezTo>
                <a:cubicBezTo>
                  <a:pt x="10960451" y="6301987"/>
                  <a:pt x="10958406" y="6304067"/>
                  <a:pt x="10958406" y="6308230"/>
                </a:cubicBezTo>
                <a:cubicBezTo>
                  <a:pt x="10958406" y="6483025"/>
                  <a:pt x="10958406" y="6483025"/>
                  <a:pt x="10958406" y="6483025"/>
                </a:cubicBezTo>
                <a:cubicBezTo>
                  <a:pt x="10958406" y="6487187"/>
                  <a:pt x="10960451" y="6489268"/>
                  <a:pt x="10964542" y="6489268"/>
                </a:cubicBezTo>
                <a:cubicBezTo>
                  <a:pt x="10993181" y="6489268"/>
                  <a:pt x="10993181" y="6489268"/>
                  <a:pt x="10993181" y="6489268"/>
                </a:cubicBezTo>
                <a:cubicBezTo>
                  <a:pt x="10997272" y="6489268"/>
                  <a:pt x="10999317" y="6487187"/>
                  <a:pt x="10999317" y="6483025"/>
                </a:cubicBezTo>
                <a:cubicBezTo>
                  <a:pt x="10999317" y="6362333"/>
                  <a:pt x="10999317" y="6362333"/>
                  <a:pt x="10999317" y="6362333"/>
                </a:cubicBezTo>
                <a:cubicBezTo>
                  <a:pt x="11007500" y="6356090"/>
                  <a:pt x="11025910" y="6341524"/>
                  <a:pt x="11050457" y="6339443"/>
                </a:cubicBezTo>
                <a:cubicBezTo>
                  <a:pt x="11054548" y="6339443"/>
                  <a:pt x="11056594" y="6335281"/>
                  <a:pt x="11056594" y="6333200"/>
                </a:cubicBezTo>
                <a:cubicBezTo>
                  <a:pt x="11056594" y="6306149"/>
                  <a:pt x="11056594" y="6306149"/>
                  <a:pt x="11056594" y="6306149"/>
                </a:cubicBezTo>
                <a:cubicBezTo>
                  <a:pt x="11056594" y="6304067"/>
                  <a:pt x="11056594" y="6301987"/>
                  <a:pt x="11054548" y="6301987"/>
                </a:cubicBezTo>
                <a:cubicBezTo>
                  <a:pt x="11052503" y="6299906"/>
                  <a:pt x="11050457" y="6299906"/>
                  <a:pt x="11048412" y="6299906"/>
                </a:cubicBezTo>
                <a:close/>
                <a:moveTo>
                  <a:pt x="10847504" y="6296399"/>
                </a:moveTo>
                <a:cubicBezTo>
                  <a:pt x="10826811" y="6296399"/>
                  <a:pt x="10791633" y="6302637"/>
                  <a:pt x="10777148" y="6304717"/>
                </a:cubicBezTo>
                <a:cubicBezTo>
                  <a:pt x="10773009" y="6304717"/>
                  <a:pt x="10770940" y="6308875"/>
                  <a:pt x="10770940" y="6310955"/>
                </a:cubicBezTo>
                <a:cubicBezTo>
                  <a:pt x="10770940" y="6310955"/>
                  <a:pt x="10770940" y="6310955"/>
                  <a:pt x="10773009" y="6335908"/>
                </a:cubicBezTo>
                <a:cubicBezTo>
                  <a:pt x="10773009" y="6337987"/>
                  <a:pt x="10773009" y="6340067"/>
                  <a:pt x="10775079" y="6340067"/>
                </a:cubicBezTo>
                <a:cubicBezTo>
                  <a:pt x="10777148" y="6342146"/>
                  <a:pt x="10777148" y="6342146"/>
                  <a:pt x="10779217" y="6342146"/>
                </a:cubicBezTo>
                <a:cubicBezTo>
                  <a:pt x="10795771" y="6342146"/>
                  <a:pt x="10824741" y="6337987"/>
                  <a:pt x="10845434" y="6337987"/>
                </a:cubicBezTo>
                <a:cubicBezTo>
                  <a:pt x="10859918" y="6337987"/>
                  <a:pt x="10868196" y="6346305"/>
                  <a:pt x="10868196" y="6360861"/>
                </a:cubicBezTo>
                <a:cubicBezTo>
                  <a:pt x="10868196" y="6360861"/>
                  <a:pt x="10868196" y="6360861"/>
                  <a:pt x="10868196" y="6373337"/>
                </a:cubicBezTo>
                <a:cubicBezTo>
                  <a:pt x="10868196" y="6373337"/>
                  <a:pt x="10868196" y="6373337"/>
                  <a:pt x="10822672" y="6377496"/>
                </a:cubicBezTo>
                <a:cubicBezTo>
                  <a:pt x="10777148" y="6379576"/>
                  <a:pt x="10758524" y="6396211"/>
                  <a:pt x="10758524" y="6433640"/>
                </a:cubicBezTo>
                <a:cubicBezTo>
                  <a:pt x="10758524" y="6473149"/>
                  <a:pt x="10779217" y="6493943"/>
                  <a:pt x="10814395" y="6493943"/>
                </a:cubicBezTo>
                <a:cubicBezTo>
                  <a:pt x="10843365" y="6493943"/>
                  <a:pt x="10874404" y="6481467"/>
                  <a:pt x="10874404" y="6481467"/>
                </a:cubicBezTo>
                <a:cubicBezTo>
                  <a:pt x="10882681" y="6487705"/>
                  <a:pt x="10888889" y="6491864"/>
                  <a:pt x="10903374" y="6493943"/>
                </a:cubicBezTo>
                <a:cubicBezTo>
                  <a:pt x="10905443" y="6493943"/>
                  <a:pt x="10907512" y="6493943"/>
                  <a:pt x="10909582" y="6491864"/>
                </a:cubicBezTo>
                <a:cubicBezTo>
                  <a:pt x="10909582" y="6489784"/>
                  <a:pt x="10911651" y="6487705"/>
                  <a:pt x="10911651" y="6485626"/>
                </a:cubicBezTo>
                <a:cubicBezTo>
                  <a:pt x="10911651" y="6485626"/>
                  <a:pt x="10911651" y="6485626"/>
                  <a:pt x="10911651" y="6360861"/>
                </a:cubicBezTo>
                <a:cubicBezTo>
                  <a:pt x="10911651" y="6317193"/>
                  <a:pt x="10890958" y="6296399"/>
                  <a:pt x="10847504" y="6296399"/>
                </a:cubicBezTo>
                <a:close/>
                <a:moveTo>
                  <a:pt x="10518899" y="6296399"/>
                </a:moveTo>
                <a:cubicBezTo>
                  <a:pt x="10472419" y="6296399"/>
                  <a:pt x="10434738" y="6340620"/>
                  <a:pt x="10434738" y="6395171"/>
                </a:cubicBezTo>
                <a:cubicBezTo>
                  <a:pt x="10434738" y="6449722"/>
                  <a:pt x="10472419" y="6493943"/>
                  <a:pt x="10518899" y="6493943"/>
                </a:cubicBezTo>
                <a:cubicBezTo>
                  <a:pt x="10565380" y="6493943"/>
                  <a:pt x="10603060" y="6449722"/>
                  <a:pt x="10603060" y="6395171"/>
                </a:cubicBezTo>
                <a:cubicBezTo>
                  <a:pt x="10603060" y="6340620"/>
                  <a:pt x="10565380" y="6296399"/>
                  <a:pt x="10518899" y="6296399"/>
                </a:cubicBezTo>
                <a:close/>
                <a:moveTo>
                  <a:pt x="10302945" y="6270683"/>
                </a:moveTo>
                <a:cubicBezTo>
                  <a:pt x="10302945" y="6270683"/>
                  <a:pt x="10302945" y="6270683"/>
                  <a:pt x="10319310" y="6270683"/>
                </a:cubicBezTo>
                <a:cubicBezTo>
                  <a:pt x="10349994" y="6270683"/>
                  <a:pt x="10362267" y="6291600"/>
                  <a:pt x="10362267" y="6310425"/>
                </a:cubicBezTo>
                <a:cubicBezTo>
                  <a:pt x="10362267" y="6333435"/>
                  <a:pt x="10343857" y="6348076"/>
                  <a:pt x="10317264" y="6348076"/>
                </a:cubicBezTo>
                <a:cubicBezTo>
                  <a:pt x="10294763" y="6350168"/>
                  <a:pt x="10280444" y="6348076"/>
                  <a:pt x="10272261" y="6348076"/>
                </a:cubicBezTo>
                <a:cubicBezTo>
                  <a:pt x="10272261" y="6348076"/>
                  <a:pt x="10272261" y="6348076"/>
                  <a:pt x="10272261" y="6272775"/>
                </a:cubicBezTo>
                <a:cubicBezTo>
                  <a:pt x="10276353" y="6270683"/>
                  <a:pt x="10286581" y="6270683"/>
                  <a:pt x="10302945" y="6270683"/>
                </a:cubicBezTo>
                <a:close/>
                <a:moveTo>
                  <a:pt x="10679182" y="6258994"/>
                </a:moveTo>
                <a:cubicBezTo>
                  <a:pt x="10679182" y="6258994"/>
                  <a:pt x="10679182" y="6258994"/>
                  <a:pt x="10650472" y="6265238"/>
                </a:cubicBezTo>
                <a:cubicBezTo>
                  <a:pt x="10646371" y="6267320"/>
                  <a:pt x="10644320" y="6269402"/>
                  <a:pt x="10644320" y="6271482"/>
                </a:cubicBezTo>
                <a:cubicBezTo>
                  <a:pt x="10644320" y="6271482"/>
                  <a:pt x="10644320" y="6271482"/>
                  <a:pt x="10644320" y="6302704"/>
                </a:cubicBezTo>
                <a:cubicBezTo>
                  <a:pt x="10644320" y="6302704"/>
                  <a:pt x="10644320" y="6302704"/>
                  <a:pt x="10627914" y="6302704"/>
                </a:cubicBezTo>
                <a:cubicBezTo>
                  <a:pt x="10623813" y="6302704"/>
                  <a:pt x="10621762" y="6304786"/>
                  <a:pt x="10621762" y="6308949"/>
                </a:cubicBezTo>
                <a:cubicBezTo>
                  <a:pt x="10621762" y="6308949"/>
                  <a:pt x="10621762" y="6308949"/>
                  <a:pt x="10621762" y="6333927"/>
                </a:cubicBezTo>
                <a:cubicBezTo>
                  <a:pt x="10621762" y="6338090"/>
                  <a:pt x="10623813" y="6340171"/>
                  <a:pt x="10627914" y="6340171"/>
                </a:cubicBezTo>
                <a:cubicBezTo>
                  <a:pt x="10627914" y="6340171"/>
                  <a:pt x="10627914" y="6340171"/>
                  <a:pt x="10644320" y="6340171"/>
                </a:cubicBezTo>
                <a:cubicBezTo>
                  <a:pt x="10644320" y="6340171"/>
                  <a:pt x="10644320" y="6340171"/>
                  <a:pt x="10644320" y="6423430"/>
                </a:cubicBezTo>
                <a:cubicBezTo>
                  <a:pt x="10644320" y="6479629"/>
                  <a:pt x="10658675" y="6496281"/>
                  <a:pt x="10699689" y="6496281"/>
                </a:cubicBezTo>
                <a:cubicBezTo>
                  <a:pt x="10709943" y="6496281"/>
                  <a:pt x="10722247" y="6492118"/>
                  <a:pt x="10732500" y="6492118"/>
                </a:cubicBezTo>
                <a:cubicBezTo>
                  <a:pt x="10736602" y="6490037"/>
                  <a:pt x="10738652" y="6487955"/>
                  <a:pt x="10738652" y="6483792"/>
                </a:cubicBezTo>
                <a:cubicBezTo>
                  <a:pt x="10738652" y="6483792"/>
                  <a:pt x="10738652" y="6483792"/>
                  <a:pt x="10736602" y="6460896"/>
                </a:cubicBezTo>
                <a:cubicBezTo>
                  <a:pt x="10736602" y="6456733"/>
                  <a:pt x="10734551" y="6452570"/>
                  <a:pt x="10730449" y="6452570"/>
                </a:cubicBezTo>
                <a:cubicBezTo>
                  <a:pt x="10724297" y="6452570"/>
                  <a:pt x="10714044" y="6454652"/>
                  <a:pt x="10705841" y="6454652"/>
                </a:cubicBezTo>
                <a:cubicBezTo>
                  <a:pt x="10687385" y="6454652"/>
                  <a:pt x="10687385" y="6444245"/>
                  <a:pt x="10687385" y="6417185"/>
                </a:cubicBezTo>
                <a:cubicBezTo>
                  <a:pt x="10687385" y="6417185"/>
                  <a:pt x="10687385" y="6417185"/>
                  <a:pt x="10687385" y="6340171"/>
                </a:cubicBezTo>
                <a:cubicBezTo>
                  <a:pt x="10687385" y="6340171"/>
                  <a:pt x="10687385" y="6340171"/>
                  <a:pt x="10730449" y="6340171"/>
                </a:cubicBezTo>
                <a:cubicBezTo>
                  <a:pt x="10734551" y="6340171"/>
                  <a:pt x="10736602" y="6338090"/>
                  <a:pt x="10736602" y="6333927"/>
                </a:cubicBezTo>
                <a:cubicBezTo>
                  <a:pt x="10736602" y="6333927"/>
                  <a:pt x="10736602" y="6333927"/>
                  <a:pt x="10736602" y="6308949"/>
                </a:cubicBezTo>
                <a:cubicBezTo>
                  <a:pt x="10736602" y="6304786"/>
                  <a:pt x="10734551" y="6302704"/>
                  <a:pt x="10730449" y="6302704"/>
                </a:cubicBezTo>
                <a:cubicBezTo>
                  <a:pt x="10730449" y="6302704"/>
                  <a:pt x="10730449" y="6302704"/>
                  <a:pt x="10687385" y="6302704"/>
                </a:cubicBezTo>
                <a:cubicBezTo>
                  <a:pt x="10687385" y="6302704"/>
                  <a:pt x="10687385" y="6302704"/>
                  <a:pt x="10687385" y="6265238"/>
                </a:cubicBezTo>
                <a:cubicBezTo>
                  <a:pt x="10687385" y="6263157"/>
                  <a:pt x="10685334" y="6261075"/>
                  <a:pt x="10685334" y="6258994"/>
                </a:cubicBezTo>
                <a:cubicBezTo>
                  <a:pt x="10683283" y="6258994"/>
                  <a:pt x="10681232" y="6258994"/>
                  <a:pt x="10679182" y="6258994"/>
                </a:cubicBezTo>
                <a:close/>
                <a:moveTo>
                  <a:pt x="10313278" y="6229772"/>
                </a:moveTo>
                <a:cubicBezTo>
                  <a:pt x="10302968" y="6229772"/>
                  <a:pt x="10272038" y="6229772"/>
                  <a:pt x="10232861" y="6233924"/>
                </a:cubicBezTo>
                <a:cubicBezTo>
                  <a:pt x="10230798" y="6233924"/>
                  <a:pt x="10226674" y="6238076"/>
                  <a:pt x="10226674" y="6242228"/>
                </a:cubicBezTo>
                <a:cubicBezTo>
                  <a:pt x="10226674" y="6242228"/>
                  <a:pt x="10226674" y="6242228"/>
                  <a:pt x="10226674" y="6483040"/>
                </a:cubicBezTo>
                <a:cubicBezTo>
                  <a:pt x="10226674" y="6487192"/>
                  <a:pt x="10230798" y="6489268"/>
                  <a:pt x="10234922" y="6489268"/>
                </a:cubicBezTo>
                <a:cubicBezTo>
                  <a:pt x="10234922" y="6489268"/>
                  <a:pt x="10234922" y="6489268"/>
                  <a:pt x="10263790" y="6489268"/>
                </a:cubicBezTo>
                <a:cubicBezTo>
                  <a:pt x="10267914" y="6489268"/>
                  <a:pt x="10272038" y="6487192"/>
                  <a:pt x="10272038" y="6483040"/>
                </a:cubicBezTo>
                <a:cubicBezTo>
                  <a:pt x="10272038" y="6483040"/>
                  <a:pt x="10272038" y="6483040"/>
                  <a:pt x="10272038" y="6387546"/>
                </a:cubicBezTo>
                <a:cubicBezTo>
                  <a:pt x="10280286" y="6387546"/>
                  <a:pt x="10298844" y="6389621"/>
                  <a:pt x="10321526" y="6389621"/>
                </a:cubicBezTo>
                <a:cubicBezTo>
                  <a:pt x="10321526" y="6389621"/>
                  <a:pt x="10321526" y="6389621"/>
                  <a:pt x="10362766" y="6485115"/>
                </a:cubicBezTo>
                <a:cubicBezTo>
                  <a:pt x="10364828" y="6489268"/>
                  <a:pt x="10366890" y="6489268"/>
                  <a:pt x="10368952" y="6489268"/>
                </a:cubicBezTo>
                <a:cubicBezTo>
                  <a:pt x="10368952" y="6489268"/>
                  <a:pt x="10368952" y="6489268"/>
                  <a:pt x="10401944" y="6489268"/>
                </a:cubicBezTo>
                <a:cubicBezTo>
                  <a:pt x="10406068" y="6489268"/>
                  <a:pt x="10408130" y="6489268"/>
                  <a:pt x="10408130" y="6487192"/>
                </a:cubicBezTo>
                <a:cubicBezTo>
                  <a:pt x="10410192" y="6485115"/>
                  <a:pt x="10410192" y="6483040"/>
                  <a:pt x="10410192" y="6480964"/>
                </a:cubicBezTo>
                <a:lnTo>
                  <a:pt x="10362766" y="6377166"/>
                </a:lnTo>
                <a:cubicBezTo>
                  <a:pt x="10393696" y="6362634"/>
                  <a:pt x="10408130" y="6339798"/>
                  <a:pt x="10408130" y="6308658"/>
                </a:cubicBezTo>
                <a:cubicBezTo>
                  <a:pt x="10408130" y="6273367"/>
                  <a:pt x="10391634" y="6229772"/>
                  <a:pt x="10319464" y="6229772"/>
                </a:cubicBezTo>
                <a:cubicBezTo>
                  <a:pt x="10319464" y="6229772"/>
                  <a:pt x="10317402" y="6229772"/>
                  <a:pt x="10313278" y="6229772"/>
                </a:cubicBezTo>
                <a:close/>
                <a:moveTo>
                  <a:pt x="11675833" y="6196766"/>
                </a:moveTo>
                <a:cubicBezTo>
                  <a:pt x="11677894" y="6194705"/>
                  <a:pt x="11682015" y="6194705"/>
                  <a:pt x="11684076" y="6196766"/>
                </a:cubicBezTo>
                <a:cubicBezTo>
                  <a:pt x="11727344" y="6207067"/>
                  <a:pt x="11760312" y="6225611"/>
                  <a:pt x="11791218" y="6258579"/>
                </a:cubicBezTo>
                <a:cubicBezTo>
                  <a:pt x="11793278" y="6260639"/>
                  <a:pt x="11795339" y="6262699"/>
                  <a:pt x="11795339" y="6264760"/>
                </a:cubicBezTo>
                <a:cubicBezTo>
                  <a:pt x="11793278" y="6268880"/>
                  <a:pt x="11791218" y="6268880"/>
                  <a:pt x="11787097" y="6270941"/>
                </a:cubicBezTo>
                <a:cubicBezTo>
                  <a:pt x="11696438" y="6314210"/>
                  <a:pt x="11696438" y="6314210"/>
                  <a:pt x="11696438" y="6314210"/>
                </a:cubicBezTo>
                <a:cubicBezTo>
                  <a:pt x="11692317" y="6316270"/>
                  <a:pt x="11688196" y="6316270"/>
                  <a:pt x="11686136" y="6316270"/>
                </a:cubicBezTo>
                <a:cubicBezTo>
                  <a:pt x="11684076" y="6314210"/>
                  <a:pt x="11682015" y="6310089"/>
                  <a:pt x="11682015" y="6305968"/>
                </a:cubicBezTo>
                <a:cubicBezTo>
                  <a:pt x="11673773" y="6205007"/>
                  <a:pt x="11673773" y="6205007"/>
                  <a:pt x="11673773" y="6205007"/>
                </a:cubicBezTo>
                <a:cubicBezTo>
                  <a:pt x="11673773" y="6200886"/>
                  <a:pt x="11673773" y="6198826"/>
                  <a:pt x="11675833" y="6196766"/>
                </a:cubicBezTo>
                <a:close/>
                <a:moveTo>
                  <a:pt x="11618498" y="6195995"/>
                </a:moveTo>
                <a:cubicBezTo>
                  <a:pt x="11620043" y="6195738"/>
                  <a:pt x="11621589" y="6195738"/>
                  <a:pt x="11622619" y="6196770"/>
                </a:cubicBezTo>
                <a:cubicBezTo>
                  <a:pt x="11622619" y="6198835"/>
                  <a:pt x="11624679" y="6200900"/>
                  <a:pt x="11624679" y="6207095"/>
                </a:cubicBezTo>
                <a:cubicBezTo>
                  <a:pt x="11616438" y="6308283"/>
                  <a:pt x="11616438" y="6308283"/>
                  <a:pt x="11616438" y="6308283"/>
                </a:cubicBezTo>
                <a:cubicBezTo>
                  <a:pt x="11616438" y="6312413"/>
                  <a:pt x="11614377" y="6314478"/>
                  <a:pt x="11612316" y="6316543"/>
                </a:cubicBezTo>
                <a:cubicBezTo>
                  <a:pt x="11608196" y="6318608"/>
                  <a:pt x="11606135" y="6318608"/>
                  <a:pt x="11602015" y="6316543"/>
                </a:cubicBezTo>
                <a:cubicBezTo>
                  <a:pt x="11511355" y="6271112"/>
                  <a:pt x="11511355" y="6271112"/>
                  <a:pt x="11511355" y="6271112"/>
                </a:cubicBezTo>
                <a:cubicBezTo>
                  <a:pt x="11507235" y="6271112"/>
                  <a:pt x="11505174" y="6269047"/>
                  <a:pt x="11503114" y="6264917"/>
                </a:cubicBezTo>
                <a:cubicBezTo>
                  <a:pt x="11503114" y="6262851"/>
                  <a:pt x="11505174" y="6260787"/>
                  <a:pt x="11507235" y="6258721"/>
                </a:cubicBezTo>
                <a:cubicBezTo>
                  <a:pt x="11538141" y="6225681"/>
                  <a:pt x="11571108" y="6207095"/>
                  <a:pt x="11614377" y="6196770"/>
                </a:cubicBezTo>
                <a:cubicBezTo>
                  <a:pt x="11615407" y="6196770"/>
                  <a:pt x="11616952" y="6196254"/>
                  <a:pt x="11618498" y="6195995"/>
                </a:cubicBezTo>
                <a:close/>
                <a:moveTo>
                  <a:pt x="11649811" y="6160806"/>
                </a:moveTo>
                <a:cubicBezTo>
                  <a:pt x="11530058" y="6160806"/>
                  <a:pt x="11432980" y="6258932"/>
                  <a:pt x="11432980" y="6379976"/>
                </a:cubicBezTo>
                <a:cubicBezTo>
                  <a:pt x="11432980" y="6501019"/>
                  <a:pt x="11530058" y="6599145"/>
                  <a:pt x="11649811" y="6599145"/>
                </a:cubicBezTo>
                <a:cubicBezTo>
                  <a:pt x="11769564" y="6599145"/>
                  <a:pt x="11866643" y="6501019"/>
                  <a:pt x="11866643" y="6379976"/>
                </a:cubicBezTo>
                <a:cubicBezTo>
                  <a:pt x="11866643" y="6258932"/>
                  <a:pt x="11769564" y="6160806"/>
                  <a:pt x="11649811" y="6160806"/>
                </a:cubicBezTo>
                <a:close/>
                <a:moveTo>
                  <a:pt x="11649226" y="6129247"/>
                </a:moveTo>
                <a:cubicBezTo>
                  <a:pt x="11785441" y="6129247"/>
                  <a:pt x="11895865" y="6240979"/>
                  <a:pt x="11895865" y="6378808"/>
                </a:cubicBezTo>
                <a:cubicBezTo>
                  <a:pt x="11895865" y="6516636"/>
                  <a:pt x="11785441" y="6628369"/>
                  <a:pt x="11649226" y="6628369"/>
                </a:cubicBezTo>
                <a:cubicBezTo>
                  <a:pt x="11513012" y="6628369"/>
                  <a:pt x="11402588" y="6516636"/>
                  <a:pt x="11402588" y="6378808"/>
                </a:cubicBezTo>
                <a:cubicBezTo>
                  <a:pt x="11402588" y="6240979"/>
                  <a:pt x="11513012" y="6129247"/>
                  <a:pt x="11649226" y="6129247"/>
                </a:cubicBezTo>
                <a:close/>
                <a:moveTo>
                  <a:pt x="11636303" y="6050671"/>
                </a:moveTo>
                <a:cubicBezTo>
                  <a:pt x="11628077" y="6065220"/>
                  <a:pt x="11623964" y="6083926"/>
                  <a:pt x="11623964" y="6100554"/>
                </a:cubicBezTo>
                <a:cubicBezTo>
                  <a:pt x="11619850" y="6100554"/>
                  <a:pt x="11603398" y="6102632"/>
                  <a:pt x="11601342" y="6104711"/>
                </a:cubicBezTo>
                <a:cubicBezTo>
                  <a:pt x="11595172" y="6086005"/>
                  <a:pt x="11586946" y="6069377"/>
                  <a:pt x="11574607" y="6058985"/>
                </a:cubicBezTo>
                <a:cubicBezTo>
                  <a:pt x="11574607" y="6056906"/>
                  <a:pt x="11574607" y="6056906"/>
                  <a:pt x="11574607" y="6056906"/>
                </a:cubicBezTo>
                <a:cubicBezTo>
                  <a:pt x="11572550" y="6058985"/>
                  <a:pt x="11572550" y="6058985"/>
                  <a:pt x="11572550" y="6058985"/>
                </a:cubicBezTo>
                <a:cubicBezTo>
                  <a:pt x="11566381" y="6058985"/>
                  <a:pt x="11558155" y="6061063"/>
                  <a:pt x="11551985" y="6063142"/>
                </a:cubicBezTo>
                <a:cubicBezTo>
                  <a:pt x="11551985" y="6065220"/>
                  <a:pt x="11551985" y="6065220"/>
                  <a:pt x="11551985" y="6065220"/>
                </a:cubicBezTo>
                <a:cubicBezTo>
                  <a:pt x="11549928" y="6073534"/>
                  <a:pt x="11547872" y="6081848"/>
                  <a:pt x="11547872" y="6090162"/>
                </a:cubicBezTo>
                <a:cubicBezTo>
                  <a:pt x="11547872" y="6100554"/>
                  <a:pt x="11549928" y="6108868"/>
                  <a:pt x="11551985" y="6117182"/>
                </a:cubicBezTo>
                <a:cubicBezTo>
                  <a:pt x="11549928" y="6117182"/>
                  <a:pt x="11533476" y="6125495"/>
                  <a:pt x="11531420" y="6125495"/>
                </a:cubicBezTo>
                <a:cubicBezTo>
                  <a:pt x="11521137" y="6110946"/>
                  <a:pt x="11508798" y="6096397"/>
                  <a:pt x="11494402" y="6090162"/>
                </a:cubicBezTo>
                <a:cubicBezTo>
                  <a:pt x="11494402" y="6088083"/>
                  <a:pt x="11494402" y="6088083"/>
                  <a:pt x="11494402" y="6088083"/>
                </a:cubicBezTo>
                <a:cubicBezTo>
                  <a:pt x="11492346" y="6088083"/>
                  <a:pt x="11492346" y="6088083"/>
                  <a:pt x="11492346" y="6088083"/>
                </a:cubicBezTo>
                <a:cubicBezTo>
                  <a:pt x="11486176" y="6092240"/>
                  <a:pt x="11480006" y="6096397"/>
                  <a:pt x="11473837" y="6100554"/>
                </a:cubicBezTo>
                <a:cubicBezTo>
                  <a:pt x="11473837" y="6100554"/>
                  <a:pt x="11473837" y="6102632"/>
                  <a:pt x="11473837" y="6102632"/>
                </a:cubicBezTo>
                <a:cubicBezTo>
                  <a:pt x="11473837" y="6119260"/>
                  <a:pt x="11477950" y="6135888"/>
                  <a:pt x="11486176" y="6152515"/>
                </a:cubicBezTo>
                <a:cubicBezTo>
                  <a:pt x="11484120" y="6154594"/>
                  <a:pt x="11471780" y="6162908"/>
                  <a:pt x="11469724" y="6164986"/>
                </a:cubicBezTo>
                <a:cubicBezTo>
                  <a:pt x="11457385" y="6152515"/>
                  <a:pt x="11440932" y="6142123"/>
                  <a:pt x="11426536" y="6137966"/>
                </a:cubicBezTo>
                <a:cubicBezTo>
                  <a:pt x="11424480" y="6137966"/>
                  <a:pt x="11424480" y="6137966"/>
                  <a:pt x="11424480" y="6137966"/>
                </a:cubicBezTo>
                <a:cubicBezTo>
                  <a:pt x="11424480" y="6140044"/>
                  <a:pt x="11424480" y="6140044"/>
                  <a:pt x="11424480" y="6140044"/>
                </a:cubicBezTo>
                <a:cubicBezTo>
                  <a:pt x="11418310" y="6142123"/>
                  <a:pt x="11412140" y="6148358"/>
                  <a:pt x="11408027" y="6154594"/>
                </a:cubicBezTo>
                <a:cubicBezTo>
                  <a:pt x="11408027" y="6156672"/>
                  <a:pt x="11408027" y="6156672"/>
                  <a:pt x="11408027" y="6156672"/>
                </a:cubicBezTo>
                <a:cubicBezTo>
                  <a:pt x="11412140" y="6171221"/>
                  <a:pt x="11422423" y="6187849"/>
                  <a:pt x="11434763" y="6202398"/>
                </a:cubicBezTo>
                <a:cubicBezTo>
                  <a:pt x="11432706" y="6202398"/>
                  <a:pt x="11422423" y="6216947"/>
                  <a:pt x="11420366" y="6219026"/>
                </a:cubicBezTo>
                <a:cubicBezTo>
                  <a:pt x="11405971" y="6210712"/>
                  <a:pt x="11387462" y="6206555"/>
                  <a:pt x="11371010" y="6206555"/>
                </a:cubicBezTo>
                <a:cubicBezTo>
                  <a:pt x="11368953" y="6206555"/>
                  <a:pt x="11368953" y="6206555"/>
                  <a:pt x="11368953" y="6206555"/>
                </a:cubicBezTo>
                <a:cubicBezTo>
                  <a:pt x="11364840" y="6210712"/>
                  <a:pt x="11360727" y="6219026"/>
                  <a:pt x="11358671" y="6225261"/>
                </a:cubicBezTo>
                <a:cubicBezTo>
                  <a:pt x="11358671" y="6227340"/>
                  <a:pt x="11358671" y="6227340"/>
                  <a:pt x="11358671" y="6227340"/>
                </a:cubicBezTo>
                <a:cubicBezTo>
                  <a:pt x="11366897" y="6241888"/>
                  <a:pt x="11379236" y="6254359"/>
                  <a:pt x="11395688" y="6264752"/>
                </a:cubicBezTo>
                <a:cubicBezTo>
                  <a:pt x="11393632" y="6266830"/>
                  <a:pt x="11387462" y="6281379"/>
                  <a:pt x="11387462" y="6283458"/>
                </a:cubicBezTo>
                <a:cubicBezTo>
                  <a:pt x="11368953" y="6279301"/>
                  <a:pt x="11350444" y="6279301"/>
                  <a:pt x="11336049" y="6283458"/>
                </a:cubicBezTo>
                <a:cubicBezTo>
                  <a:pt x="11333992" y="6283458"/>
                  <a:pt x="11333992" y="6283458"/>
                  <a:pt x="11333992" y="6283458"/>
                </a:cubicBezTo>
                <a:cubicBezTo>
                  <a:pt x="11333992" y="6285536"/>
                  <a:pt x="11333992" y="6285536"/>
                  <a:pt x="11333992" y="6285536"/>
                </a:cubicBezTo>
                <a:cubicBezTo>
                  <a:pt x="11331936" y="6291772"/>
                  <a:pt x="11329879" y="6300085"/>
                  <a:pt x="11327823" y="6306320"/>
                </a:cubicBezTo>
                <a:cubicBezTo>
                  <a:pt x="11329879" y="6308399"/>
                  <a:pt x="11329879" y="6308399"/>
                  <a:pt x="11329879" y="6308399"/>
                </a:cubicBezTo>
                <a:cubicBezTo>
                  <a:pt x="11340162" y="6318791"/>
                  <a:pt x="11356614" y="6329184"/>
                  <a:pt x="11373066" y="6333340"/>
                </a:cubicBezTo>
                <a:cubicBezTo>
                  <a:pt x="11373066" y="6335419"/>
                  <a:pt x="11371010" y="6354125"/>
                  <a:pt x="11371010" y="6356204"/>
                </a:cubicBezTo>
                <a:cubicBezTo>
                  <a:pt x="11352501" y="6356204"/>
                  <a:pt x="11333992" y="6360360"/>
                  <a:pt x="11321653" y="6368675"/>
                </a:cubicBezTo>
                <a:cubicBezTo>
                  <a:pt x="11319596" y="6368675"/>
                  <a:pt x="11319596" y="6368675"/>
                  <a:pt x="11319596" y="6368675"/>
                </a:cubicBezTo>
                <a:cubicBezTo>
                  <a:pt x="11319596" y="6370752"/>
                  <a:pt x="11319596" y="6370752"/>
                  <a:pt x="11319596" y="6370752"/>
                </a:cubicBezTo>
                <a:cubicBezTo>
                  <a:pt x="11319596" y="6372831"/>
                  <a:pt x="11319596" y="6376988"/>
                  <a:pt x="11319596" y="6381145"/>
                </a:cubicBezTo>
                <a:cubicBezTo>
                  <a:pt x="11319596" y="6385302"/>
                  <a:pt x="11319596" y="6389459"/>
                  <a:pt x="11319596" y="6391537"/>
                </a:cubicBezTo>
                <a:cubicBezTo>
                  <a:pt x="11319596" y="6393616"/>
                  <a:pt x="11319596" y="6393616"/>
                  <a:pt x="11319596" y="6393616"/>
                </a:cubicBezTo>
                <a:cubicBezTo>
                  <a:pt x="11321653" y="6393616"/>
                  <a:pt x="11321653" y="6393616"/>
                  <a:pt x="11321653" y="6393616"/>
                </a:cubicBezTo>
                <a:cubicBezTo>
                  <a:pt x="11333992" y="6401930"/>
                  <a:pt x="11352501" y="6406087"/>
                  <a:pt x="11371010" y="6406087"/>
                </a:cubicBezTo>
                <a:cubicBezTo>
                  <a:pt x="11371010" y="6410243"/>
                  <a:pt x="11373066" y="6426871"/>
                  <a:pt x="11375123" y="6428949"/>
                </a:cubicBezTo>
                <a:cubicBezTo>
                  <a:pt x="11356614" y="6435184"/>
                  <a:pt x="11340162" y="6443498"/>
                  <a:pt x="11329879" y="6455969"/>
                </a:cubicBezTo>
                <a:cubicBezTo>
                  <a:pt x="11327823" y="6455969"/>
                  <a:pt x="11327823" y="6455969"/>
                  <a:pt x="11327823" y="6455969"/>
                </a:cubicBezTo>
                <a:cubicBezTo>
                  <a:pt x="11327823" y="6458048"/>
                  <a:pt x="11327823" y="6458048"/>
                  <a:pt x="11327823" y="6458048"/>
                </a:cubicBezTo>
                <a:cubicBezTo>
                  <a:pt x="11329879" y="6464283"/>
                  <a:pt x="11331936" y="6472597"/>
                  <a:pt x="11333992" y="6478833"/>
                </a:cubicBezTo>
                <a:cubicBezTo>
                  <a:pt x="11336049" y="6478833"/>
                  <a:pt x="11336049" y="6478833"/>
                  <a:pt x="11336049" y="6478833"/>
                </a:cubicBezTo>
                <a:cubicBezTo>
                  <a:pt x="11350444" y="6485068"/>
                  <a:pt x="11371010" y="6482989"/>
                  <a:pt x="11387462" y="6478833"/>
                </a:cubicBezTo>
                <a:cubicBezTo>
                  <a:pt x="11387462" y="6480910"/>
                  <a:pt x="11395688" y="6497539"/>
                  <a:pt x="11395688" y="6499616"/>
                </a:cubicBezTo>
                <a:cubicBezTo>
                  <a:pt x="11381292" y="6507930"/>
                  <a:pt x="11366897" y="6522480"/>
                  <a:pt x="11358671" y="6537029"/>
                </a:cubicBezTo>
                <a:cubicBezTo>
                  <a:pt x="11358671" y="6539107"/>
                  <a:pt x="11358671" y="6539107"/>
                  <a:pt x="11358671" y="6539107"/>
                </a:cubicBezTo>
                <a:cubicBezTo>
                  <a:pt x="11360727" y="6543265"/>
                  <a:pt x="11366897" y="6551578"/>
                  <a:pt x="11371010" y="6557813"/>
                </a:cubicBezTo>
                <a:cubicBezTo>
                  <a:pt x="11387462" y="6557813"/>
                  <a:pt x="11405971" y="6553657"/>
                  <a:pt x="11422423" y="6543265"/>
                </a:cubicBezTo>
                <a:cubicBezTo>
                  <a:pt x="11422423" y="6545342"/>
                  <a:pt x="11432706" y="6559892"/>
                  <a:pt x="11434763" y="6561971"/>
                </a:cubicBezTo>
                <a:cubicBezTo>
                  <a:pt x="11422423" y="6574441"/>
                  <a:pt x="11412140" y="6591068"/>
                  <a:pt x="11408027" y="6607697"/>
                </a:cubicBezTo>
                <a:cubicBezTo>
                  <a:pt x="11410084" y="6609774"/>
                  <a:pt x="11410084" y="6609774"/>
                  <a:pt x="11410084" y="6609774"/>
                </a:cubicBezTo>
                <a:cubicBezTo>
                  <a:pt x="11412140" y="6613932"/>
                  <a:pt x="11420366" y="6620167"/>
                  <a:pt x="11424480" y="6624324"/>
                </a:cubicBezTo>
                <a:cubicBezTo>
                  <a:pt x="11426536" y="6624324"/>
                  <a:pt x="11426536" y="6624324"/>
                  <a:pt x="11426536" y="6624324"/>
                </a:cubicBezTo>
                <a:cubicBezTo>
                  <a:pt x="11440932" y="6620167"/>
                  <a:pt x="11457385" y="6611853"/>
                  <a:pt x="11471780" y="6597304"/>
                </a:cubicBezTo>
                <a:cubicBezTo>
                  <a:pt x="11473837" y="6599383"/>
                  <a:pt x="11486176" y="6609774"/>
                  <a:pt x="11488233" y="6611853"/>
                </a:cubicBezTo>
                <a:cubicBezTo>
                  <a:pt x="11480006" y="6628480"/>
                  <a:pt x="11475894" y="6645109"/>
                  <a:pt x="11475894" y="6661736"/>
                </a:cubicBezTo>
                <a:cubicBezTo>
                  <a:pt x="11475894" y="6661736"/>
                  <a:pt x="11475894" y="6663815"/>
                  <a:pt x="11475894" y="6663815"/>
                </a:cubicBezTo>
                <a:cubicBezTo>
                  <a:pt x="11480006" y="6667971"/>
                  <a:pt x="11488233" y="6672129"/>
                  <a:pt x="11494402" y="6674206"/>
                </a:cubicBezTo>
                <a:cubicBezTo>
                  <a:pt x="11494402" y="6676285"/>
                  <a:pt x="11494402" y="6676285"/>
                  <a:pt x="11494402" y="6676285"/>
                </a:cubicBezTo>
                <a:cubicBezTo>
                  <a:pt x="11496459" y="6674206"/>
                  <a:pt x="11496459" y="6674206"/>
                  <a:pt x="11496459" y="6674206"/>
                </a:cubicBezTo>
                <a:cubicBezTo>
                  <a:pt x="11510854" y="6665893"/>
                  <a:pt x="11523194" y="6653422"/>
                  <a:pt x="11533476" y="6636795"/>
                </a:cubicBezTo>
                <a:cubicBezTo>
                  <a:pt x="11535533" y="6638873"/>
                  <a:pt x="11549928" y="6645109"/>
                  <a:pt x="11551985" y="6645109"/>
                </a:cubicBezTo>
                <a:cubicBezTo>
                  <a:pt x="11549928" y="6653422"/>
                  <a:pt x="11549928" y="6663815"/>
                  <a:pt x="11549928" y="6672129"/>
                </a:cubicBezTo>
                <a:cubicBezTo>
                  <a:pt x="11549928" y="6680442"/>
                  <a:pt x="11549928" y="6690835"/>
                  <a:pt x="11551985" y="6697070"/>
                </a:cubicBezTo>
                <a:cubicBezTo>
                  <a:pt x="11551985" y="6699148"/>
                  <a:pt x="11551985" y="6699148"/>
                  <a:pt x="11551985" y="6699148"/>
                </a:cubicBezTo>
                <a:cubicBezTo>
                  <a:pt x="11554042" y="6699148"/>
                  <a:pt x="11554042" y="6699148"/>
                  <a:pt x="11554042" y="6699148"/>
                </a:cubicBezTo>
                <a:cubicBezTo>
                  <a:pt x="11558155" y="6701227"/>
                  <a:pt x="11568437" y="6703305"/>
                  <a:pt x="11574607" y="6705383"/>
                </a:cubicBezTo>
                <a:cubicBezTo>
                  <a:pt x="11576663" y="6705383"/>
                  <a:pt x="11576663" y="6705383"/>
                  <a:pt x="11576663" y="6705383"/>
                </a:cubicBezTo>
                <a:cubicBezTo>
                  <a:pt x="11586946" y="6692913"/>
                  <a:pt x="11597229" y="6676285"/>
                  <a:pt x="11601342" y="6659658"/>
                </a:cubicBezTo>
                <a:cubicBezTo>
                  <a:pt x="11603398" y="6659658"/>
                  <a:pt x="11621907" y="6661736"/>
                  <a:pt x="11623964" y="6661736"/>
                </a:cubicBezTo>
                <a:cubicBezTo>
                  <a:pt x="11623964" y="6680442"/>
                  <a:pt x="11628077" y="6699148"/>
                  <a:pt x="11636303" y="6713697"/>
                </a:cubicBezTo>
                <a:cubicBezTo>
                  <a:pt x="11638359" y="6713697"/>
                  <a:pt x="11638359" y="6713697"/>
                  <a:pt x="11638359" y="6713697"/>
                </a:cubicBezTo>
                <a:cubicBezTo>
                  <a:pt x="11644529" y="6713697"/>
                  <a:pt x="11654812" y="6713697"/>
                  <a:pt x="11658925" y="6713697"/>
                </a:cubicBezTo>
                <a:cubicBezTo>
                  <a:pt x="11660982" y="6713697"/>
                  <a:pt x="11660982" y="6713697"/>
                  <a:pt x="11660982" y="6713697"/>
                </a:cubicBezTo>
                <a:cubicBezTo>
                  <a:pt x="11669208" y="6699148"/>
                  <a:pt x="11673321" y="6680442"/>
                  <a:pt x="11675378" y="6661736"/>
                </a:cubicBezTo>
                <a:cubicBezTo>
                  <a:pt x="11677434" y="6661736"/>
                  <a:pt x="11693886" y="6659658"/>
                  <a:pt x="11695943" y="6659658"/>
                </a:cubicBezTo>
                <a:cubicBezTo>
                  <a:pt x="11700056" y="6676285"/>
                  <a:pt x="11710338" y="6692913"/>
                  <a:pt x="11722678" y="6705383"/>
                </a:cubicBezTo>
                <a:cubicBezTo>
                  <a:pt x="11728847" y="6703305"/>
                  <a:pt x="11739130" y="6701227"/>
                  <a:pt x="11743243" y="6699148"/>
                </a:cubicBezTo>
                <a:cubicBezTo>
                  <a:pt x="11745300" y="6699148"/>
                  <a:pt x="11745300" y="6699148"/>
                  <a:pt x="11745300" y="6699148"/>
                </a:cubicBezTo>
                <a:cubicBezTo>
                  <a:pt x="11747356" y="6690835"/>
                  <a:pt x="11747356" y="6680442"/>
                  <a:pt x="11747356" y="6672129"/>
                </a:cubicBezTo>
                <a:cubicBezTo>
                  <a:pt x="11747356" y="6663815"/>
                  <a:pt x="11747356" y="6653422"/>
                  <a:pt x="11745300" y="6645109"/>
                </a:cubicBezTo>
                <a:cubicBezTo>
                  <a:pt x="11747356" y="6645109"/>
                  <a:pt x="11763808" y="6638873"/>
                  <a:pt x="11765865" y="6636795"/>
                </a:cubicBezTo>
                <a:cubicBezTo>
                  <a:pt x="11774091" y="6653422"/>
                  <a:pt x="11788487" y="6665893"/>
                  <a:pt x="11802882" y="6674206"/>
                </a:cubicBezTo>
                <a:cubicBezTo>
                  <a:pt x="11809052" y="6672129"/>
                  <a:pt x="11817278" y="6667971"/>
                  <a:pt x="11821391" y="6663815"/>
                </a:cubicBezTo>
                <a:cubicBezTo>
                  <a:pt x="11823448" y="6661736"/>
                  <a:pt x="11823448" y="6661736"/>
                  <a:pt x="11823448" y="6661736"/>
                </a:cubicBezTo>
                <a:cubicBezTo>
                  <a:pt x="11823448" y="6661736"/>
                  <a:pt x="11823448" y="6661736"/>
                  <a:pt x="11823448" y="6659658"/>
                </a:cubicBezTo>
                <a:cubicBezTo>
                  <a:pt x="11823448" y="6645109"/>
                  <a:pt x="11817278" y="6626403"/>
                  <a:pt x="11809052" y="6611853"/>
                </a:cubicBezTo>
                <a:cubicBezTo>
                  <a:pt x="11811108" y="6609774"/>
                  <a:pt x="11823448" y="6599383"/>
                  <a:pt x="11825504" y="6597304"/>
                </a:cubicBezTo>
                <a:cubicBezTo>
                  <a:pt x="11839900" y="6609774"/>
                  <a:pt x="11856352" y="6620167"/>
                  <a:pt x="11870748" y="6624324"/>
                </a:cubicBezTo>
                <a:cubicBezTo>
                  <a:pt x="11872805" y="6624324"/>
                  <a:pt x="11872805" y="6624324"/>
                  <a:pt x="11872805" y="6624324"/>
                </a:cubicBezTo>
                <a:cubicBezTo>
                  <a:pt x="11876918" y="6620167"/>
                  <a:pt x="11885144" y="6613932"/>
                  <a:pt x="11887201" y="6607697"/>
                </a:cubicBezTo>
                <a:cubicBezTo>
                  <a:pt x="11889257" y="6607697"/>
                  <a:pt x="11889257" y="6607697"/>
                  <a:pt x="11889257" y="6607697"/>
                </a:cubicBezTo>
                <a:cubicBezTo>
                  <a:pt x="11885144" y="6591068"/>
                  <a:pt x="11874861" y="6574441"/>
                  <a:pt x="11862522" y="6561971"/>
                </a:cubicBezTo>
                <a:cubicBezTo>
                  <a:pt x="11864579" y="6559892"/>
                  <a:pt x="11874861" y="6545342"/>
                  <a:pt x="11874861" y="6543265"/>
                </a:cubicBezTo>
                <a:cubicBezTo>
                  <a:pt x="11891314" y="6551578"/>
                  <a:pt x="11909822" y="6557813"/>
                  <a:pt x="11926275" y="6557813"/>
                </a:cubicBezTo>
                <a:cubicBezTo>
                  <a:pt x="11928331" y="6555735"/>
                  <a:pt x="11928331" y="6555735"/>
                  <a:pt x="11928331" y="6555735"/>
                </a:cubicBezTo>
                <a:cubicBezTo>
                  <a:pt x="11930388" y="6551578"/>
                  <a:pt x="11936557" y="6543265"/>
                  <a:pt x="11938614" y="6537029"/>
                </a:cubicBezTo>
                <a:cubicBezTo>
                  <a:pt x="11938614" y="6534951"/>
                  <a:pt x="11938614" y="6534951"/>
                  <a:pt x="11938614" y="6534951"/>
                </a:cubicBezTo>
                <a:cubicBezTo>
                  <a:pt x="11930388" y="6522480"/>
                  <a:pt x="11915992" y="6507930"/>
                  <a:pt x="11901596" y="6499616"/>
                </a:cubicBezTo>
                <a:cubicBezTo>
                  <a:pt x="11901596" y="6495460"/>
                  <a:pt x="11909822" y="6480910"/>
                  <a:pt x="11909822" y="6478833"/>
                </a:cubicBezTo>
                <a:cubicBezTo>
                  <a:pt x="11926275" y="6482989"/>
                  <a:pt x="11944784" y="6482989"/>
                  <a:pt x="11961236" y="6478833"/>
                </a:cubicBezTo>
                <a:cubicBezTo>
                  <a:pt x="11963292" y="6478833"/>
                  <a:pt x="11963292" y="6478833"/>
                  <a:pt x="11963292" y="6478833"/>
                </a:cubicBezTo>
                <a:cubicBezTo>
                  <a:pt x="11965349" y="6472597"/>
                  <a:pt x="11967405" y="6464283"/>
                  <a:pt x="11967405" y="6458048"/>
                </a:cubicBezTo>
                <a:cubicBezTo>
                  <a:pt x="11967405" y="6455969"/>
                  <a:pt x="11967405" y="6455969"/>
                  <a:pt x="11967405" y="6455969"/>
                </a:cubicBezTo>
                <a:cubicBezTo>
                  <a:pt x="11957123" y="6443498"/>
                  <a:pt x="11940670" y="6435184"/>
                  <a:pt x="11922162" y="6428949"/>
                </a:cubicBezTo>
                <a:cubicBezTo>
                  <a:pt x="11924218" y="6426871"/>
                  <a:pt x="11926275" y="6410243"/>
                  <a:pt x="11926275" y="6408165"/>
                </a:cubicBezTo>
                <a:cubicBezTo>
                  <a:pt x="11944784" y="6408165"/>
                  <a:pt x="11963292" y="6401930"/>
                  <a:pt x="11975632" y="6393616"/>
                </a:cubicBezTo>
                <a:cubicBezTo>
                  <a:pt x="11977688" y="6393616"/>
                  <a:pt x="11977688" y="6393616"/>
                  <a:pt x="11977688" y="6393616"/>
                </a:cubicBezTo>
                <a:cubicBezTo>
                  <a:pt x="11977688" y="6389459"/>
                  <a:pt x="11977688" y="6385302"/>
                  <a:pt x="11977688" y="6381145"/>
                </a:cubicBezTo>
                <a:cubicBezTo>
                  <a:pt x="11977688" y="6379066"/>
                  <a:pt x="11977688" y="6374910"/>
                  <a:pt x="11977688" y="6370752"/>
                </a:cubicBezTo>
                <a:cubicBezTo>
                  <a:pt x="11975632" y="6370752"/>
                  <a:pt x="11975632" y="6370752"/>
                  <a:pt x="11975632" y="6370752"/>
                </a:cubicBezTo>
                <a:cubicBezTo>
                  <a:pt x="11963292" y="6362439"/>
                  <a:pt x="11944784" y="6356204"/>
                  <a:pt x="11926275" y="6356204"/>
                </a:cubicBezTo>
                <a:cubicBezTo>
                  <a:pt x="11926275" y="6354125"/>
                  <a:pt x="11924218" y="6337498"/>
                  <a:pt x="11924218" y="6335419"/>
                </a:cubicBezTo>
                <a:cubicBezTo>
                  <a:pt x="11940670" y="6329184"/>
                  <a:pt x="11957123" y="6320870"/>
                  <a:pt x="11967405" y="6308399"/>
                </a:cubicBezTo>
                <a:cubicBezTo>
                  <a:pt x="11969462" y="6308399"/>
                  <a:pt x="11969462" y="6308399"/>
                  <a:pt x="11969462" y="6308399"/>
                </a:cubicBezTo>
                <a:cubicBezTo>
                  <a:pt x="11969462" y="6306320"/>
                  <a:pt x="11969462" y="6306320"/>
                  <a:pt x="11969462" y="6306320"/>
                </a:cubicBezTo>
                <a:cubicBezTo>
                  <a:pt x="11967405" y="6300085"/>
                  <a:pt x="11965349" y="6291772"/>
                  <a:pt x="11963292" y="6285536"/>
                </a:cubicBezTo>
                <a:cubicBezTo>
                  <a:pt x="11961236" y="6285536"/>
                  <a:pt x="11961236" y="6285536"/>
                  <a:pt x="11961236" y="6285536"/>
                </a:cubicBezTo>
                <a:cubicBezTo>
                  <a:pt x="11946840" y="6279301"/>
                  <a:pt x="11928331" y="6281379"/>
                  <a:pt x="11909822" y="6285536"/>
                </a:cubicBezTo>
                <a:cubicBezTo>
                  <a:pt x="11909822" y="6283458"/>
                  <a:pt x="11903653" y="6266830"/>
                  <a:pt x="11901596" y="6264752"/>
                </a:cubicBezTo>
                <a:cubicBezTo>
                  <a:pt x="11918049" y="6256438"/>
                  <a:pt x="11930388" y="6241888"/>
                  <a:pt x="11938614" y="6227340"/>
                </a:cubicBezTo>
                <a:cubicBezTo>
                  <a:pt x="11938614" y="6225261"/>
                  <a:pt x="11938614" y="6225261"/>
                  <a:pt x="11938614" y="6225261"/>
                </a:cubicBezTo>
                <a:cubicBezTo>
                  <a:pt x="11936557" y="6221104"/>
                  <a:pt x="11932444" y="6212790"/>
                  <a:pt x="11928331" y="6206555"/>
                </a:cubicBezTo>
                <a:cubicBezTo>
                  <a:pt x="11926275" y="6206555"/>
                  <a:pt x="11926275" y="6206555"/>
                  <a:pt x="11926275" y="6206555"/>
                </a:cubicBezTo>
                <a:cubicBezTo>
                  <a:pt x="11909822" y="6206555"/>
                  <a:pt x="11891314" y="6210712"/>
                  <a:pt x="11876918" y="6219026"/>
                </a:cubicBezTo>
                <a:cubicBezTo>
                  <a:pt x="11874861" y="6219026"/>
                  <a:pt x="11864579" y="6204476"/>
                  <a:pt x="11862522" y="6202398"/>
                </a:cubicBezTo>
                <a:cubicBezTo>
                  <a:pt x="11874861" y="6189927"/>
                  <a:pt x="11885144" y="6173300"/>
                  <a:pt x="11889257" y="6156672"/>
                </a:cubicBezTo>
                <a:cubicBezTo>
                  <a:pt x="11889257" y="6154594"/>
                  <a:pt x="11889257" y="6154594"/>
                  <a:pt x="11889257" y="6154594"/>
                </a:cubicBezTo>
                <a:cubicBezTo>
                  <a:pt x="11885144" y="6150437"/>
                  <a:pt x="11878975" y="6144201"/>
                  <a:pt x="11872805" y="6140044"/>
                </a:cubicBezTo>
                <a:cubicBezTo>
                  <a:pt x="11856352" y="6144201"/>
                  <a:pt x="11839900" y="6152515"/>
                  <a:pt x="11827561" y="6164986"/>
                </a:cubicBezTo>
                <a:cubicBezTo>
                  <a:pt x="11825504" y="6164986"/>
                  <a:pt x="11811108" y="6154594"/>
                  <a:pt x="11809052" y="6152515"/>
                </a:cubicBezTo>
                <a:cubicBezTo>
                  <a:pt x="11819334" y="6135888"/>
                  <a:pt x="11823448" y="6119260"/>
                  <a:pt x="11823448" y="6102632"/>
                </a:cubicBezTo>
                <a:cubicBezTo>
                  <a:pt x="11823448" y="6102632"/>
                  <a:pt x="11823448" y="6100554"/>
                  <a:pt x="11823448" y="6100554"/>
                </a:cubicBezTo>
                <a:cubicBezTo>
                  <a:pt x="11817278" y="6096397"/>
                  <a:pt x="11809052" y="6092240"/>
                  <a:pt x="11804939" y="6090162"/>
                </a:cubicBezTo>
                <a:cubicBezTo>
                  <a:pt x="11802882" y="6088083"/>
                  <a:pt x="11802882" y="6088083"/>
                  <a:pt x="11802882" y="6088083"/>
                </a:cubicBezTo>
                <a:cubicBezTo>
                  <a:pt x="11802882" y="6090162"/>
                  <a:pt x="11802882" y="6090162"/>
                  <a:pt x="11802882" y="6090162"/>
                </a:cubicBezTo>
                <a:cubicBezTo>
                  <a:pt x="11788487" y="6096397"/>
                  <a:pt x="11776147" y="6110946"/>
                  <a:pt x="11765865" y="6125495"/>
                </a:cubicBezTo>
                <a:cubicBezTo>
                  <a:pt x="11763808" y="6125495"/>
                  <a:pt x="11747356" y="6119260"/>
                  <a:pt x="11745300" y="6117182"/>
                </a:cubicBezTo>
                <a:cubicBezTo>
                  <a:pt x="11747356" y="6108868"/>
                  <a:pt x="11749412" y="6100554"/>
                  <a:pt x="11749412" y="6090162"/>
                </a:cubicBezTo>
                <a:cubicBezTo>
                  <a:pt x="11749412" y="6081848"/>
                  <a:pt x="11747356" y="6073534"/>
                  <a:pt x="11745300" y="6065220"/>
                </a:cubicBezTo>
                <a:cubicBezTo>
                  <a:pt x="11745300" y="6063142"/>
                  <a:pt x="11745300" y="6063142"/>
                  <a:pt x="11745300" y="6063142"/>
                </a:cubicBezTo>
                <a:cubicBezTo>
                  <a:pt x="11743243" y="6063142"/>
                  <a:pt x="11743243" y="6063142"/>
                  <a:pt x="11743243" y="6063142"/>
                </a:cubicBezTo>
                <a:cubicBezTo>
                  <a:pt x="11739130" y="6061063"/>
                  <a:pt x="11730904" y="6058985"/>
                  <a:pt x="11722678" y="6058985"/>
                </a:cubicBezTo>
                <a:cubicBezTo>
                  <a:pt x="11710338" y="6069377"/>
                  <a:pt x="11700056" y="6086005"/>
                  <a:pt x="11695943" y="6104711"/>
                </a:cubicBezTo>
                <a:cubicBezTo>
                  <a:pt x="11693886" y="6102632"/>
                  <a:pt x="11677434" y="6100554"/>
                  <a:pt x="11673321" y="6100554"/>
                </a:cubicBezTo>
                <a:cubicBezTo>
                  <a:pt x="11673321" y="6083926"/>
                  <a:pt x="11669208" y="6065220"/>
                  <a:pt x="11660982" y="6050671"/>
                </a:cubicBezTo>
                <a:cubicBezTo>
                  <a:pt x="11658925" y="6050671"/>
                  <a:pt x="11658925" y="6050671"/>
                  <a:pt x="11658925" y="6050671"/>
                </a:cubicBezTo>
                <a:cubicBezTo>
                  <a:pt x="11652756" y="6048592"/>
                  <a:pt x="11644529" y="6048592"/>
                  <a:pt x="11638359" y="6050671"/>
                </a:cubicBezTo>
                <a:cubicBezTo>
                  <a:pt x="11636303" y="6050671"/>
                  <a:pt x="11636303" y="6050671"/>
                  <a:pt x="11636303" y="6050671"/>
                </a:cubicBezTo>
                <a:close/>
                <a:moveTo>
                  <a:pt x="0" y="0"/>
                </a:moveTo>
                <a:lnTo>
                  <a:pt x="12192000" y="0"/>
                </a:lnTo>
                <a:lnTo>
                  <a:pt x="12192000" y="6858000"/>
                </a:lnTo>
                <a:lnTo>
                  <a:pt x="4539049" y="6858000"/>
                </a:lnTo>
                <a:lnTo>
                  <a:pt x="0" y="6858000"/>
                </a:lnTo>
                <a:lnTo>
                  <a:pt x="0" y="6273113"/>
                </a:lnTo>
                <a:close/>
              </a:path>
            </a:pathLst>
          </a:custGeom>
          <a:solidFill>
            <a:srgbClr val="48595D">
              <a:alpha val="70000"/>
            </a:srgbClr>
          </a:solidFill>
        </p:spPr>
        <p:txBody>
          <a:bodyPr wrap="square" tIns="0" bIns="1371600" anchor="b">
            <a:noAutofit/>
          </a:bodyPr>
          <a:lstStyle>
            <a:lvl1pPr marL="457200" indent="0" algn="l">
              <a:buNone/>
              <a:defRPr sz="6600" b="1" cap="all" baseline="0">
                <a:solidFill>
                  <a:schemeClr val="bg1">
                    <a:alpha val="0"/>
                  </a:schemeClr>
                </a:solidFill>
                <a:latin typeface="MS PMincho"/>
              </a:defRPr>
            </a:lvl1pPr>
            <a:lvl2pPr marL="0" indent="0" algn="ctr">
              <a:buNone/>
              <a:defRPr sz="2000">
                <a:solidFill>
                  <a:schemeClr val="bg1"/>
                </a:solidFill>
              </a:defRPr>
            </a:lvl2pPr>
            <a:lvl3pPr>
              <a:defRPr sz="1800"/>
            </a:lvl3pPr>
            <a:lvl4pPr>
              <a:defRPr sz="1600"/>
            </a:lvl4pPr>
            <a:lvl5pPr>
              <a:defRPr sz="1600"/>
            </a:lvl5pPr>
          </a:lstStyle>
          <a:p>
            <a:pPr lvl="0"/>
            <a:endParaRPr/>
          </a:p>
        </p:txBody>
      </p:sp>
      <p:sp>
        <p:nvSpPr>
          <p:cNvPr id="8" name="Text Placeholder 7">
            <a:extLst>
              <a:ext uri="{FF2B5EF4-FFF2-40B4-BE49-F238E27FC236}">
                <a16:creationId xmlns:a16="http://schemas.microsoft.com/office/drawing/2014/main" id="{E5AC0397-2DA6-4540-8C1F-56B2F3337EE9}"/>
              </a:ext>
            </a:extLst>
          </p:cNvPr>
          <p:cNvSpPr>
            <a:spLocks noGrp="1"/>
          </p:cNvSpPr>
          <p:nvPr>
            <p:ph type="body" sz="quarter" idx="14"/>
          </p:nvPr>
        </p:nvSpPr>
        <p:spPr>
          <a:xfrm>
            <a:off x="719138" y="1358900"/>
            <a:ext cx="3860800" cy="2434167"/>
          </a:xfrm>
          <a:noFill/>
          <a:ln w="50800">
            <a:solidFill>
              <a:schemeClr val="bg1"/>
            </a:solidFill>
          </a:ln>
        </p:spPr>
        <p:txBody>
          <a:bodyPr anchor="ctr">
            <a:normAutofit/>
          </a:bodyPr>
          <a:lstStyle>
            <a:lvl1pPr marL="0" indent="0">
              <a:buNone/>
              <a:defRPr sz="3300">
                <a:solidFill>
                  <a:schemeClr val="bg1"/>
                </a:solidFill>
                <a:latin typeface="MS PMincho"/>
              </a:defRPr>
            </a:lvl1pPr>
            <a:lvl2pPr marL="457200" indent="0">
              <a:buFont typeface="Arial" panose="020B0604020202020204" pitchFamily="34" charset="0"/>
              <a:buNone/>
              <a:defRPr sz="3300">
                <a:solidFill>
                  <a:schemeClr val="bg1"/>
                </a:solidFill>
                <a:latin typeface="MS PMincho"/>
              </a:defRPr>
            </a:lvl2pPr>
          </a:lstStyle>
          <a:p>
            <a:pPr lvl="0"/>
            <a:r>
              <a:rPr lang="en-US" dirty="0"/>
              <a:t>Click to edit Master text styles</a:t>
            </a:r>
          </a:p>
          <a:p>
            <a:pPr lvl="1"/>
            <a:endParaRPr lang="en-US" dirty="0"/>
          </a:p>
        </p:txBody>
      </p:sp>
      <p:sp>
        <p:nvSpPr>
          <p:cNvPr id="10" name="Text Placeholder 7">
            <a:extLst>
              <a:ext uri="{FF2B5EF4-FFF2-40B4-BE49-F238E27FC236}">
                <a16:creationId xmlns:a16="http://schemas.microsoft.com/office/drawing/2014/main" id="{CB44E7F6-F31E-4A39-A72C-52DF93197E75}"/>
              </a:ext>
            </a:extLst>
          </p:cNvPr>
          <p:cNvSpPr>
            <a:spLocks noGrp="1"/>
          </p:cNvSpPr>
          <p:nvPr>
            <p:ph type="body" sz="quarter" idx="15"/>
          </p:nvPr>
        </p:nvSpPr>
        <p:spPr>
          <a:xfrm>
            <a:off x="719138" y="3793068"/>
            <a:ext cx="3860800" cy="651932"/>
          </a:xfrm>
          <a:noFill/>
          <a:ln w="50800">
            <a:solidFill>
              <a:schemeClr val="bg1"/>
            </a:solidFill>
          </a:ln>
        </p:spPr>
        <p:txBody>
          <a:bodyPr tIns="0" bIns="0" anchor="ctr">
            <a:noAutofit/>
          </a:bodyPr>
          <a:lstStyle>
            <a:lvl1pPr marL="0" indent="0">
              <a:buNone/>
              <a:defRPr sz="3300">
                <a:solidFill>
                  <a:schemeClr val="bg1"/>
                </a:solidFill>
                <a:latin typeface="MS PMincho"/>
              </a:defRPr>
            </a:lvl1pPr>
            <a:lvl2pPr marL="457200" indent="0">
              <a:buFont typeface="Arial" panose="020B0604020202020204" pitchFamily="34" charset="0"/>
              <a:buNone/>
              <a:defRPr sz="3300">
                <a:solidFill>
                  <a:schemeClr val="bg1"/>
                </a:solidFill>
                <a:latin typeface="MS PMincho"/>
              </a:defRPr>
            </a:lvl2pPr>
          </a:lstStyle>
          <a:p>
            <a:pPr lvl="0"/>
            <a:r>
              <a:rPr lang="en-US" dirty="0"/>
              <a:t>Click to edit Master</a:t>
            </a:r>
          </a:p>
        </p:txBody>
      </p:sp>
      <p:sp>
        <p:nvSpPr>
          <p:cNvPr id="14" name="Slide Number Placeholder 5">
            <a:extLst>
              <a:ext uri="{FF2B5EF4-FFF2-40B4-BE49-F238E27FC236}">
                <a16:creationId xmlns:a16="http://schemas.microsoft.com/office/drawing/2014/main" id="{2A7DCC2E-35BA-4F5F-A36B-1B0E622326EF}"/>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16460030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4342A258-AFA5-4BA1-AA41-952099F1FF0B}"/>
              </a:ext>
            </a:extLst>
          </p:cNvPr>
          <p:cNvSpPr>
            <a:spLocks noGrp="1"/>
          </p:cNvSpPr>
          <p:nvPr>
            <p:ph type="pic" sz="quarter" idx="16"/>
          </p:nvPr>
        </p:nvSpPr>
        <p:spPr>
          <a:xfrm>
            <a:off x="0" y="0"/>
            <a:ext cx="12192000" cy="6858000"/>
          </a:xfrm>
          <a:custGeom>
            <a:avLst/>
            <a:gdLst>
              <a:gd name="connsiteX0" fmla="*/ 11603402 w 12192000"/>
              <a:gd name="connsiteY0" fmla="*/ 6440005 h 6858000"/>
              <a:gd name="connsiteX1" fmla="*/ 11613605 w 12192000"/>
              <a:gd name="connsiteY1" fmla="*/ 6440005 h 6858000"/>
              <a:gd name="connsiteX2" fmla="*/ 11617686 w 12192000"/>
              <a:gd name="connsiteY2" fmla="*/ 6448343 h 6858000"/>
              <a:gd name="connsiteX3" fmla="*/ 11623808 w 12192000"/>
              <a:gd name="connsiteY3" fmla="*/ 6550487 h 6858000"/>
              <a:gd name="connsiteX4" fmla="*/ 11621767 w 12192000"/>
              <a:gd name="connsiteY4" fmla="*/ 6560909 h 6858000"/>
              <a:gd name="connsiteX5" fmla="*/ 11615645 w 12192000"/>
              <a:gd name="connsiteY5" fmla="*/ 6560909 h 6858000"/>
              <a:gd name="connsiteX6" fmla="*/ 11509533 w 12192000"/>
              <a:gd name="connsiteY6" fmla="*/ 6498373 h 6858000"/>
              <a:gd name="connsiteX7" fmla="*/ 11505451 w 12192000"/>
              <a:gd name="connsiteY7" fmla="*/ 6492120 h 6858000"/>
              <a:gd name="connsiteX8" fmla="*/ 11505451 w 12192000"/>
              <a:gd name="connsiteY8" fmla="*/ 6490034 h 6858000"/>
              <a:gd name="connsiteX9" fmla="*/ 11511573 w 12192000"/>
              <a:gd name="connsiteY9" fmla="*/ 6485865 h 6858000"/>
              <a:gd name="connsiteX10" fmla="*/ 11603402 w 12192000"/>
              <a:gd name="connsiteY10" fmla="*/ 6440005 h 6858000"/>
              <a:gd name="connsiteX11" fmla="*/ 11686136 w 12192000"/>
              <a:gd name="connsiteY11" fmla="*/ 6437921 h 6858000"/>
              <a:gd name="connsiteX12" fmla="*/ 11696438 w 12192000"/>
              <a:gd name="connsiteY12" fmla="*/ 6437921 h 6858000"/>
              <a:gd name="connsiteX13" fmla="*/ 11787097 w 12192000"/>
              <a:gd name="connsiteY13" fmla="*/ 6483687 h 6858000"/>
              <a:gd name="connsiteX14" fmla="*/ 11795339 w 12192000"/>
              <a:gd name="connsiteY14" fmla="*/ 6489928 h 6858000"/>
              <a:gd name="connsiteX15" fmla="*/ 11791218 w 12192000"/>
              <a:gd name="connsiteY15" fmla="*/ 6496168 h 6858000"/>
              <a:gd name="connsiteX16" fmla="*/ 11684076 w 12192000"/>
              <a:gd name="connsiteY16" fmla="*/ 6558576 h 6858000"/>
              <a:gd name="connsiteX17" fmla="*/ 11675833 w 12192000"/>
              <a:gd name="connsiteY17" fmla="*/ 6558576 h 6858000"/>
              <a:gd name="connsiteX18" fmla="*/ 11673773 w 12192000"/>
              <a:gd name="connsiteY18" fmla="*/ 6550255 h 6858000"/>
              <a:gd name="connsiteX19" fmla="*/ 11682015 w 12192000"/>
              <a:gd name="connsiteY19" fmla="*/ 6446242 h 6858000"/>
              <a:gd name="connsiteX20" fmla="*/ 11686136 w 12192000"/>
              <a:gd name="connsiteY20" fmla="*/ 6437921 h 6858000"/>
              <a:gd name="connsiteX21" fmla="*/ 10868401 w 12192000"/>
              <a:gd name="connsiteY21" fmla="*/ 6398178 h 6858000"/>
              <a:gd name="connsiteX22" fmla="*/ 10868401 w 12192000"/>
              <a:gd name="connsiteY22" fmla="*/ 6441381 h 6858000"/>
              <a:gd name="connsiteX23" fmla="*/ 10820512 w 12192000"/>
              <a:gd name="connsiteY23" fmla="*/ 6449610 h 6858000"/>
              <a:gd name="connsiteX24" fmla="*/ 10801773 w 12192000"/>
              <a:gd name="connsiteY24" fmla="*/ 6424923 h 6858000"/>
              <a:gd name="connsiteX25" fmla="*/ 10826759 w 12192000"/>
              <a:gd name="connsiteY25" fmla="*/ 6400236 h 6858000"/>
              <a:gd name="connsiteX26" fmla="*/ 10518900 w 12192000"/>
              <a:gd name="connsiteY26" fmla="*/ 6328044 h 6858000"/>
              <a:gd name="connsiteX27" fmla="*/ 10559811 w 12192000"/>
              <a:gd name="connsiteY27" fmla="*/ 6388243 h 6858000"/>
              <a:gd name="connsiteX28" fmla="*/ 10518900 w 12192000"/>
              <a:gd name="connsiteY28" fmla="*/ 6448441 h 6858000"/>
              <a:gd name="connsiteX29" fmla="*/ 10477988 w 12192000"/>
              <a:gd name="connsiteY29" fmla="*/ 6388243 h 6858000"/>
              <a:gd name="connsiteX30" fmla="*/ 10518900 w 12192000"/>
              <a:gd name="connsiteY30" fmla="*/ 6328044 h 6858000"/>
              <a:gd name="connsiteX31" fmla="*/ 11673123 w 12192000"/>
              <a:gd name="connsiteY31" fmla="*/ 6319732 h 6858000"/>
              <a:gd name="connsiteX32" fmla="*/ 11682116 w 12192000"/>
              <a:gd name="connsiteY32" fmla="*/ 6320771 h 6858000"/>
              <a:gd name="connsiteX33" fmla="*/ 11708840 w 12192000"/>
              <a:gd name="connsiteY33" fmla="*/ 6372722 h 6858000"/>
              <a:gd name="connsiteX34" fmla="*/ 11649226 w 12192000"/>
              <a:gd name="connsiteY34" fmla="*/ 6430907 h 6858000"/>
              <a:gd name="connsiteX35" fmla="*/ 11589612 w 12192000"/>
              <a:gd name="connsiteY35" fmla="*/ 6372722 h 6858000"/>
              <a:gd name="connsiteX36" fmla="*/ 11616336 w 12192000"/>
              <a:gd name="connsiteY36" fmla="*/ 6322850 h 6858000"/>
              <a:gd name="connsiteX37" fmla="*/ 11632781 w 12192000"/>
              <a:gd name="connsiteY37" fmla="*/ 6324927 h 6858000"/>
              <a:gd name="connsiteX38" fmla="*/ 11630725 w 12192000"/>
              <a:gd name="connsiteY38" fmla="*/ 6341552 h 6858000"/>
              <a:gd name="connsiteX39" fmla="*/ 11614280 w 12192000"/>
              <a:gd name="connsiteY39" fmla="*/ 6372722 h 6858000"/>
              <a:gd name="connsiteX40" fmla="*/ 11649226 w 12192000"/>
              <a:gd name="connsiteY40" fmla="*/ 6408049 h 6858000"/>
              <a:gd name="connsiteX41" fmla="*/ 11684172 w 12192000"/>
              <a:gd name="connsiteY41" fmla="*/ 6372722 h 6858000"/>
              <a:gd name="connsiteX42" fmla="*/ 11667727 w 12192000"/>
              <a:gd name="connsiteY42" fmla="*/ 6341552 h 6858000"/>
              <a:gd name="connsiteX43" fmla="*/ 11665671 w 12192000"/>
              <a:gd name="connsiteY43" fmla="*/ 6324927 h 6858000"/>
              <a:gd name="connsiteX44" fmla="*/ 11673123 w 12192000"/>
              <a:gd name="connsiteY44" fmla="*/ 6319732 h 6858000"/>
              <a:gd name="connsiteX45" fmla="*/ 11822057 w 12192000"/>
              <a:gd name="connsiteY45" fmla="*/ 6304666 h 6858000"/>
              <a:gd name="connsiteX46" fmla="*/ 11826190 w 12192000"/>
              <a:gd name="connsiteY46" fmla="*/ 6310895 h 6858000"/>
              <a:gd name="connsiteX47" fmla="*/ 11826190 w 12192000"/>
              <a:gd name="connsiteY47" fmla="*/ 6435462 h 6858000"/>
              <a:gd name="connsiteX48" fmla="*/ 11822057 w 12192000"/>
              <a:gd name="connsiteY48" fmla="*/ 6441690 h 6858000"/>
              <a:gd name="connsiteX49" fmla="*/ 11813791 w 12192000"/>
              <a:gd name="connsiteY49" fmla="*/ 6439614 h 6858000"/>
              <a:gd name="connsiteX50" fmla="*/ 11729066 w 12192000"/>
              <a:gd name="connsiteY50" fmla="*/ 6381482 h 6858000"/>
              <a:gd name="connsiteX51" fmla="*/ 11722867 w 12192000"/>
              <a:gd name="connsiteY51" fmla="*/ 6373178 h 6858000"/>
              <a:gd name="connsiteX52" fmla="*/ 11729066 w 12192000"/>
              <a:gd name="connsiteY52" fmla="*/ 6364874 h 6858000"/>
              <a:gd name="connsiteX53" fmla="*/ 11813791 w 12192000"/>
              <a:gd name="connsiteY53" fmla="*/ 6306743 h 6858000"/>
              <a:gd name="connsiteX54" fmla="*/ 11822057 w 12192000"/>
              <a:gd name="connsiteY54" fmla="*/ 6304666 h 6858000"/>
              <a:gd name="connsiteX55" fmla="*/ 11476229 w 12192000"/>
              <a:gd name="connsiteY55" fmla="*/ 6304666 h 6858000"/>
              <a:gd name="connsiteX56" fmla="*/ 11484412 w 12192000"/>
              <a:gd name="connsiteY56" fmla="*/ 6308818 h 6858000"/>
              <a:gd name="connsiteX57" fmla="*/ 11568280 w 12192000"/>
              <a:gd name="connsiteY57" fmla="*/ 6364874 h 6858000"/>
              <a:gd name="connsiteX58" fmla="*/ 11574417 w 12192000"/>
              <a:gd name="connsiteY58" fmla="*/ 6373178 h 6858000"/>
              <a:gd name="connsiteX59" fmla="*/ 11568280 w 12192000"/>
              <a:gd name="connsiteY59" fmla="*/ 6381482 h 6858000"/>
              <a:gd name="connsiteX60" fmla="*/ 11484412 w 12192000"/>
              <a:gd name="connsiteY60" fmla="*/ 6439614 h 6858000"/>
              <a:gd name="connsiteX61" fmla="*/ 11476229 w 12192000"/>
              <a:gd name="connsiteY61" fmla="*/ 6441690 h 6858000"/>
              <a:gd name="connsiteX62" fmla="*/ 11472138 w 12192000"/>
              <a:gd name="connsiteY62" fmla="*/ 6435462 h 6858000"/>
              <a:gd name="connsiteX63" fmla="*/ 11472138 w 12192000"/>
              <a:gd name="connsiteY63" fmla="*/ 6310895 h 6858000"/>
              <a:gd name="connsiteX64" fmla="*/ 11476229 w 12192000"/>
              <a:gd name="connsiteY64" fmla="*/ 6304666 h 6858000"/>
              <a:gd name="connsiteX65" fmla="*/ 11088184 w 12192000"/>
              <a:gd name="connsiteY65" fmla="*/ 6294146 h 6858000"/>
              <a:gd name="connsiteX66" fmla="*/ 11082024 w 12192000"/>
              <a:gd name="connsiteY66" fmla="*/ 6296224 h 6858000"/>
              <a:gd name="connsiteX67" fmla="*/ 11079972 w 12192000"/>
              <a:gd name="connsiteY67" fmla="*/ 6302454 h 6858000"/>
              <a:gd name="connsiteX68" fmla="*/ 11121033 w 12192000"/>
              <a:gd name="connsiteY68" fmla="*/ 6460305 h 6858000"/>
              <a:gd name="connsiteX69" fmla="*/ 11145670 w 12192000"/>
              <a:gd name="connsiteY69" fmla="*/ 6481074 h 6858000"/>
              <a:gd name="connsiteX70" fmla="*/ 11153882 w 12192000"/>
              <a:gd name="connsiteY70" fmla="*/ 6481074 h 6858000"/>
              <a:gd name="connsiteX71" fmla="*/ 11149776 w 12192000"/>
              <a:gd name="connsiteY71" fmla="*/ 6489382 h 6858000"/>
              <a:gd name="connsiteX72" fmla="*/ 11149776 w 12192000"/>
              <a:gd name="connsiteY72" fmla="*/ 6491459 h 6858000"/>
              <a:gd name="connsiteX73" fmla="*/ 11125139 w 12192000"/>
              <a:gd name="connsiteY73" fmla="*/ 6510152 h 6858000"/>
              <a:gd name="connsiteX74" fmla="*/ 11090237 w 12192000"/>
              <a:gd name="connsiteY74" fmla="*/ 6508075 h 6858000"/>
              <a:gd name="connsiteX75" fmla="*/ 11084078 w 12192000"/>
              <a:gd name="connsiteY75" fmla="*/ 6510152 h 6858000"/>
              <a:gd name="connsiteX76" fmla="*/ 11082024 w 12192000"/>
              <a:gd name="connsiteY76" fmla="*/ 6514306 h 6858000"/>
              <a:gd name="connsiteX77" fmla="*/ 11082024 w 12192000"/>
              <a:gd name="connsiteY77" fmla="*/ 6532999 h 6858000"/>
              <a:gd name="connsiteX78" fmla="*/ 11088184 w 12192000"/>
              <a:gd name="connsiteY78" fmla="*/ 6539230 h 6858000"/>
              <a:gd name="connsiteX79" fmla="*/ 11135404 w 12192000"/>
              <a:gd name="connsiteY79" fmla="*/ 6545460 h 6858000"/>
              <a:gd name="connsiteX80" fmla="*/ 11137458 w 12192000"/>
              <a:gd name="connsiteY80" fmla="*/ 6545460 h 6858000"/>
              <a:gd name="connsiteX81" fmla="*/ 11190838 w 12192000"/>
              <a:gd name="connsiteY81" fmla="*/ 6493536 h 6858000"/>
              <a:gd name="connsiteX82" fmla="*/ 11223687 w 12192000"/>
              <a:gd name="connsiteY82" fmla="*/ 6364764 h 6858000"/>
              <a:gd name="connsiteX83" fmla="*/ 11236005 w 12192000"/>
              <a:gd name="connsiteY83" fmla="*/ 6323224 h 6858000"/>
              <a:gd name="connsiteX84" fmla="*/ 11240111 w 12192000"/>
              <a:gd name="connsiteY84" fmla="*/ 6302454 h 6858000"/>
              <a:gd name="connsiteX85" fmla="*/ 11238058 w 12192000"/>
              <a:gd name="connsiteY85" fmla="*/ 6296224 h 6858000"/>
              <a:gd name="connsiteX86" fmla="*/ 11233952 w 12192000"/>
              <a:gd name="connsiteY86" fmla="*/ 6294146 h 6858000"/>
              <a:gd name="connsiteX87" fmla="*/ 11205209 w 12192000"/>
              <a:gd name="connsiteY87" fmla="*/ 6294146 h 6858000"/>
              <a:gd name="connsiteX88" fmla="*/ 11199050 w 12192000"/>
              <a:gd name="connsiteY88" fmla="*/ 6298301 h 6858000"/>
              <a:gd name="connsiteX89" fmla="*/ 11162094 w 12192000"/>
              <a:gd name="connsiteY89" fmla="*/ 6439535 h 6858000"/>
              <a:gd name="connsiteX90" fmla="*/ 11160041 w 12192000"/>
              <a:gd name="connsiteY90" fmla="*/ 6439535 h 6858000"/>
              <a:gd name="connsiteX91" fmla="*/ 11121033 w 12192000"/>
              <a:gd name="connsiteY91" fmla="*/ 6298301 h 6858000"/>
              <a:gd name="connsiteX92" fmla="*/ 11114874 w 12192000"/>
              <a:gd name="connsiteY92" fmla="*/ 6294146 h 6858000"/>
              <a:gd name="connsiteX93" fmla="*/ 11088184 w 12192000"/>
              <a:gd name="connsiteY93" fmla="*/ 6294146 h 6858000"/>
              <a:gd name="connsiteX94" fmla="*/ 11048412 w 12192000"/>
              <a:gd name="connsiteY94" fmla="*/ 6291809 h 6858000"/>
              <a:gd name="connsiteX95" fmla="*/ 10999317 w 12192000"/>
              <a:gd name="connsiteY95" fmla="*/ 6312618 h 6858000"/>
              <a:gd name="connsiteX96" fmla="*/ 10999317 w 12192000"/>
              <a:gd name="connsiteY96" fmla="*/ 6300133 h 6858000"/>
              <a:gd name="connsiteX97" fmla="*/ 10993181 w 12192000"/>
              <a:gd name="connsiteY97" fmla="*/ 6293890 h 6858000"/>
              <a:gd name="connsiteX98" fmla="*/ 10964542 w 12192000"/>
              <a:gd name="connsiteY98" fmla="*/ 6293890 h 6858000"/>
              <a:gd name="connsiteX99" fmla="*/ 10958406 w 12192000"/>
              <a:gd name="connsiteY99" fmla="*/ 6300133 h 6858000"/>
              <a:gd name="connsiteX100" fmla="*/ 10958406 w 12192000"/>
              <a:gd name="connsiteY100" fmla="*/ 6474928 h 6858000"/>
              <a:gd name="connsiteX101" fmla="*/ 10964542 w 12192000"/>
              <a:gd name="connsiteY101" fmla="*/ 6481171 h 6858000"/>
              <a:gd name="connsiteX102" fmla="*/ 10993181 w 12192000"/>
              <a:gd name="connsiteY102" fmla="*/ 6481171 h 6858000"/>
              <a:gd name="connsiteX103" fmla="*/ 10999317 w 12192000"/>
              <a:gd name="connsiteY103" fmla="*/ 6474928 h 6858000"/>
              <a:gd name="connsiteX104" fmla="*/ 10999317 w 12192000"/>
              <a:gd name="connsiteY104" fmla="*/ 6354236 h 6858000"/>
              <a:gd name="connsiteX105" fmla="*/ 11050457 w 12192000"/>
              <a:gd name="connsiteY105" fmla="*/ 6331346 h 6858000"/>
              <a:gd name="connsiteX106" fmla="*/ 11056594 w 12192000"/>
              <a:gd name="connsiteY106" fmla="*/ 6325103 h 6858000"/>
              <a:gd name="connsiteX107" fmla="*/ 11056594 w 12192000"/>
              <a:gd name="connsiteY107" fmla="*/ 6298052 h 6858000"/>
              <a:gd name="connsiteX108" fmla="*/ 11054548 w 12192000"/>
              <a:gd name="connsiteY108" fmla="*/ 6293890 h 6858000"/>
              <a:gd name="connsiteX109" fmla="*/ 11048412 w 12192000"/>
              <a:gd name="connsiteY109" fmla="*/ 6291809 h 6858000"/>
              <a:gd name="connsiteX110" fmla="*/ 10847504 w 12192000"/>
              <a:gd name="connsiteY110" fmla="*/ 6288302 h 6858000"/>
              <a:gd name="connsiteX111" fmla="*/ 10777148 w 12192000"/>
              <a:gd name="connsiteY111" fmla="*/ 6296620 h 6858000"/>
              <a:gd name="connsiteX112" fmla="*/ 10770940 w 12192000"/>
              <a:gd name="connsiteY112" fmla="*/ 6302858 h 6858000"/>
              <a:gd name="connsiteX113" fmla="*/ 10773009 w 12192000"/>
              <a:gd name="connsiteY113" fmla="*/ 6327811 h 6858000"/>
              <a:gd name="connsiteX114" fmla="*/ 10775079 w 12192000"/>
              <a:gd name="connsiteY114" fmla="*/ 6331970 h 6858000"/>
              <a:gd name="connsiteX115" fmla="*/ 10779217 w 12192000"/>
              <a:gd name="connsiteY115" fmla="*/ 6334049 h 6858000"/>
              <a:gd name="connsiteX116" fmla="*/ 10845434 w 12192000"/>
              <a:gd name="connsiteY116" fmla="*/ 6329890 h 6858000"/>
              <a:gd name="connsiteX117" fmla="*/ 10868196 w 12192000"/>
              <a:gd name="connsiteY117" fmla="*/ 6352764 h 6858000"/>
              <a:gd name="connsiteX118" fmla="*/ 10868196 w 12192000"/>
              <a:gd name="connsiteY118" fmla="*/ 6365240 h 6858000"/>
              <a:gd name="connsiteX119" fmla="*/ 10822672 w 12192000"/>
              <a:gd name="connsiteY119" fmla="*/ 6369399 h 6858000"/>
              <a:gd name="connsiteX120" fmla="*/ 10758524 w 12192000"/>
              <a:gd name="connsiteY120" fmla="*/ 6425543 h 6858000"/>
              <a:gd name="connsiteX121" fmla="*/ 10814395 w 12192000"/>
              <a:gd name="connsiteY121" fmla="*/ 6485846 h 6858000"/>
              <a:gd name="connsiteX122" fmla="*/ 10874404 w 12192000"/>
              <a:gd name="connsiteY122" fmla="*/ 6473370 h 6858000"/>
              <a:gd name="connsiteX123" fmla="*/ 10903374 w 12192000"/>
              <a:gd name="connsiteY123" fmla="*/ 6485846 h 6858000"/>
              <a:gd name="connsiteX124" fmla="*/ 10909582 w 12192000"/>
              <a:gd name="connsiteY124" fmla="*/ 6483767 h 6858000"/>
              <a:gd name="connsiteX125" fmla="*/ 10911651 w 12192000"/>
              <a:gd name="connsiteY125" fmla="*/ 6477529 h 6858000"/>
              <a:gd name="connsiteX126" fmla="*/ 10911651 w 12192000"/>
              <a:gd name="connsiteY126" fmla="*/ 6352764 h 6858000"/>
              <a:gd name="connsiteX127" fmla="*/ 10847504 w 12192000"/>
              <a:gd name="connsiteY127" fmla="*/ 6288302 h 6858000"/>
              <a:gd name="connsiteX128" fmla="*/ 10518899 w 12192000"/>
              <a:gd name="connsiteY128" fmla="*/ 6288302 h 6858000"/>
              <a:gd name="connsiteX129" fmla="*/ 10434738 w 12192000"/>
              <a:gd name="connsiteY129" fmla="*/ 6387074 h 6858000"/>
              <a:gd name="connsiteX130" fmla="*/ 10518899 w 12192000"/>
              <a:gd name="connsiteY130" fmla="*/ 6485846 h 6858000"/>
              <a:gd name="connsiteX131" fmla="*/ 10603060 w 12192000"/>
              <a:gd name="connsiteY131" fmla="*/ 6387074 h 6858000"/>
              <a:gd name="connsiteX132" fmla="*/ 10518899 w 12192000"/>
              <a:gd name="connsiteY132" fmla="*/ 6288302 h 6858000"/>
              <a:gd name="connsiteX133" fmla="*/ 10302945 w 12192000"/>
              <a:gd name="connsiteY133" fmla="*/ 6262586 h 6858000"/>
              <a:gd name="connsiteX134" fmla="*/ 10319310 w 12192000"/>
              <a:gd name="connsiteY134" fmla="*/ 6262586 h 6858000"/>
              <a:gd name="connsiteX135" fmla="*/ 10362267 w 12192000"/>
              <a:gd name="connsiteY135" fmla="*/ 6302328 h 6858000"/>
              <a:gd name="connsiteX136" fmla="*/ 10317264 w 12192000"/>
              <a:gd name="connsiteY136" fmla="*/ 6339979 h 6858000"/>
              <a:gd name="connsiteX137" fmla="*/ 10272261 w 12192000"/>
              <a:gd name="connsiteY137" fmla="*/ 6339979 h 6858000"/>
              <a:gd name="connsiteX138" fmla="*/ 10272261 w 12192000"/>
              <a:gd name="connsiteY138" fmla="*/ 6264678 h 6858000"/>
              <a:gd name="connsiteX139" fmla="*/ 10302945 w 12192000"/>
              <a:gd name="connsiteY139" fmla="*/ 6262586 h 6858000"/>
              <a:gd name="connsiteX140" fmla="*/ 10679182 w 12192000"/>
              <a:gd name="connsiteY140" fmla="*/ 6250897 h 6858000"/>
              <a:gd name="connsiteX141" fmla="*/ 10650472 w 12192000"/>
              <a:gd name="connsiteY141" fmla="*/ 6257141 h 6858000"/>
              <a:gd name="connsiteX142" fmla="*/ 10644320 w 12192000"/>
              <a:gd name="connsiteY142" fmla="*/ 6263385 h 6858000"/>
              <a:gd name="connsiteX143" fmla="*/ 10644320 w 12192000"/>
              <a:gd name="connsiteY143" fmla="*/ 6294607 h 6858000"/>
              <a:gd name="connsiteX144" fmla="*/ 10627914 w 12192000"/>
              <a:gd name="connsiteY144" fmla="*/ 6294607 h 6858000"/>
              <a:gd name="connsiteX145" fmla="*/ 10621762 w 12192000"/>
              <a:gd name="connsiteY145" fmla="*/ 6300852 h 6858000"/>
              <a:gd name="connsiteX146" fmla="*/ 10621762 w 12192000"/>
              <a:gd name="connsiteY146" fmla="*/ 6325830 h 6858000"/>
              <a:gd name="connsiteX147" fmla="*/ 10627914 w 12192000"/>
              <a:gd name="connsiteY147" fmla="*/ 6332074 h 6858000"/>
              <a:gd name="connsiteX148" fmla="*/ 10644320 w 12192000"/>
              <a:gd name="connsiteY148" fmla="*/ 6332074 h 6858000"/>
              <a:gd name="connsiteX149" fmla="*/ 10644320 w 12192000"/>
              <a:gd name="connsiteY149" fmla="*/ 6415333 h 6858000"/>
              <a:gd name="connsiteX150" fmla="*/ 10699689 w 12192000"/>
              <a:gd name="connsiteY150" fmla="*/ 6488184 h 6858000"/>
              <a:gd name="connsiteX151" fmla="*/ 10732500 w 12192000"/>
              <a:gd name="connsiteY151" fmla="*/ 6484021 h 6858000"/>
              <a:gd name="connsiteX152" fmla="*/ 10738652 w 12192000"/>
              <a:gd name="connsiteY152" fmla="*/ 6475695 h 6858000"/>
              <a:gd name="connsiteX153" fmla="*/ 10736602 w 12192000"/>
              <a:gd name="connsiteY153" fmla="*/ 6452799 h 6858000"/>
              <a:gd name="connsiteX154" fmla="*/ 10730449 w 12192000"/>
              <a:gd name="connsiteY154" fmla="*/ 6444473 h 6858000"/>
              <a:gd name="connsiteX155" fmla="*/ 10705841 w 12192000"/>
              <a:gd name="connsiteY155" fmla="*/ 6446555 h 6858000"/>
              <a:gd name="connsiteX156" fmla="*/ 10687385 w 12192000"/>
              <a:gd name="connsiteY156" fmla="*/ 6409088 h 6858000"/>
              <a:gd name="connsiteX157" fmla="*/ 10687385 w 12192000"/>
              <a:gd name="connsiteY157" fmla="*/ 6332074 h 6858000"/>
              <a:gd name="connsiteX158" fmla="*/ 10730449 w 12192000"/>
              <a:gd name="connsiteY158" fmla="*/ 6332074 h 6858000"/>
              <a:gd name="connsiteX159" fmla="*/ 10736602 w 12192000"/>
              <a:gd name="connsiteY159" fmla="*/ 6325830 h 6858000"/>
              <a:gd name="connsiteX160" fmla="*/ 10736602 w 12192000"/>
              <a:gd name="connsiteY160" fmla="*/ 6300852 h 6858000"/>
              <a:gd name="connsiteX161" fmla="*/ 10730449 w 12192000"/>
              <a:gd name="connsiteY161" fmla="*/ 6294607 h 6858000"/>
              <a:gd name="connsiteX162" fmla="*/ 10687385 w 12192000"/>
              <a:gd name="connsiteY162" fmla="*/ 6294607 h 6858000"/>
              <a:gd name="connsiteX163" fmla="*/ 10687385 w 12192000"/>
              <a:gd name="connsiteY163" fmla="*/ 6257141 h 6858000"/>
              <a:gd name="connsiteX164" fmla="*/ 10685334 w 12192000"/>
              <a:gd name="connsiteY164" fmla="*/ 6250897 h 6858000"/>
              <a:gd name="connsiteX165" fmla="*/ 10679182 w 12192000"/>
              <a:gd name="connsiteY165" fmla="*/ 6250897 h 6858000"/>
              <a:gd name="connsiteX166" fmla="*/ 10313278 w 12192000"/>
              <a:gd name="connsiteY166" fmla="*/ 6221675 h 6858000"/>
              <a:gd name="connsiteX167" fmla="*/ 10232861 w 12192000"/>
              <a:gd name="connsiteY167" fmla="*/ 6225827 h 6858000"/>
              <a:gd name="connsiteX168" fmla="*/ 10226674 w 12192000"/>
              <a:gd name="connsiteY168" fmla="*/ 6234131 h 6858000"/>
              <a:gd name="connsiteX169" fmla="*/ 10226674 w 12192000"/>
              <a:gd name="connsiteY169" fmla="*/ 6474943 h 6858000"/>
              <a:gd name="connsiteX170" fmla="*/ 10234922 w 12192000"/>
              <a:gd name="connsiteY170" fmla="*/ 6481171 h 6858000"/>
              <a:gd name="connsiteX171" fmla="*/ 10263790 w 12192000"/>
              <a:gd name="connsiteY171" fmla="*/ 6481171 h 6858000"/>
              <a:gd name="connsiteX172" fmla="*/ 10272038 w 12192000"/>
              <a:gd name="connsiteY172" fmla="*/ 6474943 h 6858000"/>
              <a:gd name="connsiteX173" fmla="*/ 10272038 w 12192000"/>
              <a:gd name="connsiteY173" fmla="*/ 6379449 h 6858000"/>
              <a:gd name="connsiteX174" fmla="*/ 10321526 w 12192000"/>
              <a:gd name="connsiteY174" fmla="*/ 6381524 h 6858000"/>
              <a:gd name="connsiteX175" fmla="*/ 10362766 w 12192000"/>
              <a:gd name="connsiteY175" fmla="*/ 6477018 h 6858000"/>
              <a:gd name="connsiteX176" fmla="*/ 10368952 w 12192000"/>
              <a:gd name="connsiteY176" fmla="*/ 6481171 h 6858000"/>
              <a:gd name="connsiteX177" fmla="*/ 10401944 w 12192000"/>
              <a:gd name="connsiteY177" fmla="*/ 6481171 h 6858000"/>
              <a:gd name="connsiteX178" fmla="*/ 10408130 w 12192000"/>
              <a:gd name="connsiteY178" fmla="*/ 6479095 h 6858000"/>
              <a:gd name="connsiteX179" fmla="*/ 10410192 w 12192000"/>
              <a:gd name="connsiteY179" fmla="*/ 6472867 h 6858000"/>
              <a:gd name="connsiteX180" fmla="*/ 10362766 w 12192000"/>
              <a:gd name="connsiteY180" fmla="*/ 6369069 h 6858000"/>
              <a:gd name="connsiteX181" fmla="*/ 10408130 w 12192000"/>
              <a:gd name="connsiteY181" fmla="*/ 6300561 h 6858000"/>
              <a:gd name="connsiteX182" fmla="*/ 10319464 w 12192000"/>
              <a:gd name="connsiteY182" fmla="*/ 6221675 h 6858000"/>
              <a:gd name="connsiteX183" fmla="*/ 10313278 w 12192000"/>
              <a:gd name="connsiteY183" fmla="*/ 6221675 h 6858000"/>
              <a:gd name="connsiteX184" fmla="*/ 11675833 w 12192000"/>
              <a:gd name="connsiteY184" fmla="*/ 6188669 h 6858000"/>
              <a:gd name="connsiteX185" fmla="*/ 11684076 w 12192000"/>
              <a:gd name="connsiteY185" fmla="*/ 6188669 h 6858000"/>
              <a:gd name="connsiteX186" fmla="*/ 11791218 w 12192000"/>
              <a:gd name="connsiteY186" fmla="*/ 6250482 h 6858000"/>
              <a:gd name="connsiteX187" fmla="*/ 11795339 w 12192000"/>
              <a:gd name="connsiteY187" fmla="*/ 6256663 h 6858000"/>
              <a:gd name="connsiteX188" fmla="*/ 11787097 w 12192000"/>
              <a:gd name="connsiteY188" fmla="*/ 6262844 h 6858000"/>
              <a:gd name="connsiteX189" fmla="*/ 11696438 w 12192000"/>
              <a:gd name="connsiteY189" fmla="*/ 6306113 h 6858000"/>
              <a:gd name="connsiteX190" fmla="*/ 11686136 w 12192000"/>
              <a:gd name="connsiteY190" fmla="*/ 6308173 h 6858000"/>
              <a:gd name="connsiteX191" fmla="*/ 11682015 w 12192000"/>
              <a:gd name="connsiteY191" fmla="*/ 6297871 h 6858000"/>
              <a:gd name="connsiteX192" fmla="*/ 11673773 w 12192000"/>
              <a:gd name="connsiteY192" fmla="*/ 6196910 h 6858000"/>
              <a:gd name="connsiteX193" fmla="*/ 11675833 w 12192000"/>
              <a:gd name="connsiteY193" fmla="*/ 6188669 h 6858000"/>
              <a:gd name="connsiteX194" fmla="*/ 11618498 w 12192000"/>
              <a:gd name="connsiteY194" fmla="*/ 6187898 h 6858000"/>
              <a:gd name="connsiteX195" fmla="*/ 11622619 w 12192000"/>
              <a:gd name="connsiteY195" fmla="*/ 6188673 h 6858000"/>
              <a:gd name="connsiteX196" fmla="*/ 11624679 w 12192000"/>
              <a:gd name="connsiteY196" fmla="*/ 6198998 h 6858000"/>
              <a:gd name="connsiteX197" fmla="*/ 11616438 w 12192000"/>
              <a:gd name="connsiteY197" fmla="*/ 6300186 h 6858000"/>
              <a:gd name="connsiteX198" fmla="*/ 11612316 w 12192000"/>
              <a:gd name="connsiteY198" fmla="*/ 6308446 h 6858000"/>
              <a:gd name="connsiteX199" fmla="*/ 11602015 w 12192000"/>
              <a:gd name="connsiteY199" fmla="*/ 6308446 h 6858000"/>
              <a:gd name="connsiteX200" fmla="*/ 11511355 w 12192000"/>
              <a:gd name="connsiteY200" fmla="*/ 6263015 h 6858000"/>
              <a:gd name="connsiteX201" fmla="*/ 11503114 w 12192000"/>
              <a:gd name="connsiteY201" fmla="*/ 6256820 h 6858000"/>
              <a:gd name="connsiteX202" fmla="*/ 11507235 w 12192000"/>
              <a:gd name="connsiteY202" fmla="*/ 6250624 h 6858000"/>
              <a:gd name="connsiteX203" fmla="*/ 11614377 w 12192000"/>
              <a:gd name="connsiteY203" fmla="*/ 6188673 h 6858000"/>
              <a:gd name="connsiteX204" fmla="*/ 11618498 w 12192000"/>
              <a:gd name="connsiteY204" fmla="*/ 6187898 h 6858000"/>
              <a:gd name="connsiteX205" fmla="*/ 11649811 w 12192000"/>
              <a:gd name="connsiteY205" fmla="*/ 6152709 h 6858000"/>
              <a:gd name="connsiteX206" fmla="*/ 11432980 w 12192000"/>
              <a:gd name="connsiteY206" fmla="*/ 6371879 h 6858000"/>
              <a:gd name="connsiteX207" fmla="*/ 11649811 w 12192000"/>
              <a:gd name="connsiteY207" fmla="*/ 6591048 h 6858000"/>
              <a:gd name="connsiteX208" fmla="*/ 11866643 w 12192000"/>
              <a:gd name="connsiteY208" fmla="*/ 6371879 h 6858000"/>
              <a:gd name="connsiteX209" fmla="*/ 11649811 w 12192000"/>
              <a:gd name="connsiteY209" fmla="*/ 6152709 h 6858000"/>
              <a:gd name="connsiteX210" fmla="*/ 11649226 w 12192000"/>
              <a:gd name="connsiteY210" fmla="*/ 6121150 h 6858000"/>
              <a:gd name="connsiteX211" fmla="*/ 11895865 w 12192000"/>
              <a:gd name="connsiteY211" fmla="*/ 6370711 h 6858000"/>
              <a:gd name="connsiteX212" fmla="*/ 11649226 w 12192000"/>
              <a:gd name="connsiteY212" fmla="*/ 6620272 h 6858000"/>
              <a:gd name="connsiteX213" fmla="*/ 11402588 w 12192000"/>
              <a:gd name="connsiteY213" fmla="*/ 6370711 h 6858000"/>
              <a:gd name="connsiteX214" fmla="*/ 11649226 w 12192000"/>
              <a:gd name="connsiteY214" fmla="*/ 6121150 h 6858000"/>
              <a:gd name="connsiteX215" fmla="*/ 11636303 w 12192000"/>
              <a:gd name="connsiteY215" fmla="*/ 6042574 h 6858000"/>
              <a:gd name="connsiteX216" fmla="*/ 11623964 w 12192000"/>
              <a:gd name="connsiteY216" fmla="*/ 6092457 h 6858000"/>
              <a:gd name="connsiteX217" fmla="*/ 11601342 w 12192000"/>
              <a:gd name="connsiteY217" fmla="*/ 6096614 h 6858000"/>
              <a:gd name="connsiteX218" fmla="*/ 11574607 w 12192000"/>
              <a:gd name="connsiteY218" fmla="*/ 6050888 h 6858000"/>
              <a:gd name="connsiteX219" fmla="*/ 11574607 w 12192000"/>
              <a:gd name="connsiteY219" fmla="*/ 6048809 h 6858000"/>
              <a:gd name="connsiteX220" fmla="*/ 11572550 w 12192000"/>
              <a:gd name="connsiteY220" fmla="*/ 6050888 h 6858000"/>
              <a:gd name="connsiteX221" fmla="*/ 11551985 w 12192000"/>
              <a:gd name="connsiteY221" fmla="*/ 6055045 h 6858000"/>
              <a:gd name="connsiteX222" fmla="*/ 11551985 w 12192000"/>
              <a:gd name="connsiteY222" fmla="*/ 6057123 h 6858000"/>
              <a:gd name="connsiteX223" fmla="*/ 11547872 w 12192000"/>
              <a:gd name="connsiteY223" fmla="*/ 6082065 h 6858000"/>
              <a:gd name="connsiteX224" fmla="*/ 11551985 w 12192000"/>
              <a:gd name="connsiteY224" fmla="*/ 6109085 h 6858000"/>
              <a:gd name="connsiteX225" fmla="*/ 11531420 w 12192000"/>
              <a:gd name="connsiteY225" fmla="*/ 6117398 h 6858000"/>
              <a:gd name="connsiteX226" fmla="*/ 11494402 w 12192000"/>
              <a:gd name="connsiteY226" fmla="*/ 6082065 h 6858000"/>
              <a:gd name="connsiteX227" fmla="*/ 11494402 w 12192000"/>
              <a:gd name="connsiteY227" fmla="*/ 6079986 h 6858000"/>
              <a:gd name="connsiteX228" fmla="*/ 11492346 w 12192000"/>
              <a:gd name="connsiteY228" fmla="*/ 6079986 h 6858000"/>
              <a:gd name="connsiteX229" fmla="*/ 11473837 w 12192000"/>
              <a:gd name="connsiteY229" fmla="*/ 6092457 h 6858000"/>
              <a:gd name="connsiteX230" fmla="*/ 11473837 w 12192000"/>
              <a:gd name="connsiteY230" fmla="*/ 6094535 h 6858000"/>
              <a:gd name="connsiteX231" fmla="*/ 11486176 w 12192000"/>
              <a:gd name="connsiteY231" fmla="*/ 6144418 h 6858000"/>
              <a:gd name="connsiteX232" fmla="*/ 11469724 w 12192000"/>
              <a:gd name="connsiteY232" fmla="*/ 6156889 h 6858000"/>
              <a:gd name="connsiteX233" fmla="*/ 11426536 w 12192000"/>
              <a:gd name="connsiteY233" fmla="*/ 6129869 h 6858000"/>
              <a:gd name="connsiteX234" fmla="*/ 11424480 w 12192000"/>
              <a:gd name="connsiteY234" fmla="*/ 6129869 h 6858000"/>
              <a:gd name="connsiteX235" fmla="*/ 11424480 w 12192000"/>
              <a:gd name="connsiteY235" fmla="*/ 6131947 h 6858000"/>
              <a:gd name="connsiteX236" fmla="*/ 11408027 w 12192000"/>
              <a:gd name="connsiteY236" fmla="*/ 6146497 h 6858000"/>
              <a:gd name="connsiteX237" fmla="*/ 11408027 w 12192000"/>
              <a:gd name="connsiteY237" fmla="*/ 6148575 h 6858000"/>
              <a:gd name="connsiteX238" fmla="*/ 11434763 w 12192000"/>
              <a:gd name="connsiteY238" fmla="*/ 6194301 h 6858000"/>
              <a:gd name="connsiteX239" fmla="*/ 11420366 w 12192000"/>
              <a:gd name="connsiteY239" fmla="*/ 6210929 h 6858000"/>
              <a:gd name="connsiteX240" fmla="*/ 11371010 w 12192000"/>
              <a:gd name="connsiteY240" fmla="*/ 6198458 h 6858000"/>
              <a:gd name="connsiteX241" fmla="*/ 11368953 w 12192000"/>
              <a:gd name="connsiteY241" fmla="*/ 6198458 h 6858000"/>
              <a:gd name="connsiteX242" fmla="*/ 11358671 w 12192000"/>
              <a:gd name="connsiteY242" fmla="*/ 6217164 h 6858000"/>
              <a:gd name="connsiteX243" fmla="*/ 11358671 w 12192000"/>
              <a:gd name="connsiteY243" fmla="*/ 6219243 h 6858000"/>
              <a:gd name="connsiteX244" fmla="*/ 11395688 w 12192000"/>
              <a:gd name="connsiteY244" fmla="*/ 6256655 h 6858000"/>
              <a:gd name="connsiteX245" fmla="*/ 11387462 w 12192000"/>
              <a:gd name="connsiteY245" fmla="*/ 6275361 h 6858000"/>
              <a:gd name="connsiteX246" fmla="*/ 11336049 w 12192000"/>
              <a:gd name="connsiteY246" fmla="*/ 6275361 h 6858000"/>
              <a:gd name="connsiteX247" fmla="*/ 11333992 w 12192000"/>
              <a:gd name="connsiteY247" fmla="*/ 6275361 h 6858000"/>
              <a:gd name="connsiteX248" fmla="*/ 11333992 w 12192000"/>
              <a:gd name="connsiteY248" fmla="*/ 6277439 h 6858000"/>
              <a:gd name="connsiteX249" fmla="*/ 11327823 w 12192000"/>
              <a:gd name="connsiteY249" fmla="*/ 6298223 h 6858000"/>
              <a:gd name="connsiteX250" fmla="*/ 11329879 w 12192000"/>
              <a:gd name="connsiteY250" fmla="*/ 6300302 h 6858000"/>
              <a:gd name="connsiteX251" fmla="*/ 11373066 w 12192000"/>
              <a:gd name="connsiteY251" fmla="*/ 6325243 h 6858000"/>
              <a:gd name="connsiteX252" fmla="*/ 11371010 w 12192000"/>
              <a:gd name="connsiteY252" fmla="*/ 6348107 h 6858000"/>
              <a:gd name="connsiteX253" fmla="*/ 11321653 w 12192000"/>
              <a:gd name="connsiteY253" fmla="*/ 6360578 h 6858000"/>
              <a:gd name="connsiteX254" fmla="*/ 11319596 w 12192000"/>
              <a:gd name="connsiteY254" fmla="*/ 6360578 h 6858000"/>
              <a:gd name="connsiteX255" fmla="*/ 11319596 w 12192000"/>
              <a:gd name="connsiteY255" fmla="*/ 6362655 h 6858000"/>
              <a:gd name="connsiteX256" fmla="*/ 11319596 w 12192000"/>
              <a:gd name="connsiteY256" fmla="*/ 6373048 h 6858000"/>
              <a:gd name="connsiteX257" fmla="*/ 11319596 w 12192000"/>
              <a:gd name="connsiteY257" fmla="*/ 6383440 h 6858000"/>
              <a:gd name="connsiteX258" fmla="*/ 11319596 w 12192000"/>
              <a:gd name="connsiteY258" fmla="*/ 6385519 h 6858000"/>
              <a:gd name="connsiteX259" fmla="*/ 11321653 w 12192000"/>
              <a:gd name="connsiteY259" fmla="*/ 6385519 h 6858000"/>
              <a:gd name="connsiteX260" fmla="*/ 11371010 w 12192000"/>
              <a:gd name="connsiteY260" fmla="*/ 6397990 h 6858000"/>
              <a:gd name="connsiteX261" fmla="*/ 11375123 w 12192000"/>
              <a:gd name="connsiteY261" fmla="*/ 6420852 h 6858000"/>
              <a:gd name="connsiteX262" fmla="*/ 11329879 w 12192000"/>
              <a:gd name="connsiteY262" fmla="*/ 6447872 h 6858000"/>
              <a:gd name="connsiteX263" fmla="*/ 11327823 w 12192000"/>
              <a:gd name="connsiteY263" fmla="*/ 6447872 h 6858000"/>
              <a:gd name="connsiteX264" fmla="*/ 11327823 w 12192000"/>
              <a:gd name="connsiteY264" fmla="*/ 6449951 h 6858000"/>
              <a:gd name="connsiteX265" fmla="*/ 11333992 w 12192000"/>
              <a:gd name="connsiteY265" fmla="*/ 6470736 h 6858000"/>
              <a:gd name="connsiteX266" fmla="*/ 11336049 w 12192000"/>
              <a:gd name="connsiteY266" fmla="*/ 6470736 h 6858000"/>
              <a:gd name="connsiteX267" fmla="*/ 11387462 w 12192000"/>
              <a:gd name="connsiteY267" fmla="*/ 6470736 h 6858000"/>
              <a:gd name="connsiteX268" fmla="*/ 11395688 w 12192000"/>
              <a:gd name="connsiteY268" fmla="*/ 6491519 h 6858000"/>
              <a:gd name="connsiteX269" fmla="*/ 11358671 w 12192000"/>
              <a:gd name="connsiteY269" fmla="*/ 6528932 h 6858000"/>
              <a:gd name="connsiteX270" fmla="*/ 11358671 w 12192000"/>
              <a:gd name="connsiteY270" fmla="*/ 6531010 h 6858000"/>
              <a:gd name="connsiteX271" fmla="*/ 11371010 w 12192000"/>
              <a:gd name="connsiteY271" fmla="*/ 6549716 h 6858000"/>
              <a:gd name="connsiteX272" fmla="*/ 11422423 w 12192000"/>
              <a:gd name="connsiteY272" fmla="*/ 6535168 h 6858000"/>
              <a:gd name="connsiteX273" fmla="*/ 11434763 w 12192000"/>
              <a:gd name="connsiteY273" fmla="*/ 6553874 h 6858000"/>
              <a:gd name="connsiteX274" fmla="*/ 11408027 w 12192000"/>
              <a:gd name="connsiteY274" fmla="*/ 6599600 h 6858000"/>
              <a:gd name="connsiteX275" fmla="*/ 11410084 w 12192000"/>
              <a:gd name="connsiteY275" fmla="*/ 6601677 h 6858000"/>
              <a:gd name="connsiteX276" fmla="*/ 11424480 w 12192000"/>
              <a:gd name="connsiteY276" fmla="*/ 6616227 h 6858000"/>
              <a:gd name="connsiteX277" fmla="*/ 11426536 w 12192000"/>
              <a:gd name="connsiteY277" fmla="*/ 6616227 h 6858000"/>
              <a:gd name="connsiteX278" fmla="*/ 11471780 w 12192000"/>
              <a:gd name="connsiteY278" fmla="*/ 6589207 h 6858000"/>
              <a:gd name="connsiteX279" fmla="*/ 11488233 w 12192000"/>
              <a:gd name="connsiteY279" fmla="*/ 6603756 h 6858000"/>
              <a:gd name="connsiteX280" fmla="*/ 11475894 w 12192000"/>
              <a:gd name="connsiteY280" fmla="*/ 6653639 h 6858000"/>
              <a:gd name="connsiteX281" fmla="*/ 11475894 w 12192000"/>
              <a:gd name="connsiteY281" fmla="*/ 6655718 h 6858000"/>
              <a:gd name="connsiteX282" fmla="*/ 11494402 w 12192000"/>
              <a:gd name="connsiteY282" fmla="*/ 6666109 h 6858000"/>
              <a:gd name="connsiteX283" fmla="*/ 11494402 w 12192000"/>
              <a:gd name="connsiteY283" fmla="*/ 6668188 h 6858000"/>
              <a:gd name="connsiteX284" fmla="*/ 11496459 w 12192000"/>
              <a:gd name="connsiteY284" fmla="*/ 6666109 h 6858000"/>
              <a:gd name="connsiteX285" fmla="*/ 11533476 w 12192000"/>
              <a:gd name="connsiteY285" fmla="*/ 6628698 h 6858000"/>
              <a:gd name="connsiteX286" fmla="*/ 11551985 w 12192000"/>
              <a:gd name="connsiteY286" fmla="*/ 6637012 h 6858000"/>
              <a:gd name="connsiteX287" fmla="*/ 11549928 w 12192000"/>
              <a:gd name="connsiteY287" fmla="*/ 6664032 h 6858000"/>
              <a:gd name="connsiteX288" fmla="*/ 11551985 w 12192000"/>
              <a:gd name="connsiteY288" fmla="*/ 6688973 h 6858000"/>
              <a:gd name="connsiteX289" fmla="*/ 11551985 w 12192000"/>
              <a:gd name="connsiteY289" fmla="*/ 6691051 h 6858000"/>
              <a:gd name="connsiteX290" fmla="*/ 11554042 w 12192000"/>
              <a:gd name="connsiteY290" fmla="*/ 6691051 h 6858000"/>
              <a:gd name="connsiteX291" fmla="*/ 11574607 w 12192000"/>
              <a:gd name="connsiteY291" fmla="*/ 6697286 h 6858000"/>
              <a:gd name="connsiteX292" fmla="*/ 11576663 w 12192000"/>
              <a:gd name="connsiteY292" fmla="*/ 6697286 h 6858000"/>
              <a:gd name="connsiteX293" fmla="*/ 11601342 w 12192000"/>
              <a:gd name="connsiteY293" fmla="*/ 6651561 h 6858000"/>
              <a:gd name="connsiteX294" fmla="*/ 11623964 w 12192000"/>
              <a:gd name="connsiteY294" fmla="*/ 6653639 h 6858000"/>
              <a:gd name="connsiteX295" fmla="*/ 11636303 w 12192000"/>
              <a:gd name="connsiteY295" fmla="*/ 6705600 h 6858000"/>
              <a:gd name="connsiteX296" fmla="*/ 11638359 w 12192000"/>
              <a:gd name="connsiteY296" fmla="*/ 6705600 h 6858000"/>
              <a:gd name="connsiteX297" fmla="*/ 11658925 w 12192000"/>
              <a:gd name="connsiteY297" fmla="*/ 6705600 h 6858000"/>
              <a:gd name="connsiteX298" fmla="*/ 11660982 w 12192000"/>
              <a:gd name="connsiteY298" fmla="*/ 6705600 h 6858000"/>
              <a:gd name="connsiteX299" fmla="*/ 11675378 w 12192000"/>
              <a:gd name="connsiteY299" fmla="*/ 6653639 h 6858000"/>
              <a:gd name="connsiteX300" fmla="*/ 11695943 w 12192000"/>
              <a:gd name="connsiteY300" fmla="*/ 6651561 h 6858000"/>
              <a:gd name="connsiteX301" fmla="*/ 11722678 w 12192000"/>
              <a:gd name="connsiteY301" fmla="*/ 6697286 h 6858000"/>
              <a:gd name="connsiteX302" fmla="*/ 11743243 w 12192000"/>
              <a:gd name="connsiteY302" fmla="*/ 6691051 h 6858000"/>
              <a:gd name="connsiteX303" fmla="*/ 11745300 w 12192000"/>
              <a:gd name="connsiteY303" fmla="*/ 6691051 h 6858000"/>
              <a:gd name="connsiteX304" fmla="*/ 11747356 w 12192000"/>
              <a:gd name="connsiteY304" fmla="*/ 6664032 h 6858000"/>
              <a:gd name="connsiteX305" fmla="*/ 11745300 w 12192000"/>
              <a:gd name="connsiteY305" fmla="*/ 6637012 h 6858000"/>
              <a:gd name="connsiteX306" fmla="*/ 11765865 w 12192000"/>
              <a:gd name="connsiteY306" fmla="*/ 6628698 h 6858000"/>
              <a:gd name="connsiteX307" fmla="*/ 11802882 w 12192000"/>
              <a:gd name="connsiteY307" fmla="*/ 6666109 h 6858000"/>
              <a:gd name="connsiteX308" fmla="*/ 11821391 w 12192000"/>
              <a:gd name="connsiteY308" fmla="*/ 6655718 h 6858000"/>
              <a:gd name="connsiteX309" fmla="*/ 11823448 w 12192000"/>
              <a:gd name="connsiteY309" fmla="*/ 6653639 h 6858000"/>
              <a:gd name="connsiteX310" fmla="*/ 11823448 w 12192000"/>
              <a:gd name="connsiteY310" fmla="*/ 6651561 h 6858000"/>
              <a:gd name="connsiteX311" fmla="*/ 11809052 w 12192000"/>
              <a:gd name="connsiteY311" fmla="*/ 6603756 h 6858000"/>
              <a:gd name="connsiteX312" fmla="*/ 11825504 w 12192000"/>
              <a:gd name="connsiteY312" fmla="*/ 6589207 h 6858000"/>
              <a:gd name="connsiteX313" fmla="*/ 11870748 w 12192000"/>
              <a:gd name="connsiteY313" fmla="*/ 6616227 h 6858000"/>
              <a:gd name="connsiteX314" fmla="*/ 11872805 w 12192000"/>
              <a:gd name="connsiteY314" fmla="*/ 6616227 h 6858000"/>
              <a:gd name="connsiteX315" fmla="*/ 11887201 w 12192000"/>
              <a:gd name="connsiteY315" fmla="*/ 6599600 h 6858000"/>
              <a:gd name="connsiteX316" fmla="*/ 11889257 w 12192000"/>
              <a:gd name="connsiteY316" fmla="*/ 6599600 h 6858000"/>
              <a:gd name="connsiteX317" fmla="*/ 11862522 w 12192000"/>
              <a:gd name="connsiteY317" fmla="*/ 6553874 h 6858000"/>
              <a:gd name="connsiteX318" fmla="*/ 11874861 w 12192000"/>
              <a:gd name="connsiteY318" fmla="*/ 6535168 h 6858000"/>
              <a:gd name="connsiteX319" fmla="*/ 11926275 w 12192000"/>
              <a:gd name="connsiteY319" fmla="*/ 6549716 h 6858000"/>
              <a:gd name="connsiteX320" fmla="*/ 11928331 w 12192000"/>
              <a:gd name="connsiteY320" fmla="*/ 6547638 h 6858000"/>
              <a:gd name="connsiteX321" fmla="*/ 11938614 w 12192000"/>
              <a:gd name="connsiteY321" fmla="*/ 6528932 h 6858000"/>
              <a:gd name="connsiteX322" fmla="*/ 11938614 w 12192000"/>
              <a:gd name="connsiteY322" fmla="*/ 6526854 h 6858000"/>
              <a:gd name="connsiteX323" fmla="*/ 11901596 w 12192000"/>
              <a:gd name="connsiteY323" fmla="*/ 6491519 h 6858000"/>
              <a:gd name="connsiteX324" fmla="*/ 11909822 w 12192000"/>
              <a:gd name="connsiteY324" fmla="*/ 6470736 h 6858000"/>
              <a:gd name="connsiteX325" fmla="*/ 11961236 w 12192000"/>
              <a:gd name="connsiteY325" fmla="*/ 6470736 h 6858000"/>
              <a:gd name="connsiteX326" fmla="*/ 11963292 w 12192000"/>
              <a:gd name="connsiteY326" fmla="*/ 6470736 h 6858000"/>
              <a:gd name="connsiteX327" fmla="*/ 11967405 w 12192000"/>
              <a:gd name="connsiteY327" fmla="*/ 6449951 h 6858000"/>
              <a:gd name="connsiteX328" fmla="*/ 11967405 w 12192000"/>
              <a:gd name="connsiteY328" fmla="*/ 6447872 h 6858000"/>
              <a:gd name="connsiteX329" fmla="*/ 11922162 w 12192000"/>
              <a:gd name="connsiteY329" fmla="*/ 6420852 h 6858000"/>
              <a:gd name="connsiteX330" fmla="*/ 11926275 w 12192000"/>
              <a:gd name="connsiteY330" fmla="*/ 6400068 h 6858000"/>
              <a:gd name="connsiteX331" fmla="*/ 11975632 w 12192000"/>
              <a:gd name="connsiteY331" fmla="*/ 6385519 h 6858000"/>
              <a:gd name="connsiteX332" fmla="*/ 11977688 w 12192000"/>
              <a:gd name="connsiteY332" fmla="*/ 6385519 h 6858000"/>
              <a:gd name="connsiteX333" fmla="*/ 11977688 w 12192000"/>
              <a:gd name="connsiteY333" fmla="*/ 6373048 h 6858000"/>
              <a:gd name="connsiteX334" fmla="*/ 11977688 w 12192000"/>
              <a:gd name="connsiteY334" fmla="*/ 6362655 h 6858000"/>
              <a:gd name="connsiteX335" fmla="*/ 11975632 w 12192000"/>
              <a:gd name="connsiteY335" fmla="*/ 6362655 h 6858000"/>
              <a:gd name="connsiteX336" fmla="*/ 11926275 w 12192000"/>
              <a:gd name="connsiteY336" fmla="*/ 6348107 h 6858000"/>
              <a:gd name="connsiteX337" fmla="*/ 11924218 w 12192000"/>
              <a:gd name="connsiteY337" fmla="*/ 6327322 h 6858000"/>
              <a:gd name="connsiteX338" fmla="*/ 11967405 w 12192000"/>
              <a:gd name="connsiteY338" fmla="*/ 6300302 h 6858000"/>
              <a:gd name="connsiteX339" fmla="*/ 11969462 w 12192000"/>
              <a:gd name="connsiteY339" fmla="*/ 6300302 h 6858000"/>
              <a:gd name="connsiteX340" fmla="*/ 11969462 w 12192000"/>
              <a:gd name="connsiteY340" fmla="*/ 6298223 h 6858000"/>
              <a:gd name="connsiteX341" fmla="*/ 11963292 w 12192000"/>
              <a:gd name="connsiteY341" fmla="*/ 6277439 h 6858000"/>
              <a:gd name="connsiteX342" fmla="*/ 11961236 w 12192000"/>
              <a:gd name="connsiteY342" fmla="*/ 6277439 h 6858000"/>
              <a:gd name="connsiteX343" fmla="*/ 11909822 w 12192000"/>
              <a:gd name="connsiteY343" fmla="*/ 6277439 h 6858000"/>
              <a:gd name="connsiteX344" fmla="*/ 11901596 w 12192000"/>
              <a:gd name="connsiteY344" fmla="*/ 6256655 h 6858000"/>
              <a:gd name="connsiteX345" fmla="*/ 11938614 w 12192000"/>
              <a:gd name="connsiteY345" fmla="*/ 6219243 h 6858000"/>
              <a:gd name="connsiteX346" fmla="*/ 11938614 w 12192000"/>
              <a:gd name="connsiteY346" fmla="*/ 6217164 h 6858000"/>
              <a:gd name="connsiteX347" fmla="*/ 11928331 w 12192000"/>
              <a:gd name="connsiteY347" fmla="*/ 6198458 h 6858000"/>
              <a:gd name="connsiteX348" fmla="*/ 11926275 w 12192000"/>
              <a:gd name="connsiteY348" fmla="*/ 6198458 h 6858000"/>
              <a:gd name="connsiteX349" fmla="*/ 11876918 w 12192000"/>
              <a:gd name="connsiteY349" fmla="*/ 6210929 h 6858000"/>
              <a:gd name="connsiteX350" fmla="*/ 11862522 w 12192000"/>
              <a:gd name="connsiteY350" fmla="*/ 6194301 h 6858000"/>
              <a:gd name="connsiteX351" fmla="*/ 11889257 w 12192000"/>
              <a:gd name="connsiteY351" fmla="*/ 6148575 h 6858000"/>
              <a:gd name="connsiteX352" fmla="*/ 11889257 w 12192000"/>
              <a:gd name="connsiteY352" fmla="*/ 6146497 h 6858000"/>
              <a:gd name="connsiteX353" fmla="*/ 11872805 w 12192000"/>
              <a:gd name="connsiteY353" fmla="*/ 6131947 h 6858000"/>
              <a:gd name="connsiteX354" fmla="*/ 11827561 w 12192000"/>
              <a:gd name="connsiteY354" fmla="*/ 6156889 h 6858000"/>
              <a:gd name="connsiteX355" fmla="*/ 11809052 w 12192000"/>
              <a:gd name="connsiteY355" fmla="*/ 6144418 h 6858000"/>
              <a:gd name="connsiteX356" fmla="*/ 11823448 w 12192000"/>
              <a:gd name="connsiteY356" fmla="*/ 6094535 h 6858000"/>
              <a:gd name="connsiteX357" fmla="*/ 11823448 w 12192000"/>
              <a:gd name="connsiteY357" fmla="*/ 6092457 h 6858000"/>
              <a:gd name="connsiteX358" fmla="*/ 11804939 w 12192000"/>
              <a:gd name="connsiteY358" fmla="*/ 6082065 h 6858000"/>
              <a:gd name="connsiteX359" fmla="*/ 11802882 w 12192000"/>
              <a:gd name="connsiteY359" fmla="*/ 6079986 h 6858000"/>
              <a:gd name="connsiteX360" fmla="*/ 11802882 w 12192000"/>
              <a:gd name="connsiteY360" fmla="*/ 6082065 h 6858000"/>
              <a:gd name="connsiteX361" fmla="*/ 11765865 w 12192000"/>
              <a:gd name="connsiteY361" fmla="*/ 6117398 h 6858000"/>
              <a:gd name="connsiteX362" fmla="*/ 11745300 w 12192000"/>
              <a:gd name="connsiteY362" fmla="*/ 6109085 h 6858000"/>
              <a:gd name="connsiteX363" fmla="*/ 11749412 w 12192000"/>
              <a:gd name="connsiteY363" fmla="*/ 6082065 h 6858000"/>
              <a:gd name="connsiteX364" fmla="*/ 11745300 w 12192000"/>
              <a:gd name="connsiteY364" fmla="*/ 6057123 h 6858000"/>
              <a:gd name="connsiteX365" fmla="*/ 11745300 w 12192000"/>
              <a:gd name="connsiteY365" fmla="*/ 6055045 h 6858000"/>
              <a:gd name="connsiteX366" fmla="*/ 11743243 w 12192000"/>
              <a:gd name="connsiteY366" fmla="*/ 6055045 h 6858000"/>
              <a:gd name="connsiteX367" fmla="*/ 11722678 w 12192000"/>
              <a:gd name="connsiteY367" fmla="*/ 6050888 h 6858000"/>
              <a:gd name="connsiteX368" fmla="*/ 11695943 w 12192000"/>
              <a:gd name="connsiteY368" fmla="*/ 6096614 h 6858000"/>
              <a:gd name="connsiteX369" fmla="*/ 11673321 w 12192000"/>
              <a:gd name="connsiteY369" fmla="*/ 6092457 h 6858000"/>
              <a:gd name="connsiteX370" fmla="*/ 11660982 w 12192000"/>
              <a:gd name="connsiteY370" fmla="*/ 6042574 h 6858000"/>
              <a:gd name="connsiteX371" fmla="*/ 11658925 w 12192000"/>
              <a:gd name="connsiteY371" fmla="*/ 6042574 h 6858000"/>
              <a:gd name="connsiteX372" fmla="*/ 11638359 w 12192000"/>
              <a:gd name="connsiteY372" fmla="*/ 6042574 h 6858000"/>
              <a:gd name="connsiteX373" fmla="*/ 11636303 w 12192000"/>
              <a:gd name="connsiteY373" fmla="*/ 6042574 h 6858000"/>
              <a:gd name="connsiteX374" fmla="*/ 0 w 12192000"/>
              <a:gd name="connsiteY374" fmla="*/ 0 h 6858000"/>
              <a:gd name="connsiteX375" fmla="*/ 12192000 w 12192000"/>
              <a:gd name="connsiteY375" fmla="*/ 0 h 6858000"/>
              <a:gd name="connsiteX376" fmla="*/ 12192000 w 12192000"/>
              <a:gd name="connsiteY376" fmla="*/ 6858000 h 6858000"/>
              <a:gd name="connsiteX377" fmla="*/ 4539049 w 12192000"/>
              <a:gd name="connsiteY377" fmla="*/ 6858000 h 6858000"/>
              <a:gd name="connsiteX378" fmla="*/ 0 w 12192000"/>
              <a:gd name="connsiteY378" fmla="*/ 6858000 h 6858000"/>
              <a:gd name="connsiteX379" fmla="*/ 0 w 12192000"/>
              <a:gd name="connsiteY379"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Lst>
            <a:rect l="l" t="t" r="r" b="b"/>
            <a:pathLst>
              <a:path w="12192000" h="6858000">
                <a:moveTo>
                  <a:pt x="11603402" y="6440005"/>
                </a:moveTo>
                <a:cubicBezTo>
                  <a:pt x="11607483" y="6437921"/>
                  <a:pt x="11609524" y="6437921"/>
                  <a:pt x="11613605" y="6440005"/>
                </a:cubicBezTo>
                <a:cubicBezTo>
                  <a:pt x="11615645" y="6442090"/>
                  <a:pt x="11617686" y="6444174"/>
                  <a:pt x="11617686" y="6448343"/>
                </a:cubicBezTo>
                <a:cubicBezTo>
                  <a:pt x="11623808" y="6550487"/>
                  <a:pt x="11623808" y="6550487"/>
                  <a:pt x="11623808" y="6550487"/>
                </a:cubicBezTo>
                <a:cubicBezTo>
                  <a:pt x="11625848" y="6556740"/>
                  <a:pt x="11623808" y="6558825"/>
                  <a:pt x="11621767" y="6560909"/>
                </a:cubicBezTo>
                <a:cubicBezTo>
                  <a:pt x="11619727" y="6562994"/>
                  <a:pt x="11617686" y="6560909"/>
                  <a:pt x="11615645" y="6560909"/>
                </a:cubicBezTo>
                <a:cubicBezTo>
                  <a:pt x="11570752" y="6550487"/>
                  <a:pt x="11540142" y="6531725"/>
                  <a:pt x="11509533" y="6498373"/>
                </a:cubicBezTo>
                <a:cubicBezTo>
                  <a:pt x="11507492" y="6496289"/>
                  <a:pt x="11505451" y="6494204"/>
                  <a:pt x="11505451" y="6492120"/>
                </a:cubicBezTo>
                <a:cubicBezTo>
                  <a:pt x="11505451" y="6492120"/>
                  <a:pt x="11505451" y="6492120"/>
                  <a:pt x="11505451" y="6490034"/>
                </a:cubicBezTo>
                <a:cubicBezTo>
                  <a:pt x="11505451" y="6487950"/>
                  <a:pt x="11509533" y="6485865"/>
                  <a:pt x="11511573" y="6485865"/>
                </a:cubicBezTo>
                <a:cubicBezTo>
                  <a:pt x="11603402" y="6440005"/>
                  <a:pt x="11603402" y="6440005"/>
                  <a:pt x="11603402" y="6440005"/>
                </a:cubicBezTo>
                <a:close/>
                <a:moveTo>
                  <a:pt x="11686136" y="6437921"/>
                </a:moveTo>
                <a:cubicBezTo>
                  <a:pt x="11690256" y="6437921"/>
                  <a:pt x="11692317" y="6437921"/>
                  <a:pt x="11696438" y="6437921"/>
                </a:cubicBezTo>
                <a:cubicBezTo>
                  <a:pt x="11787097" y="6483687"/>
                  <a:pt x="11787097" y="6483687"/>
                  <a:pt x="11787097" y="6483687"/>
                </a:cubicBezTo>
                <a:cubicBezTo>
                  <a:pt x="11791218" y="6485767"/>
                  <a:pt x="11793278" y="6487847"/>
                  <a:pt x="11795339" y="6489928"/>
                </a:cubicBezTo>
                <a:cubicBezTo>
                  <a:pt x="11795339" y="6492008"/>
                  <a:pt x="11793278" y="6494088"/>
                  <a:pt x="11791218" y="6496168"/>
                </a:cubicBezTo>
                <a:cubicBezTo>
                  <a:pt x="11760312" y="6529452"/>
                  <a:pt x="11727344" y="6548175"/>
                  <a:pt x="11684076" y="6558576"/>
                </a:cubicBezTo>
                <a:cubicBezTo>
                  <a:pt x="11679954" y="6560656"/>
                  <a:pt x="11677894" y="6560656"/>
                  <a:pt x="11675833" y="6558576"/>
                </a:cubicBezTo>
                <a:cubicBezTo>
                  <a:pt x="11673773" y="6556496"/>
                  <a:pt x="11673773" y="6552335"/>
                  <a:pt x="11673773" y="6550255"/>
                </a:cubicBezTo>
                <a:cubicBezTo>
                  <a:pt x="11682015" y="6446242"/>
                  <a:pt x="11682015" y="6446242"/>
                  <a:pt x="11682015" y="6446242"/>
                </a:cubicBezTo>
                <a:cubicBezTo>
                  <a:pt x="11682015" y="6444162"/>
                  <a:pt x="11684076" y="6440001"/>
                  <a:pt x="11686136" y="6437921"/>
                </a:cubicBezTo>
                <a:close/>
                <a:moveTo>
                  <a:pt x="10868401" y="6398178"/>
                </a:moveTo>
                <a:cubicBezTo>
                  <a:pt x="10868401" y="6398178"/>
                  <a:pt x="10868401" y="6398178"/>
                  <a:pt x="10868401" y="6441381"/>
                </a:cubicBezTo>
                <a:cubicBezTo>
                  <a:pt x="10868401" y="6441381"/>
                  <a:pt x="10841333" y="6449610"/>
                  <a:pt x="10820512" y="6449610"/>
                </a:cubicBezTo>
                <a:cubicBezTo>
                  <a:pt x="10803855" y="6449610"/>
                  <a:pt x="10801773" y="6433152"/>
                  <a:pt x="10801773" y="6424923"/>
                </a:cubicBezTo>
                <a:cubicBezTo>
                  <a:pt x="10801773" y="6410522"/>
                  <a:pt x="10810102" y="6402293"/>
                  <a:pt x="10826759" y="6400236"/>
                </a:cubicBezTo>
                <a:close/>
                <a:moveTo>
                  <a:pt x="10518900" y="6328044"/>
                </a:moveTo>
                <a:cubicBezTo>
                  <a:pt x="10547537" y="6328044"/>
                  <a:pt x="10559811" y="6344651"/>
                  <a:pt x="10559811" y="6388243"/>
                </a:cubicBezTo>
                <a:cubicBezTo>
                  <a:pt x="10559811" y="6425607"/>
                  <a:pt x="10553675" y="6448441"/>
                  <a:pt x="10518900" y="6448441"/>
                </a:cubicBezTo>
                <a:cubicBezTo>
                  <a:pt x="10484125" y="6448441"/>
                  <a:pt x="10477988" y="6425607"/>
                  <a:pt x="10477988" y="6388243"/>
                </a:cubicBezTo>
                <a:cubicBezTo>
                  <a:pt x="10477988" y="6344651"/>
                  <a:pt x="10488216" y="6328044"/>
                  <a:pt x="10518900" y="6328044"/>
                </a:cubicBezTo>
                <a:close/>
                <a:moveTo>
                  <a:pt x="11673123" y="6319732"/>
                </a:moveTo>
                <a:cubicBezTo>
                  <a:pt x="11675950" y="6319213"/>
                  <a:pt x="11679033" y="6319732"/>
                  <a:pt x="11682116" y="6320771"/>
                </a:cubicBezTo>
                <a:cubicBezTo>
                  <a:pt x="11698562" y="6333240"/>
                  <a:pt x="11708840" y="6351942"/>
                  <a:pt x="11708840" y="6372722"/>
                </a:cubicBezTo>
                <a:cubicBezTo>
                  <a:pt x="11708840" y="6403893"/>
                  <a:pt x="11682116" y="6430907"/>
                  <a:pt x="11649226" y="6430907"/>
                </a:cubicBezTo>
                <a:cubicBezTo>
                  <a:pt x="11616336" y="6430907"/>
                  <a:pt x="11589612" y="6403893"/>
                  <a:pt x="11589612" y="6372722"/>
                </a:cubicBezTo>
                <a:cubicBezTo>
                  <a:pt x="11589612" y="6351942"/>
                  <a:pt x="11599890" y="6333240"/>
                  <a:pt x="11616336" y="6322850"/>
                </a:cubicBezTo>
                <a:cubicBezTo>
                  <a:pt x="11622503" y="6318693"/>
                  <a:pt x="11628669" y="6318693"/>
                  <a:pt x="11632781" y="6324927"/>
                </a:cubicBezTo>
                <a:cubicBezTo>
                  <a:pt x="11636892" y="6331162"/>
                  <a:pt x="11634837" y="6337395"/>
                  <a:pt x="11630725" y="6341552"/>
                </a:cubicBezTo>
                <a:cubicBezTo>
                  <a:pt x="11620447" y="6347786"/>
                  <a:pt x="11614280" y="6360254"/>
                  <a:pt x="11614280" y="6372722"/>
                </a:cubicBezTo>
                <a:cubicBezTo>
                  <a:pt x="11614280" y="6391425"/>
                  <a:pt x="11630725" y="6408049"/>
                  <a:pt x="11649226" y="6408049"/>
                </a:cubicBezTo>
                <a:cubicBezTo>
                  <a:pt x="11667727" y="6408049"/>
                  <a:pt x="11684172" y="6391425"/>
                  <a:pt x="11684172" y="6372722"/>
                </a:cubicBezTo>
                <a:cubicBezTo>
                  <a:pt x="11684172" y="6360254"/>
                  <a:pt x="11678005" y="6347786"/>
                  <a:pt x="11667727" y="6341552"/>
                </a:cubicBezTo>
                <a:cubicBezTo>
                  <a:pt x="11663616" y="6337395"/>
                  <a:pt x="11661560" y="6331162"/>
                  <a:pt x="11665671" y="6324927"/>
                </a:cubicBezTo>
                <a:cubicBezTo>
                  <a:pt x="11667727" y="6321811"/>
                  <a:pt x="11670297" y="6320252"/>
                  <a:pt x="11673123" y="6319732"/>
                </a:cubicBezTo>
                <a:close/>
                <a:moveTo>
                  <a:pt x="11822057" y="6304666"/>
                </a:moveTo>
                <a:cubicBezTo>
                  <a:pt x="11824124" y="6304666"/>
                  <a:pt x="11826190" y="6308818"/>
                  <a:pt x="11826190" y="6310895"/>
                </a:cubicBezTo>
                <a:cubicBezTo>
                  <a:pt x="11838588" y="6354493"/>
                  <a:pt x="11838588" y="6391863"/>
                  <a:pt x="11826190" y="6435462"/>
                </a:cubicBezTo>
                <a:cubicBezTo>
                  <a:pt x="11824124" y="6439614"/>
                  <a:pt x="11824124" y="6441690"/>
                  <a:pt x="11822057" y="6441690"/>
                </a:cubicBezTo>
                <a:cubicBezTo>
                  <a:pt x="11817924" y="6443766"/>
                  <a:pt x="11815858" y="6441690"/>
                  <a:pt x="11813791" y="6439614"/>
                </a:cubicBezTo>
                <a:cubicBezTo>
                  <a:pt x="11729066" y="6381482"/>
                  <a:pt x="11729066" y="6381482"/>
                  <a:pt x="11729066" y="6381482"/>
                </a:cubicBezTo>
                <a:cubicBezTo>
                  <a:pt x="11724933" y="6379407"/>
                  <a:pt x="11722867" y="6377330"/>
                  <a:pt x="11722867" y="6373178"/>
                </a:cubicBezTo>
                <a:cubicBezTo>
                  <a:pt x="11722867" y="6371102"/>
                  <a:pt x="11724933" y="6366950"/>
                  <a:pt x="11729066" y="6364874"/>
                </a:cubicBezTo>
                <a:cubicBezTo>
                  <a:pt x="11813791" y="6306743"/>
                  <a:pt x="11813791" y="6306743"/>
                  <a:pt x="11813791" y="6306743"/>
                </a:cubicBezTo>
                <a:cubicBezTo>
                  <a:pt x="11815858" y="6304666"/>
                  <a:pt x="11819991" y="6304666"/>
                  <a:pt x="11822057" y="6304666"/>
                </a:cubicBezTo>
                <a:close/>
                <a:moveTo>
                  <a:pt x="11476229" y="6304666"/>
                </a:moveTo>
                <a:cubicBezTo>
                  <a:pt x="11480320" y="6304666"/>
                  <a:pt x="11482366" y="6306743"/>
                  <a:pt x="11484412" y="6308818"/>
                </a:cubicBezTo>
                <a:cubicBezTo>
                  <a:pt x="11568280" y="6364874"/>
                  <a:pt x="11568280" y="6364874"/>
                  <a:pt x="11568280" y="6364874"/>
                </a:cubicBezTo>
                <a:cubicBezTo>
                  <a:pt x="11572371" y="6366950"/>
                  <a:pt x="11574417" y="6371102"/>
                  <a:pt x="11574417" y="6373178"/>
                </a:cubicBezTo>
                <a:cubicBezTo>
                  <a:pt x="11574417" y="6377330"/>
                  <a:pt x="11572371" y="6379407"/>
                  <a:pt x="11568280" y="6381482"/>
                </a:cubicBezTo>
                <a:lnTo>
                  <a:pt x="11484412" y="6439614"/>
                </a:lnTo>
                <a:cubicBezTo>
                  <a:pt x="11480320" y="6441690"/>
                  <a:pt x="11478275" y="6443766"/>
                  <a:pt x="11476229" y="6441690"/>
                </a:cubicBezTo>
                <a:cubicBezTo>
                  <a:pt x="11474184" y="6441690"/>
                  <a:pt x="11472138" y="6439614"/>
                  <a:pt x="11472138" y="6435462"/>
                </a:cubicBezTo>
                <a:cubicBezTo>
                  <a:pt x="11459865" y="6391863"/>
                  <a:pt x="11459865" y="6356569"/>
                  <a:pt x="11472138" y="6310895"/>
                </a:cubicBezTo>
                <a:cubicBezTo>
                  <a:pt x="11472138" y="6308818"/>
                  <a:pt x="11474184" y="6306743"/>
                  <a:pt x="11476229" y="6304666"/>
                </a:cubicBezTo>
                <a:close/>
                <a:moveTo>
                  <a:pt x="11088184" y="6294146"/>
                </a:moveTo>
                <a:cubicBezTo>
                  <a:pt x="11086131" y="6294146"/>
                  <a:pt x="11084078" y="6294146"/>
                  <a:pt x="11082024" y="6296224"/>
                </a:cubicBezTo>
                <a:cubicBezTo>
                  <a:pt x="11079972" y="6298301"/>
                  <a:pt x="11079972" y="6300378"/>
                  <a:pt x="11079972" y="6302454"/>
                </a:cubicBezTo>
                <a:cubicBezTo>
                  <a:pt x="11121033" y="6460305"/>
                  <a:pt x="11121033" y="6460305"/>
                  <a:pt x="11121033" y="6460305"/>
                </a:cubicBezTo>
                <a:cubicBezTo>
                  <a:pt x="11123086" y="6468613"/>
                  <a:pt x="11131299" y="6481074"/>
                  <a:pt x="11145670" y="6481074"/>
                </a:cubicBezTo>
                <a:cubicBezTo>
                  <a:pt x="11153882" y="6481074"/>
                  <a:pt x="11153882" y="6481074"/>
                  <a:pt x="11153882" y="6481074"/>
                </a:cubicBezTo>
                <a:cubicBezTo>
                  <a:pt x="11151829" y="6485228"/>
                  <a:pt x="11151829" y="6487306"/>
                  <a:pt x="11149776" y="6489382"/>
                </a:cubicBezTo>
                <a:cubicBezTo>
                  <a:pt x="11149776" y="6491459"/>
                  <a:pt x="11149776" y="6491459"/>
                  <a:pt x="11149776" y="6491459"/>
                </a:cubicBezTo>
                <a:cubicBezTo>
                  <a:pt x="11147723" y="6497691"/>
                  <a:pt x="11145670" y="6510152"/>
                  <a:pt x="11125139" y="6510152"/>
                </a:cubicBezTo>
                <a:cubicBezTo>
                  <a:pt x="11090237" y="6508075"/>
                  <a:pt x="11090237" y="6508075"/>
                  <a:pt x="11090237" y="6508075"/>
                </a:cubicBezTo>
                <a:cubicBezTo>
                  <a:pt x="11088184" y="6505998"/>
                  <a:pt x="11086131" y="6508075"/>
                  <a:pt x="11084078" y="6510152"/>
                </a:cubicBezTo>
                <a:cubicBezTo>
                  <a:pt x="11082024" y="6510152"/>
                  <a:pt x="11082024" y="6512229"/>
                  <a:pt x="11082024" y="6514306"/>
                </a:cubicBezTo>
                <a:cubicBezTo>
                  <a:pt x="11082024" y="6532999"/>
                  <a:pt x="11082024" y="6532999"/>
                  <a:pt x="11082024" y="6532999"/>
                </a:cubicBezTo>
                <a:cubicBezTo>
                  <a:pt x="11082024" y="6537153"/>
                  <a:pt x="11084078" y="6539230"/>
                  <a:pt x="11088184" y="6539230"/>
                </a:cubicBezTo>
                <a:cubicBezTo>
                  <a:pt x="11098449" y="6543383"/>
                  <a:pt x="11118980" y="6545460"/>
                  <a:pt x="11135404" y="6545460"/>
                </a:cubicBezTo>
                <a:cubicBezTo>
                  <a:pt x="11135404" y="6545460"/>
                  <a:pt x="11135404" y="6545460"/>
                  <a:pt x="11137458" y="6545460"/>
                </a:cubicBezTo>
                <a:cubicBezTo>
                  <a:pt x="11164148" y="6545460"/>
                  <a:pt x="11182625" y="6528845"/>
                  <a:pt x="11190838" y="6493536"/>
                </a:cubicBezTo>
                <a:cubicBezTo>
                  <a:pt x="11201103" y="6454073"/>
                  <a:pt x="11215474" y="6402149"/>
                  <a:pt x="11223687" y="6364764"/>
                </a:cubicBezTo>
                <a:cubicBezTo>
                  <a:pt x="11227793" y="6348148"/>
                  <a:pt x="11231899" y="6333609"/>
                  <a:pt x="11236005" y="6323224"/>
                </a:cubicBezTo>
                <a:cubicBezTo>
                  <a:pt x="11240111" y="6302454"/>
                  <a:pt x="11240111" y="6302454"/>
                  <a:pt x="11240111" y="6302454"/>
                </a:cubicBezTo>
                <a:cubicBezTo>
                  <a:pt x="11240111" y="6300378"/>
                  <a:pt x="11240111" y="6298301"/>
                  <a:pt x="11238058" y="6296224"/>
                </a:cubicBezTo>
                <a:cubicBezTo>
                  <a:pt x="11238058" y="6294146"/>
                  <a:pt x="11236005" y="6294146"/>
                  <a:pt x="11233952" y="6294146"/>
                </a:cubicBezTo>
                <a:cubicBezTo>
                  <a:pt x="11205209" y="6294146"/>
                  <a:pt x="11205209" y="6294146"/>
                  <a:pt x="11205209" y="6294146"/>
                </a:cubicBezTo>
                <a:cubicBezTo>
                  <a:pt x="11203156" y="6294146"/>
                  <a:pt x="11199050" y="6296224"/>
                  <a:pt x="11199050" y="6298301"/>
                </a:cubicBezTo>
                <a:cubicBezTo>
                  <a:pt x="11162094" y="6439535"/>
                  <a:pt x="11162094" y="6439535"/>
                  <a:pt x="11162094" y="6439535"/>
                </a:cubicBezTo>
                <a:cubicBezTo>
                  <a:pt x="11160041" y="6439535"/>
                  <a:pt x="11160041" y="6439535"/>
                  <a:pt x="11160041" y="6439535"/>
                </a:cubicBezTo>
                <a:cubicBezTo>
                  <a:pt x="11121033" y="6298301"/>
                  <a:pt x="11121033" y="6298301"/>
                  <a:pt x="11121033" y="6298301"/>
                </a:cubicBezTo>
                <a:cubicBezTo>
                  <a:pt x="11121033" y="6296224"/>
                  <a:pt x="11118980" y="6294146"/>
                  <a:pt x="11114874" y="6294146"/>
                </a:cubicBezTo>
                <a:cubicBezTo>
                  <a:pt x="11088184" y="6294146"/>
                  <a:pt x="11088184" y="6294146"/>
                  <a:pt x="11088184" y="6294146"/>
                </a:cubicBezTo>
                <a:close/>
                <a:moveTo>
                  <a:pt x="11048412" y="6291809"/>
                </a:moveTo>
                <a:cubicBezTo>
                  <a:pt x="11030001" y="6291809"/>
                  <a:pt x="11011591" y="6304294"/>
                  <a:pt x="10999317" y="6312618"/>
                </a:cubicBezTo>
                <a:cubicBezTo>
                  <a:pt x="10999317" y="6300133"/>
                  <a:pt x="10999317" y="6300133"/>
                  <a:pt x="10999317" y="6300133"/>
                </a:cubicBezTo>
                <a:cubicBezTo>
                  <a:pt x="10999317" y="6295970"/>
                  <a:pt x="10997272" y="6293890"/>
                  <a:pt x="10993181" y="6293890"/>
                </a:cubicBezTo>
                <a:cubicBezTo>
                  <a:pt x="10964542" y="6293890"/>
                  <a:pt x="10964542" y="6293890"/>
                  <a:pt x="10964542" y="6293890"/>
                </a:cubicBezTo>
                <a:cubicBezTo>
                  <a:pt x="10960451" y="6293890"/>
                  <a:pt x="10958406" y="6295970"/>
                  <a:pt x="10958406" y="6300133"/>
                </a:cubicBezTo>
                <a:cubicBezTo>
                  <a:pt x="10958406" y="6474928"/>
                  <a:pt x="10958406" y="6474928"/>
                  <a:pt x="10958406" y="6474928"/>
                </a:cubicBezTo>
                <a:cubicBezTo>
                  <a:pt x="10958406" y="6479090"/>
                  <a:pt x="10960451" y="6481171"/>
                  <a:pt x="10964542" y="6481171"/>
                </a:cubicBezTo>
                <a:cubicBezTo>
                  <a:pt x="10993181" y="6481171"/>
                  <a:pt x="10993181" y="6481171"/>
                  <a:pt x="10993181" y="6481171"/>
                </a:cubicBezTo>
                <a:cubicBezTo>
                  <a:pt x="10997272" y="6481171"/>
                  <a:pt x="10999317" y="6479090"/>
                  <a:pt x="10999317" y="6474928"/>
                </a:cubicBezTo>
                <a:cubicBezTo>
                  <a:pt x="10999317" y="6354236"/>
                  <a:pt x="10999317" y="6354236"/>
                  <a:pt x="10999317" y="6354236"/>
                </a:cubicBezTo>
                <a:cubicBezTo>
                  <a:pt x="11007500" y="6347993"/>
                  <a:pt x="11025910" y="6333427"/>
                  <a:pt x="11050457" y="6331346"/>
                </a:cubicBezTo>
                <a:cubicBezTo>
                  <a:pt x="11054548" y="6331346"/>
                  <a:pt x="11056594" y="6327184"/>
                  <a:pt x="11056594" y="6325103"/>
                </a:cubicBezTo>
                <a:cubicBezTo>
                  <a:pt x="11056594" y="6298052"/>
                  <a:pt x="11056594" y="6298052"/>
                  <a:pt x="11056594" y="6298052"/>
                </a:cubicBezTo>
                <a:cubicBezTo>
                  <a:pt x="11056594" y="6295970"/>
                  <a:pt x="11056594" y="6293890"/>
                  <a:pt x="11054548" y="6293890"/>
                </a:cubicBezTo>
                <a:cubicBezTo>
                  <a:pt x="11052503" y="6291809"/>
                  <a:pt x="11050457" y="6291809"/>
                  <a:pt x="11048412" y="6291809"/>
                </a:cubicBezTo>
                <a:close/>
                <a:moveTo>
                  <a:pt x="10847504" y="6288302"/>
                </a:moveTo>
                <a:cubicBezTo>
                  <a:pt x="10826811" y="6288302"/>
                  <a:pt x="10791633" y="6294540"/>
                  <a:pt x="10777148" y="6296620"/>
                </a:cubicBezTo>
                <a:cubicBezTo>
                  <a:pt x="10773009" y="6296620"/>
                  <a:pt x="10770940" y="6300778"/>
                  <a:pt x="10770940" y="6302858"/>
                </a:cubicBezTo>
                <a:cubicBezTo>
                  <a:pt x="10770940" y="6302858"/>
                  <a:pt x="10770940" y="6302858"/>
                  <a:pt x="10773009" y="6327811"/>
                </a:cubicBezTo>
                <a:cubicBezTo>
                  <a:pt x="10773009" y="6329890"/>
                  <a:pt x="10773009" y="6331970"/>
                  <a:pt x="10775079" y="6331970"/>
                </a:cubicBezTo>
                <a:cubicBezTo>
                  <a:pt x="10777148" y="6334049"/>
                  <a:pt x="10777148" y="6334049"/>
                  <a:pt x="10779217" y="6334049"/>
                </a:cubicBezTo>
                <a:cubicBezTo>
                  <a:pt x="10795771" y="6334049"/>
                  <a:pt x="10824741" y="6329890"/>
                  <a:pt x="10845434" y="6329890"/>
                </a:cubicBezTo>
                <a:cubicBezTo>
                  <a:pt x="10859918" y="6329890"/>
                  <a:pt x="10868196" y="6338208"/>
                  <a:pt x="10868196" y="6352764"/>
                </a:cubicBezTo>
                <a:cubicBezTo>
                  <a:pt x="10868196" y="6352764"/>
                  <a:pt x="10868196" y="6352764"/>
                  <a:pt x="10868196" y="6365240"/>
                </a:cubicBezTo>
                <a:cubicBezTo>
                  <a:pt x="10868196" y="6365240"/>
                  <a:pt x="10868196" y="6365240"/>
                  <a:pt x="10822672" y="6369399"/>
                </a:cubicBezTo>
                <a:cubicBezTo>
                  <a:pt x="10777148" y="6371479"/>
                  <a:pt x="10758524" y="6388114"/>
                  <a:pt x="10758524" y="6425543"/>
                </a:cubicBezTo>
                <a:cubicBezTo>
                  <a:pt x="10758524" y="6465052"/>
                  <a:pt x="10779217" y="6485846"/>
                  <a:pt x="10814395" y="6485846"/>
                </a:cubicBezTo>
                <a:cubicBezTo>
                  <a:pt x="10843365" y="6485846"/>
                  <a:pt x="10874404" y="6473370"/>
                  <a:pt x="10874404" y="6473370"/>
                </a:cubicBezTo>
                <a:cubicBezTo>
                  <a:pt x="10882681" y="6479608"/>
                  <a:pt x="10888889" y="6483767"/>
                  <a:pt x="10903374" y="6485846"/>
                </a:cubicBezTo>
                <a:cubicBezTo>
                  <a:pt x="10905443" y="6485846"/>
                  <a:pt x="10907512" y="6485846"/>
                  <a:pt x="10909582" y="6483767"/>
                </a:cubicBezTo>
                <a:cubicBezTo>
                  <a:pt x="10909582" y="6481687"/>
                  <a:pt x="10911651" y="6479608"/>
                  <a:pt x="10911651" y="6477529"/>
                </a:cubicBezTo>
                <a:cubicBezTo>
                  <a:pt x="10911651" y="6477529"/>
                  <a:pt x="10911651" y="6477529"/>
                  <a:pt x="10911651" y="6352764"/>
                </a:cubicBezTo>
                <a:cubicBezTo>
                  <a:pt x="10911651" y="6309096"/>
                  <a:pt x="10890958" y="6288302"/>
                  <a:pt x="10847504" y="6288302"/>
                </a:cubicBezTo>
                <a:close/>
                <a:moveTo>
                  <a:pt x="10518899" y="6288302"/>
                </a:moveTo>
                <a:cubicBezTo>
                  <a:pt x="10472419" y="6288302"/>
                  <a:pt x="10434738" y="6332523"/>
                  <a:pt x="10434738" y="6387074"/>
                </a:cubicBezTo>
                <a:cubicBezTo>
                  <a:pt x="10434738" y="6441625"/>
                  <a:pt x="10472419" y="6485846"/>
                  <a:pt x="10518899" y="6485846"/>
                </a:cubicBezTo>
                <a:cubicBezTo>
                  <a:pt x="10565380" y="6485846"/>
                  <a:pt x="10603060" y="6441625"/>
                  <a:pt x="10603060" y="6387074"/>
                </a:cubicBezTo>
                <a:cubicBezTo>
                  <a:pt x="10603060" y="6332523"/>
                  <a:pt x="10565380" y="6288302"/>
                  <a:pt x="10518899" y="6288302"/>
                </a:cubicBezTo>
                <a:close/>
                <a:moveTo>
                  <a:pt x="10302945" y="6262586"/>
                </a:moveTo>
                <a:cubicBezTo>
                  <a:pt x="10302945" y="6262586"/>
                  <a:pt x="10302945" y="6262586"/>
                  <a:pt x="10319310" y="6262586"/>
                </a:cubicBezTo>
                <a:cubicBezTo>
                  <a:pt x="10349994" y="6262586"/>
                  <a:pt x="10362267" y="6283503"/>
                  <a:pt x="10362267" y="6302328"/>
                </a:cubicBezTo>
                <a:cubicBezTo>
                  <a:pt x="10362267" y="6325338"/>
                  <a:pt x="10343857" y="6339979"/>
                  <a:pt x="10317264" y="6339979"/>
                </a:cubicBezTo>
                <a:cubicBezTo>
                  <a:pt x="10294763" y="6342071"/>
                  <a:pt x="10280444" y="6339979"/>
                  <a:pt x="10272261" y="6339979"/>
                </a:cubicBezTo>
                <a:cubicBezTo>
                  <a:pt x="10272261" y="6339979"/>
                  <a:pt x="10272261" y="6339979"/>
                  <a:pt x="10272261" y="6264678"/>
                </a:cubicBezTo>
                <a:cubicBezTo>
                  <a:pt x="10276353" y="6262586"/>
                  <a:pt x="10286581" y="6262586"/>
                  <a:pt x="10302945" y="6262586"/>
                </a:cubicBezTo>
                <a:close/>
                <a:moveTo>
                  <a:pt x="10679182" y="6250897"/>
                </a:moveTo>
                <a:cubicBezTo>
                  <a:pt x="10679182" y="6250897"/>
                  <a:pt x="10679182" y="6250897"/>
                  <a:pt x="10650472" y="6257141"/>
                </a:cubicBezTo>
                <a:cubicBezTo>
                  <a:pt x="10646371" y="6259223"/>
                  <a:pt x="10644320" y="6261305"/>
                  <a:pt x="10644320" y="6263385"/>
                </a:cubicBezTo>
                <a:cubicBezTo>
                  <a:pt x="10644320" y="6263385"/>
                  <a:pt x="10644320" y="6263385"/>
                  <a:pt x="10644320" y="6294607"/>
                </a:cubicBezTo>
                <a:cubicBezTo>
                  <a:pt x="10644320" y="6294607"/>
                  <a:pt x="10644320" y="6294607"/>
                  <a:pt x="10627914" y="6294607"/>
                </a:cubicBezTo>
                <a:cubicBezTo>
                  <a:pt x="10623813" y="6294607"/>
                  <a:pt x="10621762" y="6296689"/>
                  <a:pt x="10621762" y="6300852"/>
                </a:cubicBezTo>
                <a:cubicBezTo>
                  <a:pt x="10621762" y="6300852"/>
                  <a:pt x="10621762" y="6300852"/>
                  <a:pt x="10621762" y="6325830"/>
                </a:cubicBezTo>
                <a:cubicBezTo>
                  <a:pt x="10621762" y="6329993"/>
                  <a:pt x="10623813" y="6332074"/>
                  <a:pt x="10627914" y="6332074"/>
                </a:cubicBezTo>
                <a:cubicBezTo>
                  <a:pt x="10627914" y="6332074"/>
                  <a:pt x="10627914" y="6332074"/>
                  <a:pt x="10644320" y="6332074"/>
                </a:cubicBezTo>
                <a:cubicBezTo>
                  <a:pt x="10644320" y="6332074"/>
                  <a:pt x="10644320" y="6332074"/>
                  <a:pt x="10644320" y="6415333"/>
                </a:cubicBezTo>
                <a:cubicBezTo>
                  <a:pt x="10644320" y="6471532"/>
                  <a:pt x="10658675" y="6488184"/>
                  <a:pt x="10699689" y="6488184"/>
                </a:cubicBezTo>
                <a:cubicBezTo>
                  <a:pt x="10709943" y="6488184"/>
                  <a:pt x="10722247" y="6484021"/>
                  <a:pt x="10732500" y="6484021"/>
                </a:cubicBezTo>
                <a:cubicBezTo>
                  <a:pt x="10736602" y="6481940"/>
                  <a:pt x="10738652" y="6479858"/>
                  <a:pt x="10738652" y="6475695"/>
                </a:cubicBezTo>
                <a:cubicBezTo>
                  <a:pt x="10738652" y="6475695"/>
                  <a:pt x="10738652" y="6475695"/>
                  <a:pt x="10736602" y="6452799"/>
                </a:cubicBezTo>
                <a:cubicBezTo>
                  <a:pt x="10736602" y="6448636"/>
                  <a:pt x="10734551" y="6444473"/>
                  <a:pt x="10730449" y="6444473"/>
                </a:cubicBezTo>
                <a:cubicBezTo>
                  <a:pt x="10724297" y="6444473"/>
                  <a:pt x="10714044" y="6446555"/>
                  <a:pt x="10705841" y="6446555"/>
                </a:cubicBezTo>
                <a:cubicBezTo>
                  <a:pt x="10687385" y="6446555"/>
                  <a:pt x="10687385" y="6436148"/>
                  <a:pt x="10687385" y="6409088"/>
                </a:cubicBezTo>
                <a:cubicBezTo>
                  <a:pt x="10687385" y="6409088"/>
                  <a:pt x="10687385" y="6409088"/>
                  <a:pt x="10687385" y="6332074"/>
                </a:cubicBezTo>
                <a:cubicBezTo>
                  <a:pt x="10687385" y="6332074"/>
                  <a:pt x="10687385" y="6332074"/>
                  <a:pt x="10730449" y="6332074"/>
                </a:cubicBezTo>
                <a:cubicBezTo>
                  <a:pt x="10734551" y="6332074"/>
                  <a:pt x="10736602" y="6329993"/>
                  <a:pt x="10736602" y="6325830"/>
                </a:cubicBezTo>
                <a:cubicBezTo>
                  <a:pt x="10736602" y="6325830"/>
                  <a:pt x="10736602" y="6325830"/>
                  <a:pt x="10736602" y="6300852"/>
                </a:cubicBezTo>
                <a:cubicBezTo>
                  <a:pt x="10736602" y="6296689"/>
                  <a:pt x="10734551" y="6294607"/>
                  <a:pt x="10730449" y="6294607"/>
                </a:cubicBezTo>
                <a:cubicBezTo>
                  <a:pt x="10730449" y="6294607"/>
                  <a:pt x="10730449" y="6294607"/>
                  <a:pt x="10687385" y="6294607"/>
                </a:cubicBezTo>
                <a:cubicBezTo>
                  <a:pt x="10687385" y="6294607"/>
                  <a:pt x="10687385" y="6294607"/>
                  <a:pt x="10687385" y="6257141"/>
                </a:cubicBezTo>
                <a:cubicBezTo>
                  <a:pt x="10687385" y="6255060"/>
                  <a:pt x="10685334" y="6252978"/>
                  <a:pt x="10685334" y="6250897"/>
                </a:cubicBezTo>
                <a:cubicBezTo>
                  <a:pt x="10683283" y="6250897"/>
                  <a:pt x="10681232" y="6250897"/>
                  <a:pt x="10679182" y="6250897"/>
                </a:cubicBezTo>
                <a:close/>
                <a:moveTo>
                  <a:pt x="10313278" y="6221675"/>
                </a:moveTo>
                <a:cubicBezTo>
                  <a:pt x="10302968" y="6221675"/>
                  <a:pt x="10272038" y="6221675"/>
                  <a:pt x="10232861" y="6225827"/>
                </a:cubicBezTo>
                <a:cubicBezTo>
                  <a:pt x="10230798" y="6225827"/>
                  <a:pt x="10226674" y="6229979"/>
                  <a:pt x="10226674" y="6234131"/>
                </a:cubicBezTo>
                <a:cubicBezTo>
                  <a:pt x="10226674" y="6234131"/>
                  <a:pt x="10226674" y="6234131"/>
                  <a:pt x="10226674" y="6474943"/>
                </a:cubicBezTo>
                <a:cubicBezTo>
                  <a:pt x="10226674" y="6479095"/>
                  <a:pt x="10230798" y="6481171"/>
                  <a:pt x="10234922" y="6481171"/>
                </a:cubicBezTo>
                <a:cubicBezTo>
                  <a:pt x="10234922" y="6481171"/>
                  <a:pt x="10234922" y="6481171"/>
                  <a:pt x="10263790" y="6481171"/>
                </a:cubicBezTo>
                <a:cubicBezTo>
                  <a:pt x="10267914" y="6481171"/>
                  <a:pt x="10272038" y="6479095"/>
                  <a:pt x="10272038" y="6474943"/>
                </a:cubicBezTo>
                <a:cubicBezTo>
                  <a:pt x="10272038" y="6474943"/>
                  <a:pt x="10272038" y="6474943"/>
                  <a:pt x="10272038" y="6379449"/>
                </a:cubicBezTo>
                <a:cubicBezTo>
                  <a:pt x="10280286" y="6379449"/>
                  <a:pt x="10298844" y="6381524"/>
                  <a:pt x="10321526" y="6381524"/>
                </a:cubicBezTo>
                <a:cubicBezTo>
                  <a:pt x="10321526" y="6381524"/>
                  <a:pt x="10321526" y="6381524"/>
                  <a:pt x="10362766" y="6477018"/>
                </a:cubicBezTo>
                <a:cubicBezTo>
                  <a:pt x="10364828" y="6481171"/>
                  <a:pt x="10366890" y="6481171"/>
                  <a:pt x="10368952" y="6481171"/>
                </a:cubicBezTo>
                <a:cubicBezTo>
                  <a:pt x="10368952" y="6481171"/>
                  <a:pt x="10368952" y="6481171"/>
                  <a:pt x="10401944" y="6481171"/>
                </a:cubicBezTo>
                <a:cubicBezTo>
                  <a:pt x="10406068" y="6481171"/>
                  <a:pt x="10408130" y="6481171"/>
                  <a:pt x="10408130" y="6479095"/>
                </a:cubicBezTo>
                <a:cubicBezTo>
                  <a:pt x="10410192" y="6477018"/>
                  <a:pt x="10410192" y="6474943"/>
                  <a:pt x="10410192" y="6472867"/>
                </a:cubicBezTo>
                <a:lnTo>
                  <a:pt x="10362766" y="6369069"/>
                </a:lnTo>
                <a:cubicBezTo>
                  <a:pt x="10393696" y="6354537"/>
                  <a:pt x="10408130" y="6331701"/>
                  <a:pt x="10408130" y="6300561"/>
                </a:cubicBezTo>
                <a:cubicBezTo>
                  <a:pt x="10408130" y="6265270"/>
                  <a:pt x="10391634" y="6221675"/>
                  <a:pt x="10319464" y="6221675"/>
                </a:cubicBezTo>
                <a:cubicBezTo>
                  <a:pt x="10319464" y="6221675"/>
                  <a:pt x="10317402" y="6221675"/>
                  <a:pt x="10313278" y="6221675"/>
                </a:cubicBezTo>
                <a:close/>
                <a:moveTo>
                  <a:pt x="11675833" y="6188669"/>
                </a:moveTo>
                <a:cubicBezTo>
                  <a:pt x="11677894" y="6186608"/>
                  <a:pt x="11682015" y="6186608"/>
                  <a:pt x="11684076" y="6188669"/>
                </a:cubicBezTo>
                <a:cubicBezTo>
                  <a:pt x="11727344" y="6198970"/>
                  <a:pt x="11760312" y="6217514"/>
                  <a:pt x="11791218" y="6250482"/>
                </a:cubicBezTo>
                <a:cubicBezTo>
                  <a:pt x="11793278" y="6252542"/>
                  <a:pt x="11795339" y="6254602"/>
                  <a:pt x="11795339" y="6256663"/>
                </a:cubicBezTo>
                <a:cubicBezTo>
                  <a:pt x="11793278" y="6260783"/>
                  <a:pt x="11791218" y="6260783"/>
                  <a:pt x="11787097" y="6262844"/>
                </a:cubicBezTo>
                <a:cubicBezTo>
                  <a:pt x="11696438" y="6306113"/>
                  <a:pt x="11696438" y="6306113"/>
                  <a:pt x="11696438" y="6306113"/>
                </a:cubicBezTo>
                <a:cubicBezTo>
                  <a:pt x="11692317" y="6308173"/>
                  <a:pt x="11688196" y="6308173"/>
                  <a:pt x="11686136" y="6308173"/>
                </a:cubicBezTo>
                <a:cubicBezTo>
                  <a:pt x="11684076" y="6306113"/>
                  <a:pt x="11682015" y="6301992"/>
                  <a:pt x="11682015" y="6297871"/>
                </a:cubicBezTo>
                <a:cubicBezTo>
                  <a:pt x="11673773" y="6196910"/>
                  <a:pt x="11673773" y="6196910"/>
                  <a:pt x="11673773" y="6196910"/>
                </a:cubicBezTo>
                <a:cubicBezTo>
                  <a:pt x="11673773" y="6192789"/>
                  <a:pt x="11673773" y="6190729"/>
                  <a:pt x="11675833" y="6188669"/>
                </a:cubicBezTo>
                <a:close/>
                <a:moveTo>
                  <a:pt x="11618498" y="6187898"/>
                </a:moveTo>
                <a:cubicBezTo>
                  <a:pt x="11620043" y="6187641"/>
                  <a:pt x="11621589" y="6187641"/>
                  <a:pt x="11622619" y="6188673"/>
                </a:cubicBezTo>
                <a:cubicBezTo>
                  <a:pt x="11622619" y="6190738"/>
                  <a:pt x="11624679" y="6192803"/>
                  <a:pt x="11624679" y="6198998"/>
                </a:cubicBezTo>
                <a:cubicBezTo>
                  <a:pt x="11616438" y="6300186"/>
                  <a:pt x="11616438" y="6300186"/>
                  <a:pt x="11616438" y="6300186"/>
                </a:cubicBezTo>
                <a:cubicBezTo>
                  <a:pt x="11616438" y="6304316"/>
                  <a:pt x="11614377" y="6306381"/>
                  <a:pt x="11612316" y="6308446"/>
                </a:cubicBezTo>
                <a:cubicBezTo>
                  <a:pt x="11608196" y="6310511"/>
                  <a:pt x="11606135" y="6310511"/>
                  <a:pt x="11602015" y="6308446"/>
                </a:cubicBezTo>
                <a:cubicBezTo>
                  <a:pt x="11511355" y="6263015"/>
                  <a:pt x="11511355" y="6263015"/>
                  <a:pt x="11511355" y="6263015"/>
                </a:cubicBezTo>
                <a:cubicBezTo>
                  <a:pt x="11507235" y="6263015"/>
                  <a:pt x="11505174" y="6260950"/>
                  <a:pt x="11503114" y="6256820"/>
                </a:cubicBezTo>
                <a:cubicBezTo>
                  <a:pt x="11503114" y="6254754"/>
                  <a:pt x="11505174" y="6252690"/>
                  <a:pt x="11507235" y="6250624"/>
                </a:cubicBezTo>
                <a:cubicBezTo>
                  <a:pt x="11538141" y="6217584"/>
                  <a:pt x="11571108" y="6198998"/>
                  <a:pt x="11614377" y="6188673"/>
                </a:cubicBezTo>
                <a:cubicBezTo>
                  <a:pt x="11615407" y="6188673"/>
                  <a:pt x="11616952" y="6188157"/>
                  <a:pt x="11618498" y="6187898"/>
                </a:cubicBezTo>
                <a:close/>
                <a:moveTo>
                  <a:pt x="11649811" y="6152709"/>
                </a:moveTo>
                <a:cubicBezTo>
                  <a:pt x="11530058" y="6152709"/>
                  <a:pt x="11432980" y="6250835"/>
                  <a:pt x="11432980" y="6371879"/>
                </a:cubicBezTo>
                <a:cubicBezTo>
                  <a:pt x="11432980" y="6492922"/>
                  <a:pt x="11530058" y="6591048"/>
                  <a:pt x="11649811" y="6591048"/>
                </a:cubicBezTo>
                <a:cubicBezTo>
                  <a:pt x="11769564" y="6591048"/>
                  <a:pt x="11866643" y="6492922"/>
                  <a:pt x="11866643" y="6371879"/>
                </a:cubicBezTo>
                <a:cubicBezTo>
                  <a:pt x="11866643" y="6250835"/>
                  <a:pt x="11769564" y="6152709"/>
                  <a:pt x="11649811" y="6152709"/>
                </a:cubicBezTo>
                <a:close/>
                <a:moveTo>
                  <a:pt x="11649226" y="6121150"/>
                </a:moveTo>
                <a:cubicBezTo>
                  <a:pt x="11785441" y="6121150"/>
                  <a:pt x="11895865" y="6232882"/>
                  <a:pt x="11895865" y="6370711"/>
                </a:cubicBezTo>
                <a:cubicBezTo>
                  <a:pt x="11895865" y="6508539"/>
                  <a:pt x="11785441" y="6620272"/>
                  <a:pt x="11649226" y="6620272"/>
                </a:cubicBezTo>
                <a:cubicBezTo>
                  <a:pt x="11513012" y="6620272"/>
                  <a:pt x="11402588" y="6508539"/>
                  <a:pt x="11402588" y="6370711"/>
                </a:cubicBezTo>
                <a:cubicBezTo>
                  <a:pt x="11402588" y="6232882"/>
                  <a:pt x="11513012" y="6121150"/>
                  <a:pt x="11649226" y="6121150"/>
                </a:cubicBezTo>
                <a:close/>
                <a:moveTo>
                  <a:pt x="11636303" y="6042574"/>
                </a:moveTo>
                <a:cubicBezTo>
                  <a:pt x="11628077" y="6057123"/>
                  <a:pt x="11623964" y="6075829"/>
                  <a:pt x="11623964" y="6092457"/>
                </a:cubicBezTo>
                <a:cubicBezTo>
                  <a:pt x="11619850" y="6092457"/>
                  <a:pt x="11603398" y="6094535"/>
                  <a:pt x="11601342" y="6096614"/>
                </a:cubicBezTo>
                <a:cubicBezTo>
                  <a:pt x="11595172" y="6077908"/>
                  <a:pt x="11586946" y="6061280"/>
                  <a:pt x="11574607" y="6050888"/>
                </a:cubicBezTo>
                <a:cubicBezTo>
                  <a:pt x="11574607" y="6048809"/>
                  <a:pt x="11574607" y="6048809"/>
                  <a:pt x="11574607" y="6048809"/>
                </a:cubicBezTo>
                <a:cubicBezTo>
                  <a:pt x="11572550" y="6050888"/>
                  <a:pt x="11572550" y="6050888"/>
                  <a:pt x="11572550" y="6050888"/>
                </a:cubicBezTo>
                <a:cubicBezTo>
                  <a:pt x="11566381" y="6050888"/>
                  <a:pt x="11558155" y="6052966"/>
                  <a:pt x="11551985" y="6055045"/>
                </a:cubicBezTo>
                <a:cubicBezTo>
                  <a:pt x="11551985" y="6057123"/>
                  <a:pt x="11551985" y="6057123"/>
                  <a:pt x="11551985" y="6057123"/>
                </a:cubicBezTo>
                <a:cubicBezTo>
                  <a:pt x="11549928" y="6065437"/>
                  <a:pt x="11547872" y="6073751"/>
                  <a:pt x="11547872" y="6082065"/>
                </a:cubicBezTo>
                <a:cubicBezTo>
                  <a:pt x="11547872" y="6092457"/>
                  <a:pt x="11549928" y="6100771"/>
                  <a:pt x="11551985" y="6109085"/>
                </a:cubicBezTo>
                <a:cubicBezTo>
                  <a:pt x="11549928" y="6109085"/>
                  <a:pt x="11533476" y="6117398"/>
                  <a:pt x="11531420" y="6117398"/>
                </a:cubicBezTo>
                <a:cubicBezTo>
                  <a:pt x="11521137" y="6102849"/>
                  <a:pt x="11508798" y="6088300"/>
                  <a:pt x="11494402" y="6082065"/>
                </a:cubicBezTo>
                <a:cubicBezTo>
                  <a:pt x="11494402" y="6079986"/>
                  <a:pt x="11494402" y="6079986"/>
                  <a:pt x="11494402" y="6079986"/>
                </a:cubicBezTo>
                <a:cubicBezTo>
                  <a:pt x="11492346" y="6079986"/>
                  <a:pt x="11492346" y="6079986"/>
                  <a:pt x="11492346" y="6079986"/>
                </a:cubicBezTo>
                <a:cubicBezTo>
                  <a:pt x="11486176" y="6084143"/>
                  <a:pt x="11480006" y="6088300"/>
                  <a:pt x="11473837" y="6092457"/>
                </a:cubicBezTo>
                <a:cubicBezTo>
                  <a:pt x="11473837" y="6092457"/>
                  <a:pt x="11473837" y="6094535"/>
                  <a:pt x="11473837" y="6094535"/>
                </a:cubicBezTo>
                <a:cubicBezTo>
                  <a:pt x="11473837" y="6111163"/>
                  <a:pt x="11477950" y="6127791"/>
                  <a:pt x="11486176" y="6144418"/>
                </a:cubicBezTo>
                <a:cubicBezTo>
                  <a:pt x="11484120" y="6146497"/>
                  <a:pt x="11471780" y="6154811"/>
                  <a:pt x="11469724" y="6156889"/>
                </a:cubicBezTo>
                <a:cubicBezTo>
                  <a:pt x="11457385" y="6144418"/>
                  <a:pt x="11440932" y="6134026"/>
                  <a:pt x="11426536" y="6129869"/>
                </a:cubicBezTo>
                <a:cubicBezTo>
                  <a:pt x="11424480" y="6129869"/>
                  <a:pt x="11424480" y="6129869"/>
                  <a:pt x="11424480" y="6129869"/>
                </a:cubicBezTo>
                <a:cubicBezTo>
                  <a:pt x="11424480" y="6131947"/>
                  <a:pt x="11424480" y="6131947"/>
                  <a:pt x="11424480" y="6131947"/>
                </a:cubicBezTo>
                <a:cubicBezTo>
                  <a:pt x="11418310" y="6134026"/>
                  <a:pt x="11412140" y="6140261"/>
                  <a:pt x="11408027" y="6146497"/>
                </a:cubicBezTo>
                <a:cubicBezTo>
                  <a:pt x="11408027" y="6148575"/>
                  <a:pt x="11408027" y="6148575"/>
                  <a:pt x="11408027" y="6148575"/>
                </a:cubicBezTo>
                <a:cubicBezTo>
                  <a:pt x="11412140" y="6163124"/>
                  <a:pt x="11422423" y="6179752"/>
                  <a:pt x="11434763" y="6194301"/>
                </a:cubicBezTo>
                <a:cubicBezTo>
                  <a:pt x="11432706" y="6194301"/>
                  <a:pt x="11422423" y="6208850"/>
                  <a:pt x="11420366" y="6210929"/>
                </a:cubicBezTo>
                <a:cubicBezTo>
                  <a:pt x="11405971" y="6202615"/>
                  <a:pt x="11387462" y="6198458"/>
                  <a:pt x="11371010" y="6198458"/>
                </a:cubicBezTo>
                <a:cubicBezTo>
                  <a:pt x="11368953" y="6198458"/>
                  <a:pt x="11368953" y="6198458"/>
                  <a:pt x="11368953" y="6198458"/>
                </a:cubicBezTo>
                <a:cubicBezTo>
                  <a:pt x="11364840" y="6202615"/>
                  <a:pt x="11360727" y="6210929"/>
                  <a:pt x="11358671" y="6217164"/>
                </a:cubicBezTo>
                <a:cubicBezTo>
                  <a:pt x="11358671" y="6219243"/>
                  <a:pt x="11358671" y="6219243"/>
                  <a:pt x="11358671" y="6219243"/>
                </a:cubicBezTo>
                <a:cubicBezTo>
                  <a:pt x="11366897" y="6233791"/>
                  <a:pt x="11379236" y="6246262"/>
                  <a:pt x="11395688" y="6256655"/>
                </a:cubicBezTo>
                <a:cubicBezTo>
                  <a:pt x="11393632" y="6258733"/>
                  <a:pt x="11387462" y="6273282"/>
                  <a:pt x="11387462" y="6275361"/>
                </a:cubicBezTo>
                <a:cubicBezTo>
                  <a:pt x="11368953" y="6271204"/>
                  <a:pt x="11350444" y="6271204"/>
                  <a:pt x="11336049" y="6275361"/>
                </a:cubicBezTo>
                <a:cubicBezTo>
                  <a:pt x="11333992" y="6275361"/>
                  <a:pt x="11333992" y="6275361"/>
                  <a:pt x="11333992" y="6275361"/>
                </a:cubicBezTo>
                <a:cubicBezTo>
                  <a:pt x="11333992" y="6277439"/>
                  <a:pt x="11333992" y="6277439"/>
                  <a:pt x="11333992" y="6277439"/>
                </a:cubicBezTo>
                <a:cubicBezTo>
                  <a:pt x="11331936" y="6283675"/>
                  <a:pt x="11329879" y="6291988"/>
                  <a:pt x="11327823" y="6298223"/>
                </a:cubicBezTo>
                <a:cubicBezTo>
                  <a:pt x="11329879" y="6300302"/>
                  <a:pt x="11329879" y="6300302"/>
                  <a:pt x="11329879" y="6300302"/>
                </a:cubicBezTo>
                <a:cubicBezTo>
                  <a:pt x="11340162" y="6310694"/>
                  <a:pt x="11356614" y="6321087"/>
                  <a:pt x="11373066" y="6325243"/>
                </a:cubicBezTo>
                <a:cubicBezTo>
                  <a:pt x="11373066" y="6327322"/>
                  <a:pt x="11371010" y="6346028"/>
                  <a:pt x="11371010" y="6348107"/>
                </a:cubicBezTo>
                <a:cubicBezTo>
                  <a:pt x="11352501" y="6348107"/>
                  <a:pt x="11333992" y="6352263"/>
                  <a:pt x="11321653" y="6360578"/>
                </a:cubicBezTo>
                <a:cubicBezTo>
                  <a:pt x="11319596" y="6360578"/>
                  <a:pt x="11319596" y="6360578"/>
                  <a:pt x="11319596" y="6360578"/>
                </a:cubicBezTo>
                <a:cubicBezTo>
                  <a:pt x="11319596" y="6362655"/>
                  <a:pt x="11319596" y="6362655"/>
                  <a:pt x="11319596" y="6362655"/>
                </a:cubicBezTo>
                <a:cubicBezTo>
                  <a:pt x="11319596" y="6364734"/>
                  <a:pt x="11319596" y="6368891"/>
                  <a:pt x="11319596" y="6373048"/>
                </a:cubicBezTo>
                <a:cubicBezTo>
                  <a:pt x="11319596" y="6377205"/>
                  <a:pt x="11319596" y="6381362"/>
                  <a:pt x="11319596" y="6383440"/>
                </a:cubicBezTo>
                <a:cubicBezTo>
                  <a:pt x="11319596" y="6385519"/>
                  <a:pt x="11319596" y="6385519"/>
                  <a:pt x="11319596" y="6385519"/>
                </a:cubicBezTo>
                <a:cubicBezTo>
                  <a:pt x="11321653" y="6385519"/>
                  <a:pt x="11321653" y="6385519"/>
                  <a:pt x="11321653" y="6385519"/>
                </a:cubicBezTo>
                <a:cubicBezTo>
                  <a:pt x="11333992" y="6393833"/>
                  <a:pt x="11352501" y="6397990"/>
                  <a:pt x="11371010" y="6397990"/>
                </a:cubicBezTo>
                <a:cubicBezTo>
                  <a:pt x="11371010" y="6402146"/>
                  <a:pt x="11373066" y="6418774"/>
                  <a:pt x="11375123" y="6420852"/>
                </a:cubicBezTo>
                <a:cubicBezTo>
                  <a:pt x="11356614" y="6427087"/>
                  <a:pt x="11340162" y="6435401"/>
                  <a:pt x="11329879" y="6447872"/>
                </a:cubicBezTo>
                <a:cubicBezTo>
                  <a:pt x="11327823" y="6447872"/>
                  <a:pt x="11327823" y="6447872"/>
                  <a:pt x="11327823" y="6447872"/>
                </a:cubicBezTo>
                <a:cubicBezTo>
                  <a:pt x="11327823" y="6449951"/>
                  <a:pt x="11327823" y="6449951"/>
                  <a:pt x="11327823" y="6449951"/>
                </a:cubicBezTo>
                <a:cubicBezTo>
                  <a:pt x="11329879" y="6456186"/>
                  <a:pt x="11331936" y="6464500"/>
                  <a:pt x="11333992" y="6470736"/>
                </a:cubicBezTo>
                <a:cubicBezTo>
                  <a:pt x="11336049" y="6470736"/>
                  <a:pt x="11336049" y="6470736"/>
                  <a:pt x="11336049" y="6470736"/>
                </a:cubicBezTo>
                <a:cubicBezTo>
                  <a:pt x="11350444" y="6476971"/>
                  <a:pt x="11371010" y="6474892"/>
                  <a:pt x="11387462" y="6470736"/>
                </a:cubicBezTo>
                <a:cubicBezTo>
                  <a:pt x="11387462" y="6472813"/>
                  <a:pt x="11395688" y="6489442"/>
                  <a:pt x="11395688" y="6491519"/>
                </a:cubicBezTo>
                <a:cubicBezTo>
                  <a:pt x="11381292" y="6499833"/>
                  <a:pt x="11366897" y="6514383"/>
                  <a:pt x="11358671" y="6528932"/>
                </a:cubicBezTo>
                <a:cubicBezTo>
                  <a:pt x="11358671" y="6531010"/>
                  <a:pt x="11358671" y="6531010"/>
                  <a:pt x="11358671" y="6531010"/>
                </a:cubicBezTo>
                <a:cubicBezTo>
                  <a:pt x="11360727" y="6535168"/>
                  <a:pt x="11366897" y="6543481"/>
                  <a:pt x="11371010" y="6549716"/>
                </a:cubicBezTo>
                <a:cubicBezTo>
                  <a:pt x="11387462" y="6549716"/>
                  <a:pt x="11405971" y="6545560"/>
                  <a:pt x="11422423" y="6535168"/>
                </a:cubicBezTo>
                <a:cubicBezTo>
                  <a:pt x="11422423" y="6537245"/>
                  <a:pt x="11432706" y="6551795"/>
                  <a:pt x="11434763" y="6553874"/>
                </a:cubicBezTo>
                <a:cubicBezTo>
                  <a:pt x="11422423" y="6566344"/>
                  <a:pt x="11412140" y="6582971"/>
                  <a:pt x="11408027" y="6599600"/>
                </a:cubicBezTo>
                <a:cubicBezTo>
                  <a:pt x="11410084" y="6601677"/>
                  <a:pt x="11410084" y="6601677"/>
                  <a:pt x="11410084" y="6601677"/>
                </a:cubicBezTo>
                <a:cubicBezTo>
                  <a:pt x="11412140" y="6605835"/>
                  <a:pt x="11420366" y="6612070"/>
                  <a:pt x="11424480" y="6616227"/>
                </a:cubicBezTo>
                <a:cubicBezTo>
                  <a:pt x="11426536" y="6616227"/>
                  <a:pt x="11426536" y="6616227"/>
                  <a:pt x="11426536" y="6616227"/>
                </a:cubicBezTo>
                <a:cubicBezTo>
                  <a:pt x="11440932" y="6612070"/>
                  <a:pt x="11457385" y="6603756"/>
                  <a:pt x="11471780" y="6589207"/>
                </a:cubicBezTo>
                <a:cubicBezTo>
                  <a:pt x="11473837" y="6591286"/>
                  <a:pt x="11486176" y="6601677"/>
                  <a:pt x="11488233" y="6603756"/>
                </a:cubicBezTo>
                <a:cubicBezTo>
                  <a:pt x="11480006" y="6620383"/>
                  <a:pt x="11475894" y="6637012"/>
                  <a:pt x="11475894" y="6653639"/>
                </a:cubicBezTo>
                <a:cubicBezTo>
                  <a:pt x="11475894" y="6653639"/>
                  <a:pt x="11475894" y="6655718"/>
                  <a:pt x="11475894" y="6655718"/>
                </a:cubicBezTo>
                <a:cubicBezTo>
                  <a:pt x="11480006" y="6659874"/>
                  <a:pt x="11488233" y="6664032"/>
                  <a:pt x="11494402" y="6666109"/>
                </a:cubicBezTo>
                <a:cubicBezTo>
                  <a:pt x="11494402" y="6668188"/>
                  <a:pt x="11494402" y="6668188"/>
                  <a:pt x="11494402" y="6668188"/>
                </a:cubicBezTo>
                <a:cubicBezTo>
                  <a:pt x="11496459" y="6666109"/>
                  <a:pt x="11496459" y="6666109"/>
                  <a:pt x="11496459" y="6666109"/>
                </a:cubicBezTo>
                <a:cubicBezTo>
                  <a:pt x="11510854" y="6657796"/>
                  <a:pt x="11523194" y="6645325"/>
                  <a:pt x="11533476" y="6628698"/>
                </a:cubicBezTo>
                <a:cubicBezTo>
                  <a:pt x="11535533" y="6630776"/>
                  <a:pt x="11549928" y="6637012"/>
                  <a:pt x="11551985" y="6637012"/>
                </a:cubicBezTo>
                <a:cubicBezTo>
                  <a:pt x="11549928" y="6645325"/>
                  <a:pt x="11549928" y="6655718"/>
                  <a:pt x="11549928" y="6664032"/>
                </a:cubicBezTo>
                <a:cubicBezTo>
                  <a:pt x="11549928" y="6672345"/>
                  <a:pt x="11549928" y="6682738"/>
                  <a:pt x="11551985" y="6688973"/>
                </a:cubicBezTo>
                <a:cubicBezTo>
                  <a:pt x="11551985" y="6691051"/>
                  <a:pt x="11551985" y="6691051"/>
                  <a:pt x="11551985" y="6691051"/>
                </a:cubicBezTo>
                <a:cubicBezTo>
                  <a:pt x="11554042" y="6691051"/>
                  <a:pt x="11554042" y="6691051"/>
                  <a:pt x="11554042" y="6691051"/>
                </a:cubicBezTo>
                <a:cubicBezTo>
                  <a:pt x="11558155" y="6693130"/>
                  <a:pt x="11568437" y="6695208"/>
                  <a:pt x="11574607" y="6697286"/>
                </a:cubicBezTo>
                <a:cubicBezTo>
                  <a:pt x="11576663" y="6697286"/>
                  <a:pt x="11576663" y="6697286"/>
                  <a:pt x="11576663" y="6697286"/>
                </a:cubicBezTo>
                <a:cubicBezTo>
                  <a:pt x="11586946" y="6684816"/>
                  <a:pt x="11597229" y="6668188"/>
                  <a:pt x="11601342" y="6651561"/>
                </a:cubicBezTo>
                <a:cubicBezTo>
                  <a:pt x="11603398" y="6651561"/>
                  <a:pt x="11621907" y="6653639"/>
                  <a:pt x="11623964" y="6653639"/>
                </a:cubicBezTo>
                <a:cubicBezTo>
                  <a:pt x="11623964" y="6672345"/>
                  <a:pt x="11628077" y="6691051"/>
                  <a:pt x="11636303" y="6705600"/>
                </a:cubicBezTo>
                <a:cubicBezTo>
                  <a:pt x="11638359" y="6705600"/>
                  <a:pt x="11638359" y="6705600"/>
                  <a:pt x="11638359" y="6705600"/>
                </a:cubicBezTo>
                <a:cubicBezTo>
                  <a:pt x="11644529" y="6705600"/>
                  <a:pt x="11654812" y="6705600"/>
                  <a:pt x="11658925" y="6705600"/>
                </a:cubicBezTo>
                <a:cubicBezTo>
                  <a:pt x="11660982" y="6705600"/>
                  <a:pt x="11660982" y="6705600"/>
                  <a:pt x="11660982" y="6705600"/>
                </a:cubicBezTo>
                <a:cubicBezTo>
                  <a:pt x="11669208" y="6691051"/>
                  <a:pt x="11673321" y="6672345"/>
                  <a:pt x="11675378" y="6653639"/>
                </a:cubicBezTo>
                <a:cubicBezTo>
                  <a:pt x="11677434" y="6653639"/>
                  <a:pt x="11693886" y="6651561"/>
                  <a:pt x="11695943" y="6651561"/>
                </a:cubicBezTo>
                <a:cubicBezTo>
                  <a:pt x="11700056" y="6668188"/>
                  <a:pt x="11710338" y="6684816"/>
                  <a:pt x="11722678" y="6697286"/>
                </a:cubicBezTo>
                <a:cubicBezTo>
                  <a:pt x="11728847" y="6695208"/>
                  <a:pt x="11739130" y="6693130"/>
                  <a:pt x="11743243" y="6691051"/>
                </a:cubicBezTo>
                <a:cubicBezTo>
                  <a:pt x="11745300" y="6691051"/>
                  <a:pt x="11745300" y="6691051"/>
                  <a:pt x="11745300" y="6691051"/>
                </a:cubicBezTo>
                <a:cubicBezTo>
                  <a:pt x="11747356" y="6682738"/>
                  <a:pt x="11747356" y="6672345"/>
                  <a:pt x="11747356" y="6664032"/>
                </a:cubicBezTo>
                <a:cubicBezTo>
                  <a:pt x="11747356" y="6655718"/>
                  <a:pt x="11747356" y="6645325"/>
                  <a:pt x="11745300" y="6637012"/>
                </a:cubicBezTo>
                <a:cubicBezTo>
                  <a:pt x="11747356" y="6637012"/>
                  <a:pt x="11763808" y="6630776"/>
                  <a:pt x="11765865" y="6628698"/>
                </a:cubicBezTo>
                <a:cubicBezTo>
                  <a:pt x="11774091" y="6645325"/>
                  <a:pt x="11788487" y="6657796"/>
                  <a:pt x="11802882" y="6666109"/>
                </a:cubicBezTo>
                <a:cubicBezTo>
                  <a:pt x="11809052" y="6664032"/>
                  <a:pt x="11817278" y="6659874"/>
                  <a:pt x="11821391" y="6655718"/>
                </a:cubicBezTo>
                <a:cubicBezTo>
                  <a:pt x="11823448" y="6653639"/>
                  <a:pt x="11823448" y="6653639"/>
                  <a:pt x="11823448" y="6653639"/>
                </a:cubicBezTo>
                <a:cubicBezTo>
                  <a:pt x="11823448" y="6653639"/>
                  <a:pt x="11823448" y="6653639"/>
                  <a:pt x="11823448" y="6651561"/>
                </a:cubicBezTo>
                <a:cubicBezTo>
                  <a:pt x="11823448" y="6637012"/>
                  <a:pt x="11817278" y="6618306"/>
                  <a:pt x="11809052" y="6603756"/>
                </a:cubicBezTo>
                <a:cubicBezTo>
                  <a:pt x="11811108" y="6601677"/>
                  <a:pt x="11823448" y="6591286"/>
                  <a:pt x="11825504" y="6589207"/>
                </a:cubicBezTo>
                <a:cubicBezTo>
                  <a:pt x="11839900" y="6601677"/>
                  <a:pt x="11856352" y="6612070"/>
                  <a:pt x="11870748" y="6616227"/>
                </a:cubicBezTo>
                <a:cubicBezTo>
                  <a:pt x="11872805" y="6616227"/>
                  <a:pt x="11872805" y="6616227"/>
                  <a:pt x="11872805" y="6616227"/>
                </a:cubicBezTo>
                <a:cubicBezTo>
                  <a:pt x="11876918" y="6612070"/>
                  <a:pt x="11885144" y="6605835"/>
                  <a:pt x="11887201" y="6599600"/>
                </a:cubicBezTo>
                <a:cubicBezTo>
                  <a:pt x="11889257" y="6599600"/>
                  <a:pt x="11889257" y="6599600"/>
                  <a:pt x="11889257" y="6599600"/>
                </a:cubicBezTo>
                <a:cubicBezTo>
                  <a:pt x="11885144" y="6582971"/>
                  <a:pt x="11874861" y="6566344"/>
                  <a:pt x="11862522" y="6553874"/>
                </a:cubicBezTo>
                <a:cubicBezTo>
                  <a:pt x="11864579" y="6551795"/>
                  <a:pt x="11874861" y="6537245"/>
                  <a:pt x="11874861" y="6535168"/>
                </a:cubicBezTo>
                <a:cubicBezTo>
                  <a:pt x="11891314" y="6543481"/>
                  <a:pt x="11909822" y="6549716"/>
                  <a:pt x="11926275" y="6549716"/>
                </a:cubicBezTo>
                <a:cubicBezTo>
                  <a:pt x="11928331" y="6547638"/>
                  <a:pt x="11928331" y="6547638"/>
                  <a:pt x="11928331" y="6547638"/>
                </a:cubicBezTo>
                <a:cubicBezTo>
                  <a:pt x="11930388" y="6543481"/>
                  <a:pt x="11936557" y="6535168"/>
                  <a:pt x="11938614" y="6528932"/>
                </a:cubicBezTo>
                <a:cubicBezTo>
                  <a:pt x="11938614" y="6526854"/>
                  <a:pt x="11938614" y="6526854"/>
                  <a:pt x="11938614" y="6526854"/>
                </a:cubicBezTo>
                <a:cubicBezTo>
                  <a:pt x="11930388" y="6514383"/>
                  <a:pt x="11915992" y="6499833"/>
                  <a:pt x="11901596" y="6491519"/>
                </a:cubicBezTo>
                <a:cubicBezTo>
                  <a:pt x="11901596" y="6487363"/>
                  <a:pt x="11909822" y="6472813"/>
                  <a:pt x="11909822" y="6470736"/>
                </a:cubicBezTo>
                <a:cubicBezTo>
                  <a:pt x="11926275" y="6474892"/>
                  <a:pt x="11944784" y="6474892"/>
                  <a:pt x="11961236" y="6470736"/>
                </a:cubicBezTo>
                <a:cubicBezTo>
                  <a:pt x="11963292" y="6470736"/>
                  <a:pt x="11963292" y="6470736"/>
                  <a:pt x="11963292" y="6470736"/>
                </a:cubicBezTo>
                <a:cubicBezTo>
                  <a:pt x="11965349" y="6464500"/>
                  <a:pt x="11967405" y="6456186"/>
                  <a:pt x="11967405" y="6449951"/>
                </a:cubicBezTo>
                <a:cubicBezTo>
                  <a:pt x="11967405" y="6447872"/>
                  <a:pt x="11967405" y="6447872"/>
                  <a:pt x="11967405" y="6447872"/>
                </a:cubicBezTo>
                <a:cubicBezTo>
                  <a:pt x="11957123" y="6435401"/>
                  <a:pt x="11940670" y="6427087"/>
                  <a:pt x="11922162" y="6420852"/>
                </a:cubicBezTo>
                <a:cubicBezTo>
                  <a:pt x="11924218" y="6418774"/>
                  <a:pt x="11926275" y="6402146"/>
                  <a:pt x="11926275" y="6400068"/>
                </a:cubicBezTo>
                <a:cubicBezTo>
                  <a:pt x="11944784" y="6400068"/>
                  <a:pt x="11963292" y="6393833"/>
                  <a:pt x="11975632" y="6385519"/>
                </a:cubicBezTo>
                <a:cubicBezTo>
                  <a:pt x="11977688" y="6385519"/>
                  <a:pt x="11977688" y="6385519"/>
                  <a:pt x="11977688" y="6385519"/>
                </a:cubicBezTo>
                <a:cubicBezTo>
                  <a:pt x="11977688" y="6381362"/>
                  <a:pt x="11977688" y="6377205"/>
                  <a:pt x="11977688" y="6373048"/>
                </a:cubicBezTo>
                <a:cubicBezTo>
                  <a:pt x="11977688" y="6370969"/>
                  <a:pt x="11977688" y="6366813"/>
                  <a:pt x="11977688" y="6362655"/>
                </a:cubicBezTo>
                <a:cubicBezTo>
                  <a:pt x="11975632" y="6362655"/>
                  <a:pt x="11975632" y="6362655"/>
                  <a:pt x="11975632" y="6362655"/>
                </a:cubicBezTo>
                <a:cubicBezTo>
                  <a:pt x="11963292" y="6354342"/>
                  <a:pt x="11944784" y="6348107"/>
                  <a:pt x="11926275" y="6348107"/>
                </a:cubicBezTo>
                <a:cubicBezTo>
                  <a:pt x="11926275" y="6346028"/>
                  <a:pt x="11924218" y="6329401"/>
                  <a:pt x="11924218" y="6327322"/>
                </a:cubicBezTo>
                <a:cubicBezTo>
                  <a:pt x="11940670" y="6321087"/>
                  <a:pt x="11957123" y="6312773"/>
                  <a:pt x="11967405" y="6300302"/>
                </a:cubicBezTo>
                <a:cubicBezTo>
                  <a:pt x="11969462" y="6300302"/>
                  <a:pt x="11969462" y="6300302"/>
                  <a:pt x="11969462" y="6300302"/>
                </a:cubicBezTo>
                <a:cubicBezTo>
                  <a:pt x="11969462" y="6298223"/>
                  <a:pt x="11969462" y="6298223"/>
                  <a:pt x="11969462" y="6298223"/>
                </a:cubicBezTo>
                <a:cubicBezTo>
                  <a:pt x="11967405" y="6291988"/>
                  <a:pt x="11965349" y="6283675"/>
                  <a:pt x="11963292" y="6277439"/>
                </a:cubicBezTo>
                <a:cubicBezTo>
                  <a:pt x="11961236" y="6277439"/>
                  <a:pt x="11961236" y="6277439"/>
                  <a:pt x="11961236" y="6277439"/>
                </a:cubicBezTo>
                <a:cubicBezTo>
                  <a:pt x="11946840" y="6271204"/>
                  <a:pt x="11928331" y="6273282"/>
                  <a:pt x="11909822" y="6277439"/>
                </a:cubicBezTo>
                <a:cubicBezTo>
                  <a:pt x="11909822" y="6275361"/>
                  <a:pt x="11903653" y="6258733"/>
                  <a:pt x="11901596" y="6256655"/>
                </a:cubicBezTo>
                <a:cubicBezTo>
                  <a:pt x="11918049" y="6248341"/>
                  <a:pt x="11930388" y="6233791"/>
                  <a:pt x="11938614" y="6219243"/>
                </a:cubicBezTo>
                <a:cubicBezTo>
                  <a:pt x="11938614" y="6217164"/>
                  <a:pt x="11938614" y="6217164"/>
                  <a:pt x="11938614" y="6217164"/>
                </a:cubicBezTo>
                <a:cubicBezTo>
                  <a:pt x="11936557" y="6213007"/>
                  <a:pt x="11932444" y="6204693"/>
                  <a:pt x="11928331" y="6198458"/>
                </a:cubicBezTo>
                <a:cubicBezTo>
                  <a:pt x="11926275" y="6198458"/>
                  <a:pt x="11926275" y="6198458"/>
                  <a:pt x="11926275" y="6198458"/>
                </a:cubicBezTo>
                <a:cubicBezTo>
                  <a:pt x="11909822" y="6198458"/>
                  <a:pt x="11891314" y="6202615"/>
                  <a:pt x="11876918" y="6210929"/>
                </a:cubicBezTo>
                <a:cubicBezTo>
                  <a:pt x="11874861" y="6210929"/>
                  <a:pt x="11864579" y="6196379"/>
                  <a:pt x="11862522" y="6194301"/>
                </a:cubicBezTo>
                <a:cubicBezTo>
                  <a:pt x="11874861" y="6181830"/>
                  <a:pt x="11885144" y="6165203"/>
                  <a:pt x="11889257" y="6148575"/>
                </a:cubicBezTo>
                <a:cubicBezTo>
                  <a:pt x="11889257" y="6146497"/>
                  <a:pt x="11889257" y="6146497"/>
                  <a:pt x="11889257" y="6146497"/>
                </a:cubicBezTo>
                <a:cubicBezTo>
                  <a:pt x="11885144" y="6142340"/>
                  <a:pt x="11878975" y="6136104"/>
                  <a:pt x="11872805" y="6131947"/>
                </a:cubicBezTo>
                <a:cubicBezTo>
                  <a:pt x="11856352" y="6136104"/>
                  <a:pt x="11839900" y="6144418"/>
                  <a:pt x="11827561" y="6156889"/>
                </a:cubicBezTo>
                <a:cubicBezTo>
                  <a:pt x="11825504" y="6156889"/>
                  <a:pt x="11811108" y="6146497"/>
                  <a:pt x="11809052" y="6144418"/>
                </a:cubicBezTo>
                <a:cubicBezTo>
                  <a:pt x="11819334" y="6127791"/>
                  <a:pt x="11823448" y="6111163"/>
                  <a:pt x="11823448" y="6094535"/>
                </a:cubicBezTo>
                <a:cubicBezTo>
                  <a:pt x="11823448" y="6094535"/>
                  <a:pt x="11823448" y="6092457"/>
                  <a:pt x="11823448" y="6092457"/>
                </a:cubicBezTo>
                <a:cubicBezTo>
                  <a:pt x="11817278" y="6088300"/>
                  <a:pt x="11809052" y="6084143"/>
                  <a:pt x="11804939" y="6082065"/>
                </a:cubicBezTo>
                <a:cubicBezTo>
                  <a:pt x="11802882" y="6079986"/>
                  <a:pt x="11802882" y="6079986"/>
                  <a:pt x="11802882" y="6079986"/>
                </a:cubicBezTo>
                <a:cubicBezTo>
                  <a:pt x="11802882" y="6082065"/>
                  <a:pt x="11802882" y="6082065"/>
                  <a:pt x="11802882" y="6082065"/>
                </a:cubicBezTo>
                <a:cubicBezTo>
                  <a:pt x="11788487" y="6088300"/>
                  <a:pt x="11776147" y="6102849"/>
                  <a:pt x="11765865" y="6117398"/>
                </a:cubicBezTo>
                <a:cubicBezTo>
                  <a:pt x="11763808" y="6117398"/>
                  <a:pt x="11747356" y="6111163"/>
                  <a:pt x="11745300" y="6109085"/>
                </a:cubicBezTo>
                <a:cubicBezTo>
                  <a:pt x="11747356" y="6100771"/>
                  <a:pt x="11749412" y="6092457"/>
                  <a:pt x="11749412" y="6082065"/>
                </a:cubicBezTo>
                <a:cubicBezTo>
                  <a:pt x="11749412" y="6073751"/>
                  <a:pt x="11747356" y="6065437"/>
                  <a:pt x="11745300" y="6057123"/>
                </a:cubicBezTo>
                <a:cubicBezTo>
                  <a:pt x="11745300" y="6055045"/>
                  <a:pt x="11745300" y="6055045"/>
                  <a:pt x="11745300" y="6055045"/>
                </a:cubicBezTo>
                <a:cubicBezTo>
                  <a:pt x="11743243" y="6055045"/>
                  <a:pt x="11743243" y="6055045"/>
                  <a:pt x="11743243" y="6055045"/>
                </a:cubicBezTo>
                <a:cubicBezTo>
                  <a:pt x="11739130" y="6052966"/>
                  <a:pt x="11730904" y="6050888"/>
                  <a:pt x="11722678" y="6050888"/>
                </a:cubicBezTo>
                <a:cubicBezTo>
                  <a:pt x="11710338" y="6061280"/>
                  <a:pt x="11700056" y="6077908"/>
                  <a:pt x="11695943" y="6096614"/>
                </a:cubicBezTo>
                <a:cubicBezTo>
                  <a:pt x="11693886" y="6094535"/>
                  <a:pt x="11677434" y="6092457"/>
                  <a:pt x="11673321" y="6092457"/>
                </a:cubicBezTo>
                <a:cubicBezTo>
                  <a:pt x="11673321" y="6075829"/>
                  <a:pt x="11669208" y="6057123"/>
                  <a:pt x="11660982" y="6042574"/>
                </a:cubicBezTo>
                <a:cubicBezTo>
                  <a:pt x="11658925" y="6042574"/>
                  <a:pt x="11658925" y="6042574"/>
                  <a:pt x="11658925" y="6042574"/>
                </a:cubicBezTo>
                <a:cubicBezTo>
                  <a:pt x="11652756" y="6040495"/>
                  <a:pt x="11644529" y="6040495"/>
                  <a:pt x="11638359" y="6042574"/>
                </a:cubicBezTo>
                <a:cubicBezTo>
                  <a:pt x="11636303" y="6042574"/>
                  <a:pt x="11636303" y="6042574"/>
                  <a:pt x="11636303" y="6042574"/>
                </a:cubicBezTo>
                <a:close/>
                <a:moveTo>
                  <a:pt x="0" y="0"/>
                </a:moveTo>
                <a:lnTo>
                  <a:pt x="12192000" y="0"/>
                </a:lnTo>
                <a:lnTo>
                  <a:pt x="12192000" y="6858000"/>
                </a:lnTo>
                <a:lnTo>
                  <a:pt x="4539049" y="6858000"/>
                </a:lnTo>
                <a:lnTo>
                  <a:pt x="0" y="6858000"/>
                </a:lnTo>
                <a:lnTo>
                  <a:pt x="0" y="6273113"/>
                </a:lnTo>
                <a:close/>
              </a:path>
            </a:pathLst>
          </a:custGeom>
        </p:spPr>
        <p:txBody>
          <a:bodyPr wrap="square">
            <a:noAutofit/>
          </a:bodyPr>
          <a:lstStyle/>
          <a:p>
            <a:endParaRPr lang="en-US" dirty="0"/>
          </a:p>
        </p:txBody>
      </p:sp>
      <p:sp>
        <p:nvSpPr>
          <p:cNvPr id="8" name="Text Placeholder 7">
            <a:extLst>
              <a:ext uri="{FF2B5EF4-FFF2-40B4-BE49-F238E27FC236}">
                <a16:creationId xmlns:a16="http://schemas.microsoft.com/office/drawing/2014/main" id="{B5A16267-4880-4253-B86A-25B0E5E87384}"/>
              </a:ext>
            </a:extLst>
          </p:cNvPr>
          <p:cNvSpPr>
            <a:spLocks noGrp="1"/>
          </p:cNvSpPr>
          <p:nvPr>
            <p:ph type="body" sz="quarter" idx="17" hasCustomPrompt="1"/>
          </p:nvPr>
        </p:nvSpPr>
        <p:spPr>
          <a:xfrm>
            <a:off x="0" y="0"/>
            <a:ext cx="12192000" cy="6858000"/>
          </a:xfrm>
          <a:custGeom>
            <a:avLst/>
            <a:gdLst>
              <a:gd name="connsiteX0" fmla="*/ 11603402 w 12192000"/>
              <a:gd name="connsiteY0" fmla="*/ 6448102 h 6858000"/>
              <a:gd name="connsiteX1" fmla="*/ 11613605 w 12192000"/>
              <a:gd name="connsiteY1" fmla="*/ 6448102 h 6858000"/>
              <a:gd name="connsiteX2" fmla="*/ 11617686 w 12192000"/>
              <a:gd name="connsiteY2" fmla="*/ 6456440 h 6858000"/>
              <a:gd name="connsiteX3" fmla="*/ 11623808 w 12192000"/>
              <a:gd name="connsiteY3" fmla="*/ 6558584 h 6858000"/>
              <a:gd name="connsiteX4" fmla="*/ 11621767 w 12192000"/>
              <a:gd name="connsiteY4" fmla="*/ 6569006 h 6858000"/>
              <a:gd name="connsiteX5" fmla="*/ 11615645 w 12192000"/>
              <a:gd name="connsiteY5" fmla="*/ 6569006 h 6858000"/>
              <a:gd name="connsiteX6" fmla="*/ 11509533 w 12192000"/>
              <a:gd name="connsiteY6" fmla="*/ 6506470 h 6858000"/>
              <a:gd name="connsiteX7" fmla="*/ 11505451 w 12192000"/>
              <a:gd name="connsiteY7" fmla="*/ 6500217 h 6858000"/>
              <a:gd name="connsiteX8" fmla="*/ 11505451 w 12192000"/>
              <a:gd name="connsiteY8" fmla="*/ 6498131 h 6858000"/>
              <a:gd name="connsiteX9" fmla="*/ 11511573 w 12192000"/>
              <a:gd name="connsiteY9" fmla="*/ 6493962 h 6858000"/>
              <a:gd name="connsiteX10" fmla="*/ 11603402 w 12192000"/>
              <a:gd name="connsiteY10" fmla="*/ 6448102 h 6858000"/>
              <a:gd name="connsiteX11" fmla="*/ 11686136 w 12192000"/>
              <a:gd name="connsiteY11" fmla="*/ 6446018 h 6858000"/>
              <a:gd name="connsiteX12" fmla="*/ 11696438 w 12192000"/>
              <a:gd name="connsiteY12" fmla="*/ 6446018 h 6858000"/>
              <a:gd name="connsiteX13" fmla="*/ 11787097 w 12192000"/>
              <a:gd name="connsiteY13" fmla="*/ 6491784 h 6858000"/>
              <a:gd name="connsiteX14" fmla="*/ 11795339 w 12192000"/>
              <a:gd name="connsiteY14" fmla="*/ 6498025 h 6858000"/>
              <a:gd name="connsiteX15" fmla="*/ 11791218 w 12192000"/>
              <a:gd name="connsiteY15" fmla="*/ 6504265 h 6858000"/>
              <a:gd name="connsiteX16" fmla="*/ 11684076 w 12192000"/>
              <a:gd name="connsiteY16" fmla="*/ 6566673 h 6858000"/>
              <a:gd name="connsiteX17" fmla="*/ 11675833 w 12192000"/>
              <a:gd name="connsiteY17" fmla="*/ 6566673 h 6858000"/>
              <a:gd name="connsiteX18" fmla="*/ 11673773 w 12192000"/>
              <a:gd name="connsiteY18" fmla="*/ 6558352 h 6858000"/>
              <a:gd name="connsiteX19" fmla="*/ 11682015 w 12192000"/>
              <a:gd name="connsiteY19" fmla="*/ 6454339 h 6858000"/>
              <a:gd name="connsiteX20" fmla="*/ 11686136 w 12192000"/>
              <a:gd name="connsiteY20" fmla="*/ 6446018 h 6858000"/>
              <a:gd name="connsiteX21" fmla="*/ 10868401 w 12192000"/>
              <a:gd name="connsiteY21" fmla="*/ 6406275 h 6858000"/>
              <a:gd name="connsiteX22" fmla="*/ 10868401 w 12192000"/>
              <a:gd name="connsiteY22" fmla="*/ 6449478 h 6858000"/>
              <a:gd name="connsiteX23" fmla="*/ 10820512 w 12192000"/>
              <a:gd name="connsiteY23" fmla="*/ 6457707 h 6858000"/>
              <a:gd name="connsiteX24" fmla="*/ 10801773 w 12192000"/>
              <a:gd name="connsiteY24" fmla="*/ 6433020 h 6858000"/>
              <a:gd name="connsiteX25" fmla="*/ 10826759 w 12192000"/>
              <a:gd name="connsiteY25" fmla="*/ 6408333 h 6858000"/>
              <a:gd name="connsiteX26" fmla="*/ 10518900 w 12192000"/>
              <a:gd name="connsiteY26" fmla="*/ 6336141 h 6858000"/>
              <a:gd name="connsiteX27" fmla="*/ 10559811 w 12192000"/>
              <a:gd name="connsiteY27" fmla="*/ 6396340 h 6858000"/>
              <a:gd name="connsiteX28" fmla="*/ 10518900 w 12192000"/>
              <a:gd name="connsiteY28" fmla="*/ 6456538 h 6858000"/>
              <a:gd name="connsiteX29" fmla="*/ 10477988 w 12192000"/>
              <a:gd name="connsiteY29" fmla="*/ 6396340 h 6858000"/>
              <a:gd name="connsiteX30" fmla="*/ 10518900 w 12192000"/>
              <a:gd name="connsiteY30" fmla="*/ 6336141 h 6858000"/>
              <a:gd name="connsiteX31" fmla="*/ 11673123 w 12192000"/>
              <a:gd name="connsiteY31" fmla="*/ 6327829 h 6858000"/>
              <a:gd name="connsiteX32" fmla="*/ 11682116 w 12192000"/>
              <a:gd name="connsiteY32" fmla="*/ 6328868 h 6858000"/>
              <a:gd name="connsiteX33" fmla="*/ 11708840 w 12192000"/>
              <a:gd name="connsiteY33" fmla="*/ 6380819 h 6858000"/>
              <a:gd name="connsiteX34" fmla="*/ 11649226 w 12192000"/>
              <a:gd name="connsiteY34" fmla="*/ 6439004 h 6858000"/>
              <a:gd name="connsiteX35" fmla="*/ 11589612 w 12192000"/>
              <a:gd name="connsiteY35" fmla="*/ 6380819 h 6858000"/>
              <a:gd name="connsiteX36" fmla="*/ 11616336 w 12192000"/>
              <a:gd name="connsiteY36" fmla="*/ 6330947 h 6858000"/>
              <a:gd name="connsiteX37" fmla="*/ 11632781 w 12192000"/>
              <a:gd name="connsiteY37" fmla="*/ 6333024 h 6858000"/>
              <a:gd name="connsiteX38" fmla="*/ 11630725 w 12192000"/>
              <a:gd name="connsiteY38" fmla="*/ 6349649 h 6858000"/>
              <a:gd name="connsiteX39" fmla="*/ 11614280 w 12192000"/>
              <a:gd name="connsiteY39" fmla="*/ 6380819 h 6858000"/>
              <a:gd name="connsiteX40" fmla="*/ 11649226 w 12192000"/>
              <a:gd name="connsiteY40" fmla="*/ 6416146 h 6858000"/>
              <a:gd name="connsiteX41" fmla="*/ 11684172 w 12192000"/>
              <a:gd name="connsiteY41" fmla="*/ 6380819 h 6858000"/>
              <a:gd name="connsiteX42" fmla="*/ 11667727 w 12192000"/>
              <a:gd name="connsiteY42" fmla="*/ 6349649 h 6858000"/>
              <a:gd name="connsiteX43" fmla="*/ 11665671 w 12192000"/>
              <a:gd name="connsiteY43" fmla="*/ 6333024 h 6858000"/>
              <a:gd name="connsiteX44" fmla="*/ 11673123 w 12192000"/>
              <a:gd name="connsiteY44" fmla="*/ 6327829 h 6858000"/>
              <a:gd name="connsiteX45" fmla="*/ 11822057 w 12192000"/>
              <a:gd name="connsiteY45" fmla="*/ 6312763 h 6858000"/>
              <a:gd name="connsiteX46" fmla="*/ 11826190 w 12192000"/>
              <a:gd name="connsiteY46" fmla="*/ 6318992 h 6858000"/>
              <a:gd name="connsiteX47" fmla="*/ 11826190 w 12192000"/>
              <a:gd name="connsiteY47" fmla="*/ 6443559 h 6858000"/>
              <a:gd name="connsiteX48" fmla="*/ 11822057 w 12192000"/>
              <a:gd name="connsiteY48" fmla="*/ 6449787 h 6858000"/>
              <a:gd name="connsiteX49" fmla="*/ 11813791 w 12192000"/>
              <a:gd name="connsiteY49" fmla="*/ 6447711 h 6858000"/>
              <a:gd name="connsiteX50" fmla="*/ 11729066 w 12192000"/>
              <a:gd name="connsiteY50" fmla="*/ 6389579 h 6858000"/>
              <a:gd name="connsiteX51" fmla="*/ 11722867 w 12192000"/>
              <a:gd name="connsiteY51" fmla="*/ 6381275 h 6858000"/>
              <a:gd name="connsiteX52" fmla="*/ 11729066 w 12192000"/>
              <a:gd name="connsiteY52" fmla="*/ 6372971 h 6858000"/>
              <a:gd name="connsiteX53" fmla="*/ 11813791 w 12192000"/>
              <a:gd name="connsiteY53" fmla="*/ 6314840 h 6858000"/>
              <a:gd name="connsiteX54" fmla="*/ 11822057 w 12192000"/>
              <a:gd name="connsiteY54" fmla="*/ 6312763 h 6858000"/>
              <a:gd name="connsiteX55" fmla="*/ 11476229 w 12192000"/>
              <a:gd name="connsiteY55" fmla="*/ 6312763 h 6858000"/>
              <a:gd name="connsiteX56" fmla="*/ 11484412 w 12192000"/>
              <a:gd name="connsiteY56" fmla="*/ 6316915 h 6858000"/>
              <a:gd name="connsiteX57" fmla="*/ 11568280 w 12192000"/>
              <a:gd name="connsiteY57" fmla="*/ 6372971 h 6858000"/>
              <a:gd name="connsiteX58" fmla="*/ 11574417 w 12192000"/>
              <a:gd name="connsiteY58" fmla="*/ 6381275 h 6858000"/>
              <a:gd name="connsiteX59" fmla="*/ 11568280 w 12192000"/>
              <a:gd name="connsiteY59" fmla="*/ 6389579 h 6858000"/>
              <a:gd name="connsiteX60" fmla="*/ 11484412 w 12192000"/>
              <a:gd name="connsiteY60" fmla="*/ 6447711 h 6858000"/>
              <a:gd name="connsiteX61" fmla="*/ 11476229 w 12192000"/>
              <a:gd name="connsiteY61" fmla="*/ 6449787 h 6858000"/>
              <a:gd name="connsiteX62" fmla="*/ 11472138 w 12192000"/>
              <a:gd name="connsiteY62" fmla="*/ 6443559 h 6858000"/>
              <a:gd name="connsiteX63" fmla="*/ 11472138 w 12192000"/>
              <a:gd name="connsiteY63" fmla="*/ 6318992 h 6858000"/>
              <a:gd name="connsiteX64" fmla="*/ 11476229 w 12192000"/>
              <a:gd name="connsiteY64" fmla="*/ 6312763 h 6858000"/>
              <a:gd name="connsiteX65" fmla="*/ 11088184 w 12192000"/>
              <a:gd name="connsiteY65" fmla="*/ 6302243 h 6858000"/>
              <a:gd name="connsiteX66" fmla="*/ 11082024 w 12192000"/>
              <a:gd name="connsiteY66" fmla="*/ 6304321 h 6858000"/>
              <a:gd name="connsiteX67" fmla="*/ 11079972 w 12192000"/>
              <a:gd name="connsiteY67" fmla="*/ 6310551 h 6858000"/>
              <a:gd name="connsiteX68" fmla="*/ 11121033 w 12192000"/>
              <a:gd name="connsiteY68" fmla="*/ 6468402 h 6858000"/>
              <a:gd name="connsiteX69" fmla="*/ 11145670 w 12192000"/>
              <a:gd name="connsiteY69" fmla="*/ 6489171 h 6858000"/>
              <a:gd name="connsiteX70" fmla="*/ 11153882 w 12192000"/>
              <a:gd name="connsiteY70" fmla="*/ 6489171 h 6858000"/>
              <a:gd name="connsiteX71" fmla="*/ 11149776 w 12192000"/>
              <a:gd name="connsiteY71" fmla="*/ 6497479 h 6858000"/>
              <a:gd name="connsiteX72" fmla="*/ 11149776 w 12192000"/>
              <a:gd name="connsiteY72" fmla="*/ 6499556 h 6858000"/>
              <a:gd name="connsiteX73" fmla="*/ 11125139 w 12192000"/>
              <a:gd name="connsiteY73" fmla="*/ 6518249 h 6858000"/>
              <a:gd name="connsiteX74" fmla="*/ 11090237 w 12192000"/>
              <a:gd name="connsiteY74" fmla="*/ 6516172 h 6858000"/>
              <a:gd name="connsiteX75" fmla="*/ 11084078 w 12192000"/>
              <a:gd name="connsiteY75" fmla="*/ 6518249 h 6858000"/>
              <a:gd name="connsiteX76" fmla="*/ 11082024 w 12192000"/>
              <a:gd name="connsiteY76" fmla="*/ 6522403 h 6858000"/>
              <a:gd name="connsiteX77" fmla="*/ 11082024 w 12192000"/>
              <a:gd name="connsiteY77" fmla="*/ 6541096 h 6858000"/>
              <a:gd name="connsiteX78" fmla="*/ 11088184 w 12192000"/>
              <a:gd name="connsiteY78" fmla="*/ 6547327 h 6858000"/>
              <a:gd name="connsiteX79" fmla="*/ 11135404 w 12192000"/>
              <a:gd name="connsiteY79" fmla="*/ 6553557 h 6858000"/>
              <a:gd name="connsiteX80" fmla="*/ 11137458 w 12192000"/>
              <a:gd name="connsiteY80" fmla="*/ 6553557 h 6858000"/>
              <a:gd name="connsiteX81" fmla="*/ 11190838 w 12192000"/>
              <a:gd name="connsiteY81" fmla="*/ 6501633 h 6858000"/>
              <a:gd name="connsiteX82" fmla="*/ 11223687 w 12192000"/>
              <a:gd name="connsiteY82" fmla="*/ 6372861 h 6858000"/>
              <a:gd name="connsiteX83" fmla="*/ 11236005 w 12192000"/>
              <a:gd name="connsiteY83" fmla="*/ 6331321 h 6858000"/>
              <a:gd name="connsiteX84" fmla="*/ 11240111 w 12192000"/>
              <a:gd name="connsiteY84" fmla="*/ 6310551 h 6858000"/>
              <a:gd name="connsiteX85" fmla="*/ 11238058 w 12192000"/>
              <a:gd name="connsiteY85" fmla="*/ 6304321 h 6858000"/>
              <a:gd name="connsiteX86" fmla="*/ 11233952 w 12192000"/>
              <a:gd name="connsiteY86" fmla="*/ 6302243 h 6858000"/>
              <a:gd name="connsiteX87" fmla="*/ 11205209 w 12192000"/>
              <a:gd name="connsiteY87" fmla="*/ 6302243 h 6858000"/>
              <a:gd name="connsiteX88" fmla="*/ 11199050 w 12192000"/>
              <a:gd name="connsiteY88" fmla="*/ 6306398 h 6858000"/>
              <a:gd name="connsiteX89" fmla="*/ 11162094 w 12192000"/>
              <a:gd name="connsiteY89" fmla="*/ 6447632 h 6858000"/>
              <a:gd name="connsiteX90" fmla="*/ 11160041 w 12192000"/>
              <a:gd name="connsiteY90" fmla="*/ 6447632 h 6858000"/>
              <a:gd name="connsiteX91" fmla="*/ 11121033 w 12192000"/>
              <a:gd name="connsiteY91" fmla="*/ 6306398 h 6858000"/>
              <a:gd name="connsiteX92" fmla="*/ 11114874 w 12192000"/>
              <a:gd name="connsiteY92" fmla="*/ 6302243 h 6858000"/>
              <a:gd name="connsiteX93" fmla="*/ 11088184 w 12192000"/>
              <a:gd name="connsiteY93" fmla="*/ 6302243 h 6858000"/>
              <a:gd name="connsiteX94" fmla="*/ 11048412 w 12192000"/>
              <a:gd name="connsiteY94" fmla="*/ 6299906 h 6858000"/>
              <a:gd name="connsiteX95" fmla="*/ 10999317 w 12192000"/>
              <a:gd name="connsiteY95" fmla="*/ 6320715 h 6858000"/>
              <a:gd name="connsiteX96" fmla="*/ 10999317 w 12192000"/>
              <a:gd name="connsiteY96" fmla="*/ 6308230 h 6858000"/>
              <a:gd name="connsiteX97" fmla="*/ 10993181 w 12192000"/>
              <a:gd name="connsiteY97" fmla="*/ 6301987 h 6858000"/>
              <a:gd name="connsiteX98" fmla="*/ 10964542 w 12192000"/>
              <a:gd name="connsiteY98" fmla="*/ 6301987 h 6858000"/>
              <a:gd name="connsiteX99" fmla="*/ 10958406 w 12192000"/>
              <a:gd name="connsiteY99" fmla="*/ 6308230 h 6858000"/>
              <a:gd name="connsiteX100" fmla="*/ 10958406 w 12192000"/>
              <a:gd name="connsiteY100" fmla="*/ 6483025 h 6858000"/>
              <a:gd name="connsiteX101" fmla="*/ 10964542 w 12192000"/>
              <a:gd name="connsiteY101" fmla="*/ 6489268 h 6858000"/>
              <a:gd name="connsiteX102" fmla="*/ 10993181 w 12192000"/>
              <a:gd name="connsiteY102" fmla="*/ 6489268 h 6858000"/>
              <a:gd name="connsiteX103" fmla="*/ 10999317 w 12192000"/>
              <a:gd name="connsiteY103" fmla="*/ 6483025 h 6858000"/>
              <a:gd name="connsiteX104" fmla="*/ 10999317 w 12192000"/>
              <a:gd name="connsiteY104" fmla="*/ 6362333 h 6858000"/>
              <a:gd name="connsiteX105" fmla="*/ 11050457 w 12192000"/>
              <a:gd name="connsiteY105" fmla="*/ 6339443 h 6858000"/>
              <a:gd name="connsiteX106" fmla="*/ 11056594 w 12192000"/>
              <a:gd name="connsiteY106" fmla="*/ 6333200 h 6858000"/>
              <a:gd name="connsiteX107" fmla="*/ 11056594 w 12192000"/>
              <a:gd name="connsiteY107" fmla="*/ 6306149 h 6858000"/>
              <a:gd name="connsiteX108" fmla="*/ 11054548 w 12192000"/>
              <a:gd name="connsiteY108" fmla="*/ 6301987 h 6858000"/>
              <a:gd name="connsiteX109" fmla="*/ 11048412 w 12192000"/>
              <a:gd name="connsiteY109" fmla="*/ 6299906 h 6858000"/>
              <a:gd name="connsiteX110" fmla="*/ 10847504 w 12192000"/>
              <a:gd name="connsiteY110" fmla="*/ 6296399 h 6858000"/>
              <a:gd name="connsiteX111" fmla="*/ 10777148 w 12192000"/>
              <a:gd name="connsiteY111" fmla="*/ 6304717 h 6858000"/>
              <a:gd name="connsiteX112" fmla="*/ 10770940 w 12192000"/>
              <a:gd name="connsiteY112" fmla="*/ 6310955 h 6858000"/>
              <a:gd name="connsiteX113" fmla="*/ 10773009 w 12192000"/>
              <a:gd name="connsiteY113" fmla="*/ 6335908 h 6858000"/>
              <a:gd name="connsiteX114" fmla="*/ 10775079 w 12192000"/>
              <a:gd name="connsiteY114" fmla="*/ 6340067 h 6858000"/>
              <a:gd name="connsiteX115" fmla="*/ 10779217 w 12192000"/>
              <a:gd name="connsiteY115" fmla="*/ 6342146 h 6858000"/>
              <a:gd name="connsiteX116" fmla="*/ 10845434 w 12192000"/>
              <a:gd name="connsiteY116" fmla="*/ 6337987 h 6858000"/>
              <a:gd name="connsiteX117" fmla="*/ 10868196 w 12192000"/>
              <a:gd name="connsiteY117" fmla="*/ 6360861 h 6858000"/>
              <a:gd name="connsiteX118" fmla="*/ 10868196 w 12192000"/>
              <a:gd name="connsiteY118" fmla="*/ 6373337 h 6858000"/>
              <a:gd name="connsiteX119" fmla="*/ 10822672 w 12192000"/>
              <a:gd name="connsiteY119" fmla="*/ 6377496 h 6858000"/>
              <a:gd name="connsiteX120" fmla="*/ 10758524 w 12192000"/>
              <a:gd name="connsiteY120" fmla="*/ 6433640 h 6858000"/>
              <a:gd name="connsiteX121" fmla="*/ 10814395 w 12192000"/>
              <a:gd name="connsiteY121" fmla="*/ 6493943 h 6858000"/>
              <a:gd name="connsiteX122" fmla="*/ 10874404 w 12192000"/>
              <a:gd name="connsiteY122" fmla="*/ 6481467 h 6858000"/>
              <a:gd name="connsiteX123" fmla="*/ 10903374 w 12192000"/>
              <a:gd name="connsiteY123" fmla="*/ 6493943 h 6858000"/>
              <a:gd name="connsiteX124" fmla="*/ 10909582 w 12192000"/>
              <a:gd name="connsiteY124" fmla="*/ 6491864 h 6858000"/>
              <a:gd name="connsiteX125" fmla="*/ 10911651 w 12192000"/>
              <a:gd name="connsiteY125" fmla="*/ 6485626 h 6858000"/>
              <a:gd name="connsiteX126" fmla="*/ 10911651 w 12192000"/>
              <a:gd name="connsiteY126" fmla="*/ 6360861 h 6858000"/>
              <a:gd name="connsiteX127" fmla="*/ 10847504 w 12192000"/>
              <a:gd name="connsiteY127" fmla="*/ 6296399 h 6858000"/>
              <a:gd name="connsiteX128" fmla="*/ 10518899 w 12192000"/>
              <a:gd name="connsiteY128" fmla="*/ 6296399 h 6858000"/>
              <a:gd name="connsiteX129" fmla="*/ 10434738 w 12192000"/>
              <a:gd name="connsiteY129" fmla="*/ 6395171 h 6858000"/>
              <a:gd name="connsiteX130" fmla="*/ 10518899 w 12192000"/>
              <a:gd name="connsiteY130" fmla="*/ 6493943 h 6858000"/>
              <a:gd name="connsiteX131" fmla="*/ 10603060 w 12192000"/>
              <a:gd name="connsiteY131" fmla="*/ 6395171 h 6858000"/>
              <a:gd name="connsiteX132" fmla="*/ 10518899 w 12192000"/>
              <a:gd name="connsiteY132" fmla="*/ 6296399 h 6858000"/>
              <a:gd name="connsiteX133" fmla="*/ 10302945 w 12192000"/>
              <a:gd name="connsiteY133" fmla="*/ 6270683 h 6858000"/>
              <a:gd name="connsiteX134" fmla="*/ 10319310 w 12192000"/>
              <a:gd name="connsiteY134" fmla="*/ 6270683 h 6858000"/>
              <a:gd name="connsiteX135" fmla="*/ 10362267 w 12192000"/>
              <a:gd name="connsiteY135" fmla="*/ 6310425 h 6858000"/>
              <a:gd name="connsiteX136" fmla="*/ 10317264 w 12192000"/>
              <a:gd name="connsiteY136" fmla="*/ 6348076 h 6858000"/>
              <a:gd name="connsiteX137" fmla="*/ 10272261 w 12192000"/>
              <a:gd name="connsiteY137" fmla="*/ 6348076 h 6858000"/>
              <a:gd name="connsiteX138" fmla="*/ 10272261 w 12192000"/>
              <a:gd name="connsiteY138" fmla="*/ 6272775 h 6858000"/>
              <a:gd name="connsiteX139" fmla="*/ 10302945 w 12192000"/>
              <a:gd name="connsiteY139" fmla="*/ 6270683 h 6858000"/>
              <a:gd name="connsiteX140" fmla="*/ 10679182 w 12192000"/>
              <a:gd name="connsiteY140" fmla="*/ 6258994 h 6858000"/>
              <a:gd name="connsiteX141" fmla="*/ 10650472 w 12192000"/>
              <a:gd name="connsiteY141" fmla="*/ 6265238 h 6858000"/>
              <a:gd name="connsiteX142" fmla="*/ 10644320 w 12192000"/>
              <a:gd name="connsiteY142" fmla="*/ 6271482 h 6858000"/>
              <a:gd name="connsiteX143" fmla="*/ 10644320 w 12192000"/>
              <a:gd name="connsiteY143" fmla="*/ 6302704 h 6858000"/>
              <a:gd name="connsiteX144" fmla="*/ 10627914 w 12192000"/>
              <a:gd name="connsiteY144" fmla="*/ 6302704 h 6858000"/>
              <a:gd name="connsiteX145" fmla="*/ 10621762 w 12192000"/>
              <a:gd name="connsiteY145" fmla="*/ 6308949 h 6858000"/>
              <a:gd name="connsiteX146" fmla="*/ 10621762 w 12192000"/>
              <a:gd name="connsiteY146" fmla="*/ 6333927 h 6858000"/>
              <a:gd name="connsiteX147" fmla="*/ 10627914 w 12192000"/>
              <a:gd name="connsiteY147" fmla="*/ 6340171 h 6858000"/>
              <a:gd name="connsiteX148" fmla="*/ 10644320 w 12192000"/>
              <a:gd name="connsiteY148" fmla="*/ 6340171 h 6858000"/>
              <a:gd name="connsiteX149" fmla="*/ 10644320 w 12192000"/>
              <a:gd name="connsiteY149" fmla="*/ 6423430 h 6858000"/>
              <a:gd name="connsiteX150" fmla="*/ 10699689 w 12192000"/>
              <a:gd name="connsiteY150" fmla="*/ 6496281 h 6858000"/>
              <a:gd name="connsiteX151" fmla="*/ 10732500 w 12192000"/>
              <a:gd name="connsiteY151" fmla="*/ 6492118 h 6858000"/>
              <a:gd name="connsiteX152" fmla="*/ 10738652 w 12192000"/>
              <a:gd name="connsiteY152" fmla="*/ 6483792 h 6858000"/>
              <a:gd name="connsiteX153" fmla="*/ 10736602 w 12192000"/>
              <a:gd name="connsiteY153" fmla="*/ 6460896 h 6858000"/>
              <a:gd name="connsiteX154" fmla="*/ 10730449 w 12192000"/>
              <a:gd name="connsiteY154" fmla="*/ 6452570 h 6858000"/>
              <a:gd name="connsiteX155" fmla="*/ 10705841 w 12192000"/>
              <a:gd name="connsiteY155" fmla="*/ 6454652 h 6858000"/>
              <a:gd name="connsiteX156" fmla="*/ 10687385 w 12192000"/>
              <a:gd name="connsiteY156" fmla="*/ 6417185 h 6858000"/>
              <a:gd name="connsiteX157" fmla="*/ 10687385 w 12192000"/>
              <a:gd name="connsiteY157" fmla="*/ 6340171 h 6858000"/>
              <a:gd name="connsiteX158" fmla="*/ 10730449 w 12192000"/>
              <a:gd name="connsiteY158" fmla="*/ 6340171 h 6858000"/>
              <a:gd name="connsiteX159" fmla="*/ 10736602 w 12192000"/>
              <a:gd name="connsiteY159" fmla="*/ 6333927 h 6858000"/>
              <a:gd name="connsiteX160" fmla="*/ 10736602 w 12192000"/>
              <a:gd name="connsiteY160" fmla="*/ 6308949 h 6858000"/>
              <a:gd name="connsiteX161" fmla="*/ 10730449 w 12192000"/>
              <a:gd name="connsiteY161" fmla="*/ 6302704 h 6858000"/>
              <a:gd name="connsiteX162" fmla="*/ 10687385 w 12192000"/>
              <a:gd name="connsiteY162" fmla="*/ 6302704 h 6858000"/>
              <a:gd name="connsiteX163" fmla="*/ 10687385 w 12192000"/>
              <a:gd name="connsiteY163" fmla="*/ 6265238 h 6858000"/>
              <a:gd name="connsiteX164" fmla="*/ 10685334 w 12192000"/>
              <a:gd name="connsiteY164" fmla="*/ 6258994 h 6858000"/>
              <a:gd name="connsiteX165" fmla="*/ 10679182 w 12192000"/>
              <a:gd name="connsiteY165" fmla="*/ 6258994 h 6858000"/>
              <a:gd name="connsiteX166" fmla="*/ 10313278 w 12192000"/>
              <a:gd name="connsiteY166" fmla="*/ 6229772 h 6858000"/>
              <a:gd name="connsiteX167" fmla="*/ 10232861 w 12192000"/>
              <a:gd name="connsiteY167" fmla="*/ 6233924 h 6858000"/>
              <a:gd name="connsiteX168" fmla="*/ 10226674 w 12192000"/>
              <a:gd name="connsiteY168" fmla="*/ 6242228 h 6858000"/>
              <a:gd name="connsiteX169" fmla="*/ 10226674 w 12192000"/>
              <a:gd name="connsiteY169" fmla="*/ 6483040 h 6858000"/>
              <a:gd name="connsiteX170" fmla="*/ 10234922 w 12192000"/>
              <a:gd name="connsiteY170" fmla="*/ 6489268 h 6858000"/>
              <a:gd name="connsiteX171" fmla="*/ 10263790 w 12192000"/>
              <a:gd name="connsiteY171" fmla="*/ 6489268 h 6858000"/>
              <a:gd name="connsiteX172" fmla="*/ 10272038 w 12192000"/>
              <a:gd name="connsiteY172" fmla="*/ 6483040 h 6858000"/>
              <a:gd name="connsiteX173" fmla="*/ 10272038 w 12192000"/>
              <a:gd name="connsiteY173" fmla="*/ 6387546 h 6858000"/>
              <a:gd name="connsiteX174" fmla="*/ 10321526 w 12192000"/>
              <a:gd name="connsiteY174" fmla="*/ 6389621 h 6858000"/>
              <a:gd name="connsiteX175" fmla="*/ 10362766 w 12192000"/>
              <a:gd name="connsiteY175" fmla="*/ 6485115 h 6858000"/>
              <a:gd name="connsiteX176" fmla="*/ 10368952 w 12192000"/>
              <a:gd name="connsiteY176" fmla="*/ 6489268 h 6858000"/>
              <a:gd name="connsiteX177" fmla="*/ 10401944 w 12192000"/>
              <a:gd name="connsiteY177" fmla="*/ 6489268 h 6858000"/>
              <a:gd name="connsiteX178" fmla="*/ 10408130 w 12192000"/>
              <a:gd name="connsiteY178" fmla="*/ 6487192 h 6858000"/>
              <a:gd name="connsiteX179" fmla="*/ 10410192 w 12192000"/>
              <a:gd name="connsiteY179" fmla="*/ 6480964 h 6858000"/>
              <a:gd name="connsiteX180" fmla="*/ 10362766 w 12192000"/>
              <a:gd name="connsiteY180" fmla="*/ 6377166 h 6858000"/>
              <a:gd name="connsiteX181" fmla="*/ 10408130 w 12192000"/>
              <a:gd name="connsiteY181" fmla="*/ 6308658 h 6858000"/>
              <a:gd name="connsiteX182" fmla="*/ 10319464 w 12192000"/>
              <a:gd name="connsiteY182" fmla="*/ 6229772 h 6858000"/>
              <a:gd name="connsiteX183" fmla="*/ 10313278 w 12192000"/>
              <a:gd name="connsiteY183" fmla="*/ 6229772 h 6858000"/>
              <a:gd name="connsiteX184" fmla="*/ 11675833 w 12192000"/>
              <a:gd name="connsiteY184" fmla="*/ 6196766 h 6858000"/>
              <a:gd name="connsiteX185" fmla="*/ 11684076 w 12192000"/>
              <a:gd name="connsiteY185" fmla="*/ 6196766 h 6858000"/>
              <a:gd name="connsiteX186" fmla="*/ 11791218 w 12192000"/>
              <a:gd name="connsiteY186" fmla="*/ 6258579 h 6858000"/>
              <a:gd name="connsiteX187" fmla="*/ 11795339 w 12192000"/>
              <a:gd name="connsiteY187" fmla="*/ 6264760 h 6858000"/>
              <a:gd name="connsiteX188" fmla="*/ 11787097 w 12192000"/>
              <a:gd name="connsiteY188" fmla="*/ 6270941 h 6858000"/>
              <a:gd name="connsiteX189" fmla="*/ 11696438 w 12192000"/>
              <a:gd name="connsiteY189" fmla="*/ 6314210 h 6858000"/>
              <a:gd name="connsiteX190" fmla="*/ 11686136 w 12192000"/>
              <a:gd name="connsiteY190" fmla="*/ 6316270 h 6858000"/>
              <a:gd name="connsiteX191" fmla="*/ 11682015 w 12192000"/>
              <a:gd name="connsiteY191" fmla="*/ 6305968 h 6858000"/>
              <a:gd name="connsiteX192" fmla="*/ 11673773 w 12192000"/>
              <a:gd name="connsiteY192" fmla="*/ 6205007 h 6858000"/>
              <a:gd name="connsiteX193" fmla="*/ 11675833 w 12192000"/>
              <a:gd name="connsiteY193" fmla="*/ 6196766 h 6858000"/>
              <a:gd name="connsiteX194" fmla="*/ 11618498 w 12192000"/>
              <a:gd name="connsiteY194" fmla="*/ 6195995 h 6858000"/>
              <a:gd name="connsiteX195" fmla="*/ 11622619 w 12192000"/>
              <a:gd name="connsiteY195" fmla="*/ 6196770 h 6858000"/>
              <a:gd name="connsiteX196" fmla="*/ 11624679 w 12192000"/>
              <a:gd name="connsiteY196" fmla="*/ 6207095 h 6858000"/>
              <a:gd name="connsiteX197" fmla="*/ 11616438 w 12192000"/>
              <a:gd name="connsiteY197" fmla="*/ 6308283 h 6858000"/>
              <a:gd name="connsiteX198" fmla="*/ 11612316 w 12192000"/>
              <a:gd name="connsiteY198" fmla="*/ 6316543 h 6858000"/>
              <a:gd name="connsiteX199" fmla="*/ 11602015 w 12192000"/>
              <a:gd name="connsiteY199" fmla="*/ 6316543 h 6858000"/>
              <a:gd name="connsiteX200" fmla="*/ 11511355 w 12192000"/>
              <a:gd name="connsiteY200" fmla="*/ 6271112 h 6858000"/>
              <a:gd name="connsiteX201" fmla="*/ 11503114 w 12192000"/>
              <a:gd name="connsiteY201" fmla="*/ 6264917 h 6858000"/>
              <a:gd name="connsiteX202" fmla="*/ 11507235 w 12192000"/>
              <a:gd name="connsiteY202" fmla="*/ 6258721 h 6858000"/>
              <a:gd name="connsiteX203" fmla="*/ 11614377 w 12192000"/>
              <a:gd name="connsiteY203" fmla="*/ 6196770 h 6858000"/>
              <a:gd name="connsiteX204" fmla="*/ 11618498 w 12192000"/>
              <a:gd name="connsiteY204" fmla="*/ 6195995 h 6858000"/>
              <a:gd name="connsiteX205" fmla="*/ 11649811 w 12192000"/>
              <a:gd name="connsiteY205" fmla="*/ 6160806 h 6858000"/>
              <a:gd name="connsiteX206" fmla="*/ 11432980 w 12192000"/>
              <a:gd name="connsiteY206" fmla="*/ 6379976 h 6858000"/>
              <a:gd name="connsiteX207" fmla="*/ 11649811 w 12192000"/>
              <a:gd name="connsiteY207" fmla="*/ 6599145 h 6858000"/>
              <a:gd name="connsiteX208" fmla="*/ 11866643 w 12192000"/>
              <a:gd name="connsiteY208" fmla="*/ 6379976 h 6858000"/>
              <a:gd name="connsiteX209" fmla="*/ 11649811 w 12192000"/>
              <a:gd name="connsiteY209" fmla="*/ 6160806 h 6858000"/>
              <a:gd name="connsiteX210" fmla="*/ 11649226 w 12192000"/>
              <a:gd name="connsiteY210" fmla="*/ 6129247 h 6858000"/>
              <a:gd name="connsiteX211" fmla="*/ 11895865 w 12192000"/>
              <a:gd name="connsiteY211" fmla="*/ 6378808 h 6858000"/>
              <a:gd name="connsiteX212" fmla="*/ 11649226 w 12192000"/>
              <a:gd name="connsiteY212" fmla="*/ 6628369 h 6858000"/>
              <a:gd name="connsiteX213" fmla="*/ 11402588 w 12192000"/>
              <a:gd name="connsiteY213" fmla="*/ 6378808 h 6858000"/>
              <a:gd name="connsiteX214" fmla="*/ 11649226 w 12192000"/>
              <a:gd name="connsiteY214" fmla="*/ 6129247 h 6858000"/>
              <a:gd name="connsiteX215" fmla="*/ 11636303 w 12192000"/>
              <a:gd name="connsiteY215" fmla="*/ 6050671 h 6858000"/>
              <a:gd name="connsiteX216" fmla="*/ 11623964 w 12192000"/>
              <a:gd name="connsiteY216" fmla="*/ 6100554 h 6858000"/>
              <a:gd name="connsiteX217" fmla="*/ 11601342 w 12192000"/>
              <a:gd name="connsiteY217" fmla="*/ 6104711 h 6858000"/>
              <a:gd name="connsiteX218" fmla="*/ 11574607 w 12192000"/>
              <a:gd name="connsiteY218" fmla="*/ 6058985 h 6858000"/>
              <a:gd name="connsiteX219" fmla="*/ 11574607 w 12192000"/>
              <a:gd name="connsiteY219" fmla="*/ 6056906 h 6858000"/>
              <a:gd name="connsiteX220" fmla="*/ 11572550 w 12192000"/>
              <a:gd name="connsiteY220" fmla="*/ 6058985 h 6858000"/>
              <a:gd name="connsiteX221" fmla="*/ 11551985 w 12192000"/>
              <a:gd name="connsiteY221" fmla="*/ 6063142 h 6858000"/>
              <a:gd name="connsiteX222" fmla="*/ 11551985 w 12192000"/>
              <a:gd name="connsiteY222" fmla="*/ 6065220 h 6858000"/>
              <a:gd name="connsiteX223" fmla="*/ 11547872 w 12192000"/>
              <a:gd name="connsiteY223" fmla="*/ 6090162 h 6858000"/>
              <a:gd name="connsiteX224" fmla="*/ 11551985 w 12192000"/>
              <a:gd name="connsiteY224" fmla="*/ 6117182 h 6858000"/>
              <a:gd name="connsiteX225" fmla="*/ 11531420 w 12192000"/>
              <a:gd name="connsiteY225" fmla="*/ 6125495 h 6858000"/>
              <a:gd name="connsiteX226" fmla="*/ 11494402 w 12192000"/>
              <a:gd name="connsiteY226" fmla="*/ 6090162 h 6858000"/>
              <a:gd name="connsiteX227" fmla="*/ 11494402 w 12192000"/>
              <a:gd name="connsiteY227" fmla="*/ 6088083 h 6858000"/>
              <a:gd name="connsiteX228" fmla="*/ 11492346 w 12192000"/>
              <a:gd name="connsiteY228" fmla="*/ 6088083 h 6858000"/>
              <a:gd name="connsiteX229" fmla="*/ 11473837 w 12192000"/>
              <a:gd name="connsiteY229" fmla="*/ 6100554 h 6858000"/>
              <a:gd name="connsiteX230" fmla="*/ 11473837 w 12192000"/>
              <a:gd name="connsiteY230" fmla="*/ 6102632 h 6858000"/>
              <a:gd name="connsiteX231" fmla="*/ 11486176 w 12192000"/>
              <a:gd name="connsiteY231" fmla="*/ 6152515 h 6858000"/>
              <a:gd name="connsiteX232" fmla="*/ 11469724 w 12192000"/>
              <a:gd name="connsiteY232" fmla="*/ 6164986 h 6858000"/>
              <a:gd name="connsiteX233" fmla="*/ 11426536 w 12192000"/>
              <a:gd name="connsiteY233" fmla="*/ 6137966 h 6858000"/>
              <a:gd name="connsiteX234" fmla="*/ 11424480 w 12192000"/>
              <a:gd name="connsiteY234" fmla="*/ 6137966 h 6858000"/>
              <a:gd name="connsiteX235" fmla="*/ 11424480 w 12192000"/>
              <a:gd name="connsiteY235" fmla="*/ 6140044 h 6858000"/>
              <a:gd name="connsiteX236" fmla="*/ 11408027 w 12192000"/>
              <a:gd name="connsiteY236" fmla="*/ 6154594 h 6858000"/>
              <a:gd name="connsiteX237" fmla="*/ 11408027 w 12192000"/>
              <a:gd name="connsiteY237" fmla="*/ 6156672 h 6858000"/>
              <a:gd name="connsiteX238" fmla="*/ 11434763 w 12192000"/>
              <a:gd name="connsiteY238" fmla="*/ 6202398 h 6858000"/>
              <a:gd name="connsiteX239" fmla="*/ 11420366 w 12192000"/>
              <a:gd name="connsiteY239" fmla="*/ 6219026 h 6858000"/>
              <a:gd name="connsiteX240" fmla="*/ 11371010 w 12192000"/>
              <a:gd name="connsiteY240" fmla="*/ 6206555 h 6858000"/>
              <a:gd name="connsiteX241" fmla="*/ 11368953 w 12192000"/>
              <a:gd name="connsiteY241" fmla="*/ 6206555 h 6858000"/>
              <a:gd name="connsiteX242" fmla="*/ 11358671 w 12192000"/>
              <a:gd name="connsiteY242" fmla="*/ 6225261 h 6858000"/>
              <a:gd name="connsiteX243" fmla="*/ 11358671 w 12192000"/>
              <a:gd name="connsiteY243" fmla="*/ 6227340 h 6858000"/>
              <a:gd name="connsiteX244" fmla="*/ 11395688 w 12192000"/>
              <a:gd name="connsiteY244" fmla="*/ 6264752 h 6858000"/>
              <a:gd name="connsiteX245" fmla="*/ 11387462 w 12192000"/>
              <a:gd name="connsiteY245" fmla="*/ 6283458 h 6858000"/>
              <a:gd name="connsiteX246" fmla="*/ 11336049 w 12192000"/>
              <a:gd name="connsiteY246" fmla="*/ 6283458 h 6858000"/>
              <a:gd name="connsiteX247" fmla="*/ 11333992 w 12192000"/>
              <a:gd name="connsiteY247" fmla="*/ 6283458 h 6858000"/>
              <a:gd name="connsiteX248" fmla="*/ 11333992 w 12192000"/>
              <a:gd name="connsiteY248" fmla="*/ 6285536 h 6858000"/>
              <a:gd name="connsiteX249" fmla="*/ 11327823 w 12192000"/>
              <a:gd name="connsiteY249" fmla="*/ 6306320 h 6858000"/>
              <a:gd name="connsiteX250" fmla="*/ 11329879 w 12192000"/>
              <a:gd name="connsiteY250" fmla="*/ 6308399 h 6858000"/>
              <a:gd name="connsiteX251" fmla="*/ 11373066 w 12192000"/>
              <a:gd name="connsiteY251" fmla="*/ 6333340 h 6858000"/>
              <a:gd name="connsiteX252" fmla="*/ 11371010 w 12192000"/>
              <a:gd name="connsiteY252" fmla="*/ 6356204 h 6858000"/>
              <a:gd name="connsiteX253" fmla="*/ 11321653 w 12192000"/>
              <a:gd name="connsiteY253" fmla="*/ 6368675 h 6858000"/>
              <a:gd name="connsiteX254" fmla="*/ 11319596 w 12192000"/>
              <a:gd name="connsiteY254" fmla="*/ 6368675 h 6858000"/>
              <a:gd name="connsiteX255" fmla="*/ 11319596 w 12192000"/>
              <a:gd name="connsiteY255" fmla="*/ 6370752 h 6858000"/>
              <a:gd name="connsiteX256" fmla="*/ 11319596 w 12192000"/>
              <a:gd name="connsiteY256" fmla="*/ 6381145 h 6858000"/>
              <a:gd name="connsiteX257" fmla="*/ 11319596 w 12192000"/>
              <a:gd name="connsiteY257" fmla="*/ 6391537 h 6858000"/>
              <a:gd name="connsiteX258" fmla="*/ 11319596 w 12192000"/>
              <a:gd name="connsiteY258" fmla="*/ 6393616 h 6858000"/>
              <a:gd name="connsiteX259" fmla="*/ 11321653 w 12192000"/>
              <a:gd name="connsiteY259" fmla="*/ 6393616 h 6858000"/>
              <a:gd name="connsiteX260" fmla="*/ 11371010 w 12192000"/>
              <a:gd name="connsiteY260" fmla="*/ 6406087 h 6858000"/>
              <a:gd name="connsiteX261" fmla="*/ 11375123 w 12192000"/>
              <a:gd name="connsiteY261" fmla="*/ 6428949 h 6858000"/>
              <a:gd name="connsiteX262" fmla="*/ 11329879 w 12192000"/>
              <a:gd name="connsiteY262" fmla="*/ 6455969 h 6858000"/>
              <a:gd name="connsiteX263" fmla="*/ 11327823 w 12192000"/>
              <a:gd name="connsiteY263" fmla="*/ 6455969 h 6858000"/>
              <a:gd name="connsiteX264" fmla="*/ 11327823 w 12192000"/>
              <a:gd name="connsiteY264" fmla="*/ 6458048 h 6858000"/>
              <a:gd name="connsiteX265" fmla="*/ 11333992 w 12192000"/>
              <a:gd name="connsiteY265" fmla="*/ 6478833 h 6858000"/>
              <a:gd name="connsiteX266" fmla="*/ 11336049 w 12192000"/>
              <a:gd name="connsiteY266" fmla="*/ 6478833 h 6858000"/>
              <a:gd name="connsiteX267" fmla="*/ 11387462 w 12192000"/>
              <a:gd name="connsiteY267" fmla="*/ 6478833 h 6858000"/>
              <a:gd name="connsiteX268" fmla="*/ 11395688 w 12192000"/>
              <a:gd name="connsiteY268" fmla="*/ 6499616 h 6858000"/>
              <a:gd name="connsiteX269" fmla="*/ 11358671 w 12192000"/>
              <a:gd name="connsiteY269" fmla="*/ 6537029 h 6858000"/>
              <a:gd name="connsiteX270" fmla="*/ 11358671 w 12192000"/>
              <a:gd name="connsiteY270" fmla="*/ 6539107 h 6858000"/>
              <a:gd name="connsiteX271" fmla="*/ 11371010 w 12192000"/>
              <a:gd name="connsiteY271" fmla="*/ 6557813 h 6858000"/>
              <a:gd name="connsiteX272" fmla="*/ 11422423 w 12192000"/>
              <a:gd name="connsiteY272" fmla="*/ 6543265 h 6858000"/>
              <a:gd name="connsiteX273" fmla="*/ 11434763 w 12192000"/>
              <a:gd name="connsiteY273" fmla="*/ 6561971 h 6858000"/>
              <a:gd name="connsiteX274" fmla="*/ 11408027 w 12192000"/>
              <a:gd name="connsiteY274" fmla="*/ 6607697 h 6858000"/>
              <a:gd name="connsiteX275" fmla="*/ 11410084 w 12192000"/>
              <a:gd name="connsiteY275" fmla="*/ 6609774 h 6858000"/>
              <a:gd name="connsiteX276" fmla="*/ 11424480 w 12192000"/>
              <a:gd name="connsiteY276" fmla="*/ 6624324 h 6858000"/>
              <a:gd name="connsiteX277" fmla="*/ 11426536 w 12192000"/>
              <a:gd name="connsiteY277" fmla="*/ 6624324 h 6858000"/>
              <a:gd name="connsiteX278" fmla="*/ 11471780 w 12192000"/>
              <a:gd name="connsiteY278" fmla="*/ 6597304 h 6858000"/>
              <a:gd name="connsiteX279" fmla="*/ 11488233 w 12192000"/>
              <a:gd name="connsiteY279" fmla="*/ 6611853 h 6858000"/>
              <a:gd name="connsiteX280" fmla="*/ 11475894 w 12192000"/>
              <a:gd name="connsiteY280" fmla="*/ 6661736 h 6858000"/>
              <a:gd name="connsiteX281" fmla="*/ 11475894 w 12192000"/>
              <a:gd name="connsiteY281" fmla="*/ 6663815 h 6858000"/>
              <a:gd name="connsiteX282" fmla="*/ 11494402 w 12192000"/>
              <a:gd name="connsiteY282" fmla="*/ 6674206 h 6858000"/>
              <a:gd name="connsiteX283" fmla="*/ 11494402 w 12192000"/>
              <a:gd name="connsiteY283" fmla="*/ 6676285 h 6858000"/>
              <a:gd name="connsiteX284" fmla="*/ 11496459 w 12192000"/>
              <a:gd name="connsiteY284" fmla="*/ 6674206 h 6858000"/>
              <a:gd name="connsiteX285" fmla="*/ 11533476 w 12192000"/>
              <a:gd name="connsiteY285" fmla="*/ 6636795 h 6858000"/>
              <a:gd name="connsiteX286" fmla="*/ 11551985 w 12192000"/>
              <a:gd name="connsiteY286" fmla="*/ 6645109 h 6858000"/>
              <a:gd name="connsiteX287" fmla="*/ 11549928 w 12192000"/>
              <a:gd name="connsiteY287" fmla="*/ 6672129 h 6858000"/>
              <a:gd name="connsiteX288" fmla="*/ 11551985 w 12192000"/>
              <a:gd name="connsiteY288" fmla="*/ 6697070 h 6858000"/>
              <a:gd name="connsiteX289" fmla="*/ 11551985 w 12192000"/>
              <a:gd name="connsiteY289" fmla="*/ 6699148 h 6858000"/>
              <a:gd name="connsiteX290" fmla="*/ 11554042 w 12192000"/>
              <a:gd name="connsiteY290" fmla="*/ 6699148 h 6858000"/>
              <a:gd name="connsiteX291" fmla="*/ 11574607 w 12192000"/>
              <a:gd name="connsiteY291" fmla="*/ 6705383 h 6858000"/>
              <a:gd name="connsiteX292" fmla="*/ 11576663 w 12192000"/>
              <a:gd name="connsiteY292" fmla="*/ 6705383 h 6858000"/>
              <a:gd name="connsiteX293" fmla="*/ 11601342 w 12192000"/>
              <a:gd name="connsiteY293" fmla="*/ 6659658 h 6858000"/>
              <a:gd name="connsiteX294" fmla="*/ 11623964 w 12192000"/>
              <a:gd name="connsiteY294" fmla="*/ 6661736 h 6858000"/>
              <a:gd name="connsiteX295" fmla="*/ 11636303 w 12192000"/>
              <a:gd name="connsiteY295" fmla="*/ 6713697 h 6858000"/>
              <a:gd name="connsiteX296" fmla="*/ 11638359 w 12192000"/>
              <a:gd name="connsiteY296" fmla="*/ 6713697 h 6858000"/>
              <a:gd name="connsiteX297" fmla="*/ 11658925 w 12192000"/>
              <a:gd name="connsiteY297" fmla="*/ 6713697 h 6858000"/>
              <a:gd name="connsiteX298" fmla="*/ 11660982 w 12192000"/>
              <a:gd name="connsiteY298" fmla="*/ 6713697 h 6858000"/>
              <a:gd name="connsiteX299" fmla="*/ 11675378 w 12192000"/>
              <a:gd name="connsiteY299" fmla="*/ 6661736 h 6858000"/>
              <a:gd name="connsiteX300" fmla="*/ 11695943 w 12192000"/>
              <a:gd name="connsiteY300" fmla="*/ 6659658 h 6858000"/>
              <a:gd name="connsiteX301" fmla="*/ 11722678 w 12192000"/>
              <a:gd name="connsiteY301" fmla="*/ 6705383 h 6858000"/>
              <a:gd name="connsiteX302" fmla="*/ 11743243 w 12192000"/>
              <a:gd name="connsiteY302" fmla="*/ 6699148 h 6858000"/>
              <a:gd name="connsiteX303" fmla="*/ 11745300 w 12192000"/>
              <a:gd name="connsiteY303" fmla="*/ 6699148 h 6858000"/>
              <a:gd name="connsiteX304" fmla="*/ 11747356 w 12192000"/>
              <a:gd name="connsiteY304" fmla="*/ 6672129 h 6858000"/>
              <a:gd name="connsiteX305" fmla="*/ 11745300 w 12192000"/>
              <a:gd name="connsiteY305" fmla="*/ 6645109 h 6858000"/>
              <a:gd name="connsiteX306" fmla="*/ 11765865 w 12192000"/>
              <a:gd name="connsiteY306" fmla="*/ 6636795 h 6858000"/>
              <a:gd name="connsiteX307" fmla="*/ 11802882 w 12192000"/>
              <a:gd name="connsiteY307" fmla="*/ 6674206 h 6858000"/>
              <a:gd name="connsiteX308" fmla="*/ 11821391 w 12192000"/>
              <a:gd name="connsiteY308" fmla="*/ 6663815 h 6858000"/>
              <a:gd name="connsiteX309" fmla="*/ 11823448 w 12192000"/>
              <a:gd name="connsiteY309" fmla="*/ 6661736 h 6858000"/>
              <a:gd name="connsiteX310" fmla="*/ 11823448 w 12192000"/>
              <a:gd name="connsiteY310" fmla="*/ 6659658 h 6858000"/>
              <a:gd name="connsiteX311" fmla="*/ 11809052 w 12192000"/>
              <a:gd name="connsiteY311" fmla="*/ 6611853 h 6858000"/>
              <a:gd name="connsiteX312" fmla="*/ 11825504 w 12192000"/>
              <a:gd name="connsiteY312" fmla="*/ 6597304 h 6858000"/>
              <a:gd name="connsiteX313" fmla="*/ 11870748 w 12192000"/>
              <a:gd name="connsiteY313" fmla="*/ 6624324 h 6858000"/>
              <a:gd name="connsiteX314" fmla="*/ 11872805 w 12192000"/>
              <a:gd name="connsiteY314" fmla="*/ 6624324 h 6858000"/>
              <a:gd name="connsiteX315" fmla="*/ 11887201 w 12192000"/>
              <a:gd name="connsiteY315" fmla="*/ 6607697 h 6858000"/>
              <a:gd name="connsiteX316" fmla="*/ 11889257 w 12192000"/>
              <a:gd name="connsiteY316" fmla="*/ 6607697 h 6858000"/>
              <a:gd name="connsiteX317" fmla="*/ 11862522 w 12192000"/>
              <a:gd name="connsiteY317" fmla="*/ 6561971 h 6858000"/>
              <a:gd name="connsiteX318" fmla="*/ 11874861 w 12192000"/>
              <a:gd name="connsiteY318" fmla="*/ 6543265 h 6858000"/>
              <a:gd name="connsiteX319" fmla="*/ 11926275 w 12192000"/>
              <a:gd name="connsiteY319" fmla="*/ 6557813 h 6858000"/>
              <a:gd name="connsiteX320" fmla="*/ 11928331 w 12192000"/>
              <a:gd name="connsiteY320" fmla="*/ 6555735 h 6858000"/>
              <a:gd name="connsiteX321" fmla="*/ 11938614 w 12192000"/>
              <a:gd name="connsiteY321" fmla="*/ 6537029 h 6858000"/>
              <a:gd name="connsiteX322" fmla="*/ 11938614 w 12192000"/>
              <a:gd name="connsiteY322" fmla="*/ 6534951 h 6858000"/>
              <a:gd name="connsiteX323" fmla="*/ 11901596 w 12192000"/>
              <a:gd name="connsiteY323" fmla="*/ 6499616 h 6858000"/>
              <a:gd name="connsiteX324" fmla="*/ 11909822 w 12192000"/>
              <a:gd name="connsiteY324" fmla="*/ 6478833 h 6858000"/>
              <a:gd name="connsiteX325" fmla="*/ 11961236 w 12192000"/>
              <a:gd name="connsiteY325" fmla="*/ 6478833 h 6858000"/>
              <a:gd name="connsiteX326" fmla="*/ 11963292 w 12192000"/>
              <a:gd name="connsiteY326" fmla="*/ 6478833 h 6858000"/>
              <a:gd name="connsiteX327" fmla="*/ 11967405 w 12192000"/>
              <a:gd name="connsiteY327" fmla="*/ 6458048 h 6858000"/>
              <a:gd name="connsiteX328" fmla="*/ 11967405 w 12192000"/>
              <a:gd name="connsiteY328" fmla="*/ 6455969 h 6858000"/>
              <a:gd name="connsiteX329" fmla="*/ 11922162 w 12192000"/>
              <a:gd name="connsiteY329" fmla="*/ 6428949 h 6858000"/>
              <a:gd name="connsiteX330" fmla="*/ 11926275 w 12192000"/>
              <a:gd name="connsiteY330" fmla="*/ 6408165 h 6858000"/>
              <a:gd name="connsiteX331" fmla="*/ 11975632 w 12192000"/>
              <a:gd name="connsiteY331" fmla="*/ 6393616 h 6858000"/>
              <a:gd name="connsiteX332" fmla="*/ 11977688 w 12192000"/>
              <a:gd name="connsiteY332" fmla="*/ 6393616 h 6858000"/>
              <a:gd name="connsiteX333" fmla="*/ 11977688 w 12192000"/>
              <a:gd name="connsiteY333" fmla="*/ 6381145 h 6858000"/>
              <a:gd name="connsiteX334" fmla="*/ 11977688 w 12192000"/>
              <a:gd name="connsiteY334" fmla="*/ 6370752 h 6858000"/>
              <a:gd name="connsiteX335" fmla="*/ 11975632 w 12192000"/>
              <a:gd name="connsiteY335" fmla="*/ 6370752 h 6858000"/>
              <a:gd name="connsiteX336" fmla="*/ 11926275 w 12192000"/>
              <a:gd name="connsiteY336" fmla="*/ 6356204 h 6858000"/>
              <a:gd name="connsiteX337" fmla="*/ 11924218 w 12192000"/>
              <a:gd name="connsiteY337" fmla="*/ 6335419 h 6858000"/>
              <a:gd name="connsiteX338" fmla="*/ 11967405 w 12192000"/>
              <a:gd name="connsiteY338" fmla="*/ 6308399 h 6858000"/>
              <a:gd name="connsiteX339" fmla="*/ 11969462 w 12192000"/>
              <a:gd name="connsiteY339" fmla="*/ 6308399 h 6858000"/>
              <a:gd name="connsiteX340" fmla="*/ 11969462 w 12192000"/>
              <a:gd name="connsiteY340" fmla="*/ 6306320 h 6858000"/>
              <a:gd name="connsiteX341" fmla="*/ 11963292 w 12192000"/>
              <a:gd name="connsiteY341" fmla="*/ 6285536 h 6858000"/>
              <a:gd name="connsiteX342" fmla="*/ 11961236 w 12192000"/>
              <a:gd name="connsiteY342" fmla="*/ 6285536 h 6858000"/>
              <a:gd name="connsiteX343" fmla="*/ 11909822 w 12192000"/>
              <a:gd name="connsiteY343" fmla="*/ 6285536 h 6858000"/>
              <a:gd name="connsiteX344" fmla="*/ 11901596 w 12192000"/>
              <a:gd name="connsiteY344" fmla="*/ 6264752 h 6858000"/>
              <a:gd name="connsiteX345" fmla="*/ 11938614 w 12192000"/>
              <a:gd name="connsiteY345" fmla="*/ 6227340 h 6858000"/>
              <a:gd name="connsiteX346" fmla="*/ 11938614 w 12192000"/>
              <a:gd name="connsiteY346" fmla="*/ 6225261 h 6858000"/>
              <a:gd name="connsiteX347" fmla="*/ 11928331 w 12192000"/>
              <a:gd name="connsiteY347" fmla="*/ 6206555 h 6858000"/>
              <a:gd name="connsiteX348" fmla="*/ 11926275 w 12192000"/>
              <a:gd name="connsiteY348" fmla="*/ 6206555 h 6858000"/>
              <a:gd name="connsiteX349" fmla="*/ 11876918 w 12192000"/>
              <a:gd name="connsiteY349" fmla="*/ 6219026 h 6858000"/>
              <a:gd name="connsiteX350" fmla="*/ 11862522 w 12192000"/>
              <a:gd name="connsiteY350" fmla="*/ 6202398 h 6858000"/>
              <a:gd name="connsiteX351" fmla="*/ 11889257 w 12192000"/>
              <a:gd name="connsiteY351" fmla="*/ 6156672 h 6858000"/>
              <a:gd name="connsiteX352" fmla="*/ 11889257 w 12192000"/>
              <a:gd name="connsiteY352" fmla="*/ 6154594 h 6858000"/>
              <a:gd name="connsiteX353" fmla="*/ 11872805 w 12192000"/>
              <a:gd name="connsiteY353" fmla="*/ 6140044 h 6858000"/>
              <a:gd name="connsiteX354" fmla="*/ 11827561 w 12192000"/>
              <a:gd name="connsiteY354" fmla="*/ 6164986 h 6858000"/>
              <a:gd name="connsiteX355" fmla="*/ 11809052 w 12192000"/>
              <a:gd name="connsiteY355" fmla="*/ 6152515 h 6858000"/>
              <a:gd name="connsiteX356" fmla="*/ 11823448 w 12192000"/>
              <a:gd name="connsiteY356" fmla="*/ 6102632 h 6858000"/>
              <a:gd name="connsiteX357" fmla="*/ 11823448 w 12192000"/>
              <a:gd name="connsiteY357" fmla="*/ 6100554 h 6858000"/>
              <a:gd name="connsiteX358" fmla="*/ 11804939 w 12192000"/>
              <a:gd name="connsiteY358" fmla="*/ 6090162 h 6858000"/>
              <a:gd name="connsiteX359" fmla="*/ 11802882 w 12192000"/>
              <a:gd name="connsiteY359" fmla="*/ 6088083 h 6858000"/>
              <a:gd name="connsiteX360" fmla="*/ 11802882 w 12192000"/>
              <a:gd name="connsiteY360" fmla="*/ 6090162 h 6858000"/>
              <a:gd name="connsiteX361" fmla="*/ 11765865 w 12192000"/>
              <a:gd name="connsiteY361" fmla="*/ 6125495 h 6858000"/>
              <a:gd name="connsiteX362" fmla="*/ 11745300 w 12192000"/>
              <a:gd name="connsiteY362" fmla="*/ 6117182 h 6858000"/>
              <a:gd name="connsiteX363" fmla="*/ 11749412 w 12192000"/>
              <a:gd name="connsiteY363" fmla="*/ 6090162 h 6858000"/>
              <a:gd name="connsiteX364" fmla="*/ 11745300 w 12192000"/>
              <a:gd name="connsiteY364" fmla="*/ 6065220 h 6858000"/>
              <a:gd name="connsiteX365" fmla="*/ 11745300 w 12192000"/>
              <a:gd name="connsiteY365" fmla="*/ 6063142 h 6858000"/>
              <a:gd name="connsiteX366" fmla="*/ 11743243 w 12192000"/>
              <a:gd name="connsiteY366" fmla="*/ 6063142 h 6858000"/>
              <a:gd name="connsiteX367" fmla="*/ 11722678 w 12192000"/>
              <a:gd name="connsiteY367" fmla="*/ 6058985 h 6858000"/>
              <a:gd name="connsiteX368" fmla="*/ 11695943 w 12192000"/>
              <a:gd name="connsiteY368" fmla="*/ 6104711 h 6858000"/>
              <a:gd name="connsiteX369" fmla="*/ 11673321 w 12192000"/>
              <a:gd name="connsiteY369" fmla="*/ 6100554 h 6858000"/>
              <a:gd name="connsiteX370" fmla="*/ 11660982 w 12192000"/>
              <a:gd name="connsiteY370" fmla="*/ 6050671 h 6858000"/>
              <a:gd name="connsiteX371" fmla="*/ 11658925 w 12192000"/>
              <a:gd name="connsiteY371" fmla="*/ 6050671 h 6858000"/>
              <a:gd name="connsiteX372" fmla="*/ 11638359 w 12192000"/>
              <a:gd name="connsiteY372" fmla="*/ 6050671 h 6858000"/>
              <a:gd name="connsiteX373" fmla="*/ 11636303 w 12192000"/>
              <a:gd name="connsiteY373" fmla="*/ 6050671 h 6858000"/>
              <a:gd name="connsiteX374" fmla="*/ 0 w 12192000"/>
              <a:gd name="connsiteY374" fmla="*/ 0 h 6858000"/>
              <a:gd name="connsiteX375" fmla="*/ 12192000 w 12192000"/>
              <a:gd name="connsiteY375" fmla="*/ 0 h 6858000"/>
              <a:gd name="connsiteX376" fmla="*/ 12192000 w 12192000"/>
              <a:gd name="connsiteY376" fmla="*/ 6858000 h 6858000"/>
              <a:gd name="connsiteX377" fmla="*/ 4539049 w 12192000"/>
              <a:gd name="connsiteY377" fmla="*/ 6858000 h 6858000"/>
              <a:gd name="connsiteX378" fmla="*/ 0 w 12192000"/>
              <a:gd name="connsiteY378" fmla="*/ 6858000 h 6858000"/>
              <a:gd name="connsiteX379" fmla="*/ 0 w 12192000"/>
              <a:gd name="connsiteY379"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Lst>
            <a:rect l="l" t="t" r="r" b="b"/>
            <a:pathLst>
              <a:path w="12192000" h="6858000">
                <a:moveTo>
                  <a:pt x="11603402" y="6448102"/>
                </a:moveTo>
                <a:cubicBezTo>
                  <a:pt x="11607483" y="6446018"/>
                  <a:pt x="11609524" y="6446018"/>
                  <a:pt x="11613605" y="6448102"/>
                </a:cubicBezTo>
                <a:cubicBezTo>
                  <a:pt x="11615645" y="6450187"/>
                  <a:pt x="11617686" y="6452271"/>
                  <a:pt x="11617686" y="6456440"/>
                </a:cubicBezTo>
                <a:cubicBezTo>
                  <a:pt x="11623808" y="6558584"/>
                  <a:pt x="11623808" y="6558584"/>
                  <a:pt x="11623808" y="6558584"/>
                </a:cubicBezTo>
                <a:cubicBezTo>
                  <a:pt x="11625848" y="6564837"/>
                  <a:pt x="11623808" y="6566922"/>
                  <a:pt x="11621767" y="6569006"/>
                </a:cubicBezTo>
                <a:cubicBezTo>
                  <a:pt x="11619727" y="6571091"/>
                  <a:pt x="11617686" y="6569006"/>
                  <a:pt x="11615645" y="6569006"/>
                </a:cubicBezTo>
                <a:cubicBezTo>
                  <a:pt x="11570752" y="6558584"/>
                  <a:pt x="11540142" y="6539822"/>
                  <a:pt x="11509533" y="6506470"/>
                </a:cubicBezTo>
                <a:cubicBezTo>
                  <a:pt x="11507492" y="6504386"/>
                  <a:pt x="11505451" y="6502301"/>
                  <a:pt x="11505451" y="6500217"/>
                </a:cubicBezTo>
                <a:cubicBezTo>
                  <a:pt x="11505451" y="6500217"/>
                  <a:pt x="11505451" y="6500217"/>
                  <a:pt x="11505451" y="6498131"/>
                </a:cubicBezTo>
                <a:cubicBezTo>
                  <a:pt x="11505451" y="6496047"/>
                  <a:pt x="11509533" y="6493962"/>
                  <a:pt x="11511573" y="6493962"/>
                </a:cubicBezTo>
                <a:cubicBezTo>
                  <a:pt x="11603402" y="6448102"/>
                  <a:pt x="11603402" y="6448102"/>
                  <a:pt x="11603402" y="6448102"/>
                </a:cubicBezTo>
                <a:close/>
                <a:moveTo>
                  <a:pt x="11686136" y="6446018"/>
                </a:moveTo>
                <a:cubicBezTo>
                  <a:pt x="11690256" y="6446018"/>
                  <a:pt x="11692317" y="6446018"/>
                  <a:pt x="11696438" y="6446018"/>
                </a:cubicBezTo>
                <a:cubicBezTo>
                  <a:pt x="11787097" y="6491784"/>
                  <a:pt x="11787097" y="6491784"/>
                  <a:pt x="11787097" y="6491784"/>
                </a:cubicBezTo>
                <a:cubicBezTo>
                  <a:pt x="11791218" y="6493864"/>
                  <a:pt x="11793278" y="6495944"/>
                  <a:pt x="11795339" y="6498025"/>
                </a:cubicBezTo>
                <a:cubicBezTo>
                  <a:pt x="11795339" y="6500105"/>
                  <a:pt x="11793278" y="6502185"/>
                  <a:pt x="11791218" y="6504265"/>
                </a:cubicBezTo>
                <a:cubicBezTo>
                  <a:pt x="11760312" y="6537549"/>
                  <a:pt x="11727344" y="6556272"/>
                  <a:pt x="11684076" y="6566673"/>
                </a:cubicBezTo>
                <a:cubicBezTo>
                  <a:pt x="11679954" y="6568753"/>
                  <a:pt x="11677894" y="6568753"/>
                  <a:pt x="11675833" y="6566673"/>
                </a:cubicBezTo>
                <a:cubicBezTo>
                  <a:pt x="11673773" y="6564593"/>
                  <a:pt x="11673773" y="6560432"/>
                  <a:pt x="11673773" y="6558352"/>
                </a:cubicBezTo>
                <a:cubicBezTo>
                  <a:pt x="11682015" y="6454339"/>
                  <a:pt x="11682015" y="6454339"/>
                  <a:pt x="11682015" y="6454339"/>
                </a:cubicBezTo>
                <a:cubicBezTo>
                  <a:pt x="11682015" y="6452259"/>
                  <a:pt x="11684076" y="6448098"/>
                  <a:pt x="11686136" y="6446018"/>
                </a:cubicBezTo>
                <a:close/>
                <a:moveTo>
                  <a:pt x="10868401" y="6406275"/>
                </a:moveTo>
                <a:cubicBezTo>
                  <a:pt x="10868401" y="6406275"/>
                  <a:pt x="10868401" y="6406275"/>
                  <a:pt x="10868401" y="6449478"/>
                </a:cubicBezTo>
                <a:cubicBezTo>
                  <a:pt x="10868401" y="6449478"/>
                  <a:pt x="10841333" y="6457707"/>
                  <a:pt x="10820512" y="6457707"/>
                </a:cubicBezTo>
                <a:cubicBezTo>
                  <a:pt x="10803855" y="6457707"/>
                  <a:pt x="10801773" y="6441249"/>
                  <a:pt x="10801773" y="6433020"/>
                </a:cubicBezTo>
                <a:cubicBezTo>
                  <a:pt x="10801773" y="6418619"/>
                  <a:pt x="10810102" y="6410390"/>
                  <a:pt x="10826759" y="6408333"/>
                </a:cubicBezTo>
                <a:close/>
                <a:moveTo>
                  <a:pt x="10518900" y="6336141"/>
                </a:moveTo>
                <a:cubicBezTo>
                  <a:pt x="10547537" y="6336141"/>
                  <a:pt x="10559811" y="6352748"/>
                  <a:pt x="10559811" y="6396340"/>
                </a:cubicBezTo>
                <a:cubicBezTo>
                  <a:pt x="10559811" y="6433704"/>
                  <a:pt x="10553675" y="6456538"/>
                  <a:pt x="10518900" y="6456538"/>
                </a:cubicBezTo>
                <a:cubicBezTo>
                  <a:pt x="10484125" y="6456538"/>
                  <a:pt x="10477988" y="6433704"/>
                  <a:pt x="10477988" y="6396340"/>
                </a:cubicBezTo>
                <a:cubicBezTo>
                  <a:pt x="10477988" y="6352748"/>
                  <a:pt x="10488216" y="6336141"/>
                  <a:pt x="10518900" y="6336141"/>
                </a:cubicBezTo>
                <a:close/>
                <a:moveTo>
                  <a:pt x="11673123" y="6327829"/>
                </a:moveTo>
                <a:cubicBezTo>
                  <a:pt x="11675950" y="6327310"/>
                  <a:pt x="11679033" y="6327829"/>
                  <a:pt x="11682116" y="6328868"/>
                </a:cubicBezTo>
                <a:cubicBezTo>
                  <a:pt x="11698562" y="6341337"/>
                  <a:pt x="11708840" y="6360039"/>
                  <a:pt x="11708840" y="6380819"/>
                </a:cubicBezTo>
                <a:cubicBezTo>
                  <a:pt x="11708840" y="6411990"/>
                  <a:pt x="11682116" y="6439004"/>
                  <a:pt x="11649226" y="6439004"/>
                </a:cubicBezTo>
                <a:cubicBezTo>
                  <a:pt x="11616336" y="6439004"/>
                  <a:pt x="11589612" y="6411990"/>
                  <a:pt x="11589612" y="6380819"/>
                </a:cubicBezTo>
                <a:cubicBezTo>
                  <a:pt x="11589612" y="6360039"/>
                  <a:pt x="11599890" y="6341337"/>
                  <a:pt x="11616336" y="6330947"/>
                </a:cubicBezTo>
                <a:cubicBezTo>
                  <a:pt x="11622503" y="6326790"/>
                  <a:pt x="11628669" y="6326790"/>
                  <a:pt x="11632781" y="6333024"/>
                </a:cubicBezTo>
                <a:cubicBezTo>
                  <a:pt x="11636892" y="6339259"/>
                  <a:pt x="11634837" y="6345492"/>
                  <a:pt x="11630725" y="6349649"/>
                </a:cubicBezTo>
                <a:cubicBezTo>
                  <a:pt x="11620447" y="6355883"/>
                  <a:pt x="11614280" y="6368351"/>
                  <a:pt x="11614280" y="6380819"/>
                </a:cubicBezTo>
                <a:cubicBezTo>
                  <a:pt x="11614280" y="6399522"/>
                  <a:pt x="11630725" y="6416146"/>
                  <a:pt x="11649226" y="6416146"/>
                </a:cubicBezTo>
                <a:cubicBezTo>
                  <a:pt x="11667727" y="6416146"/>
                  <a:pt x="11684172" y="6399522"/>
                  <a:pt x="11684172" y="6380819"/>
                </a:cubicBezTo>
                <a:cubicBezTo>
                  <a:pt x="11684172" y="6368351"/>
                  <a:pt x="11678005" y="6355883"/>
                  <a:pt x="11667727" y="6349649"/>
                </a:cubicBezTo>
                <a:cubicBezTo>
                  <a:pt x="11663616" y="6345492"/>
                  <a:pt x="11661560" y="6339259"/>
                  <a:pt x="11665671" y="6333024"/>
                </a:cubicBezTo>
                <a:cubicBezTo>
                  <a:pt x="11667727" y="6329908"/>
                  <a:pt x="11670297" y="6328349"/>
                  <a:pt x="11673123" y="6327829"/>
                </a:cubicBezTo>
                <a:close/>
                <a:moveTo>
                  <a:pt x="11822057" y="6312763"/>
                </a:moveTo>
                <a:cubicBezTo>
                  <a:pt x="11824124" y="6312763"/>
                  <a:pt x="11826190" y="6316915"/>
                  <a:pt x="11826190" y="6318992"/>
                </a:cubicBezTo>
                <a:cubicBezTo>
                  <a:pt x="11838588" y="6362590"/>
                  <a:pt x="11838588" y="6399960"/>
                  <a:pt x="11826190" y="6443559"/>
                </a:cubicBezTo>
                <a:cubicBezTo>
                  <a:pt x="11824124" y="6447711"/>
                  <a:pt x="11824124" y="6449787"/>
                  <a:pt x="11822057" y="6449787"/>
                </a:cubicBezTo>
                <a:cubicBezTo>
                  <a:pt x="11817924" y="6451863"/>
                  <a:pt x="11815858" y="6449787"/>
                  <a:pt x="11813791" y="6447711"/>
                </a:cubicBezTo>
                <a:cubicBezTo>
                  <a:pt x="11729066" y="6389579"/>
                  <a:pt x="11729066" y="6389579"/>
                  <a:pt x="11729066" y="6389579"/>
                </a:cubicBezTo>
                <a:cubicBezTo>
                  <a:pt x="11724933" y="6387504"/>
                  <a:pt x="11722867" y="6385427"/>
                  <a:pt x="11722867" y="6381275"/>
                </a:cubicBezTo>
                <a:cubicBezTo>
                  <a:pt x="11722867" y="6379199"/>
                  <a:pt x="11724933" y="6375047"/>
                  <a:pt x="11729066" y="6372971"/>
                </a:cubicBezTo>
                <a:cubicBezTo>
                  <a:pt x="11813791" y="6314840"/>
                  <a:pt x="11813791" y="6314840"/>
                  <a:pt x="11813791" y="6314840"/>
                </a:cubicBezTo>
                <a:cubicBezTo>
                  <a:pt x="11815858" y="6312763"/>
                  <a:pt x="11819991" y="6312763"/>
                  <a:pt x="11822057" y="6312763"/>
                </a:cubicBezTo>
                <a:close/>
                <a:moveTo>
                  <a:pt x="11476229" y="6312763"/>
                </a:moveTo>
                <a:cubicBezTo>
                  <a:pt x="11480320" y="6312763"/>
                  <a:pt x="11482366" y="6314840"/>
                  <a:pt x="11484412" y="6316915"/>
                </a:cubicBezTo>
                <a:cubicBezTo>
                  <a:pt x="11568280" y="6372971"/>
                  <a:pt x="11568280" y="6372971"/>
                  <a:pt x="11568280" y="6372971"/>
                </a:cubicBezTo>
                <a:cubicBezTo>
                  <a:pt x="11572371" y="6375047"/>
                  <a:pt x="11574417" y="6379199"/>
                  <a:pt x="11574417" y="6381275"/>
                </a:cubicBezTo>
                <a:cubicBezTo>
                  <a:pt x="11574417" y="6385427"/>
                  <a:pt x="11572371" y="6387504"/>
                  <a:pt x="11568280" y="6389579"/>
                </a:cubicBezTo>
                <a:lnTo>
                  <a:pt x="11484412" y="6447711"/>
                </a:lnTo>
                <a:cubicBezTo>
                  <a:pt x="11480320" y="6449787"/>
                  <a:pt x="11478275" y="6451863"/>
                  <a:pt x="11476229" y="6449787"/>
                </a:cubicBezTo>
                <a:cubicBezTo>
                  <a:pt x="11474184" y="6449787"/>
                  <a:pt x="11472138" y="6447711"/>
                  <a:pt x="11472138" y="6443559"/>
                </a:cubicBezTo>
                <a:cubicBezTo>
                  <a:pt x="11459865" y="6399960"/>
                  <a:pt x="11459865" y="6364666"/>
                  <a:pt x="11472138" y="6318992"/>
                </a:cubicBezTo>
                <a:cubicBezTo>
                  <a:pt x="11472138" y="6316915"/>
                  <a:pt x="11474184" y="6314840"/>
                  <a:pt x="11476229" y="6312763"/>
                </a:cubicBezTo>
                <a:close/>
                <a:moveTo>
                  <a:pt x="11088184" y="6302243"/>
                </a:moveTo>
                <a:cubicBezTo>
                  <a:pt x="11086131" y="6302243"/>
                  <a:pt x="11084078" y="6302243"/>
                  <a:pt x="11082024" y="6304321"/>
                </a:cubicBezTo>
                <a:cubicBezTo>
                  <a:pt x="11079972" y="6306398"/>
                  <a:pt x="11079972" y="6308475"/>
                  <a:pt x="11079972" y="6310551"/>
                </a:cubicBezTo>
                <a:cubicBezTo>
                  <a:pt x="11121033" y="6468402"/>
                  <a:pt x="11121033" y="6468402"/>
                  <a:pt x="11121033" y="6468402"/>
                </a:cubicBezTo>
                <a:cubicBezTo>
                  <a:pt x="11123086" y="6476710"/>
                  <a:pt x="11131299" y="6489171"/>
                  <a:pt x="11145670" y="6489171"/>
                </a:cubicBezTo>
                <a:cubicBezTo>
                  <a:pt x="11153882" y="6489171"/>
                  <a:pt x="11153882" y="6489171"/>
                  <a:pt x="11153882" y="6489171"/>
                </a:cubicBezTo>
                <a:cubicBezTo>
                  <a:pt x="11151829" y="6493325"/>
                  <a:pt x="11151829" y="6495403"/>
                  <a:pt x="11149776" y="6497479"/>
                </a:cubicBezTo>
                <a:cubicBezTo>
                  <a:pt x="11149776" y="6499556"/>
                  <a:pt x="11149776" y="6499556"/>
                  <a:pt x="11149776" y="6499556"/>
                </a:cubicBezTo>
                <a:cubicBezTo>
                  <a:pt x="11147723" y="6505788"/>
                  <a:pt x="11145670" y="6518249"/>
                  <a:pt x="11125139" y="6518249"/>
                </a:cubicBezTo>
                <a:cubicBezTo>
                  <a:pt x="11090237" y="6516172"/>
                  <a:pt x="11090237" y="6516172"/>
                  <a:pt x="11090237" y="6516172"/>
                </a:cubicBezTo>
                <a:cubicBezTo>
                  <a:pt x="11088184" y="6514095"/>
                  <a:pt x="11086131" y="6516172"/>
                  <a:pt x="11084078" y="6518249"/>
                </a:cubicBezTo>
                <a:cubicBezTo>
                  <a:pt x="11082024" y="6518249"/>
                  <a:pt x="11082024" y="6520326"/>
                  <a:pt x="11082024" y="6522403"/>
                </a:cubicBezTo>
                <a:cubicBezTo>
                  <a:pt x="11082024" y="6541096"/>
                  <a:pt x="11082024" y="6541096"/>
                  <a:pt x="11082024" y="6541096"/>
                </a:cubicBezTo>
                <a:cubicBezTo>
                  <a:pt x="11082024" y="6545250"/>
                  <a:pt x="11084078" y="6547327"/>
                  <a:pt x="11088184" y="6547327"/>
                </a:cubicBezTo>
                <a:cubicBezTo>
                  <a:pt x="11098449" y="6551480"/>
                  <a:pt x="11118980" y="6553557"/>
                  <a:pt x="11135404" y="6553557"/>
                </a:cubicBezTo>
                <a:cubicBezTo>
                  <a:pt x="11135404" y="6553557"/>
                  <a:pt x="11135404" y="6553557"/>
                  <a:pt x="11137458" y="6553557"/>
                </a:cubicBezTo>
                <a:cubicBezTo>
                  <a:pt x="11164148" y="6553557"/>
                  <a:pt x="11182625" y="6536942"/>
                  <a:pt x="11190838" y="6501633"/>
                </a:cubicBezTo>
                <a:cubicBezTo>
                  <a:pt x="11201103" y="6462170"/>
                  <a:pt x="11215474" y="6410246"/>
                  <a:pt x="11223687" y="6372861"/>
                </a:cubicBezTo>
                <a:cubicBezTo>
                  <a:pt x="11227793" y="6356245"/>
                  <a:pt x="11231899" y="6341706"/>
                  <a:pt x="11236005" y="6331321"/>
                </a:cubicBezTo>
                <a:cubicBezTo>
                  <a:pt x="11240111" y="6310551"/>
                  <a:pt x="11240111" y="6310551"/>
                  <a:pt x="11240111" y="6310551"/>
                </a:cubicBezTo>
                <a:cubicBezTo>
                  <a:pt x="11240111" y="6308475"/>
                  <a:pt x="11240111" y="6306398"/>
                  <a:pt x="11238058" y="6304321"/>
                </a:cubicBezTo>
                <a:cubicBezTo>
                  <a:pt x="11238058" y="6302243"/>
                  <a:pt x="11236005" y="6302243"/>
                  <a:pt x="11233952" y="6302243"/>
                </a:cubicBezTo>
                <a:cubicBezTo>
                  <a:pt x="11205209" y="6302243"/>
                  <a:pt x="11205209" y="6302243"/>
                  <a:pt x="11205209" y="6302243"/>
                </a:cubicBezTo>
                <a:cubicBezTo>
                  <a:pt x="11203156" y="6302243"/>
                  <a:pt x="11199050" y="6304321"/>
                  <a:pt x="11199050" y="6306398"/>
                </a:cubicBezTo>
                <a:cubicBezTo>
                  <a:pt x="11162094" y="6447632"/>
                  <a:pt x="11162094" y="6447632"/>
                  <a:pt x="11162094" y="6447632"/>
                </a:cubicBezTo>
                <a:cubicBezTo>
                  <a:pt x="11160041" y="6447632"/>
                  <a:pt x="11160041" y="6447632"/>
                  <a:pt x="11160041" y="6447632"/>
                </a:cubicBezTo>
                <a:cubicBezTo>
                  <a:pt x="11121033" y="6306398"/>
                  <a:pt x="11121033" y="6306398"/>
                  <a:pt x="11121033" y="6306398"/>
                </a:cubicBezTo>
                <a:cubicBezTo>
                  <a:pt x="11121033" y="6304321"/>
                  <a:pt x="11118980" y="6302243"/>
                  <a:pt x="11114874" y="6302243"/>
                </a:cubicBezTo>
                <a:cubicBezTo>
                  <a:pt x="11088184" y="6302243"/>
                  <a:pt x="11088184" y="6302243"/>
                  <a:pt x="11088184" y="6302243"/>
                </a:cubicBezTo>
                <a:close/>
                <a:moveTo>
                  <a:pt x="11048412" y="6299906"/>
                </a:moveTo>
                <a:cubicBezTo>
                  <a:pt x="11030001" y="6299906"/>
                  <a:pt x="11011591" y="6312391"/>
                  <a:pt x="10999317" y="6320715"/>
                </a:cubicBezTo>
                <a:cubicBezTo>
                  <a:pt x="10999317" y="6308230"/>
                  <a:pt x="10999317" y="6308230"/>
                  <a:pt x="10999317" y="6308230"/>
                </a:cubicBezTo>
                <a:cubicBezTo>
                  <a:pt x="10999317" y="6304067"/>
                  <a:pt x="10997272" y="6301987"/>
                  <a:pt x="10993181" y="6301987"/>
                </a:cubicBezTo>
                <a:cubicBezTo>
                  <a:pt x="10964542" y="6301987"/>
                  <a:pt x="10964542" y="6301987"/>
                  <a:pt x="10964542" y="6301987"/>
                </a:cubicBezTo>
                <a:cubicBezTo>
                  <a:pt x="10960451" y="6301987"/>
                  <a:pt x="10958406" y="6304067"/>
                  <a:pt x="10958406" y="6308230"/>
                </a:cubicBezTo>
                <a:cubicBezTo>
                  <a:pt x="10958406" y="6483025"/>
                  <a:pt x="10958406" y="6483025"/>
                  <a:pt x="10958406" y="6483025"/>
                </a:cubicBezTo>
                <a:cubicBezTo>
                  <a:pt x="10958406" y="6487187"/>
                  <a:pt x="10960451" y="6489268"/>
                  <a:pt x="10964542" y="6489268"/>
                </a:cubicBezTo>
                <a:cubicBezTo>
                  <a:pt x="10993181" y="6489268"/>
                  <a:pt x="10993181" y="6489268"/>
                  <a:pt x="10993181" y="6489268"/>
                </a:cubicBezTo>
                <a:cubicBezTo>
                  <a:pt x="10997272" y="6489268"/>
                  <a:pt x="10999317" y="6487187"/>
                  <a:pt x="10999317" y="6483025"/>
                </a:cubicBezTo>
                <a:cubicBezTo>
                  <a:pt x="10999317" y="6362333"/>
                  <a:pt x="10999317" y="6362333"/>
                  <a:pt x="10999317" y="6362333"/>
                </a:cubicBezTo>
                <a:cubicBezTo>
                  <a:pt x="11007500" y="6356090"/>
                  <a:pt x="11025910" y="6341524"/>
                  <a:pt x="11050457" y="6339443"/>
                </a:cubicBezTo>
                <a:cubicBezTo>
                  <a:pt x="11054548" y="6339443"/>
                  <a:pt x="11056594" y="6335281"/>
                  <a:pt x="11056594" y="6333200"/>
                </a:cubicBezTo>
                <a:cubicBezTo>
                  <a:pt x="11056594" y="6306149"/>
                  <a:pt x="11056594" y="6306149"/>
                  <a:pt x="11056594" y="6306149"/>
                </a:cubicBezTo>
                <a:cubicBezTo>
                  <a:pt x="11056594" y="6304067"/>
                  <a:pt x="11056594" y="6301987"/>
                  <a:pt x="11054548" y="6301987"/>
                </a:cubicBezTo>
                <a:cubicBezTo>
                  <a:pt x="11052503" y="6299906"/>
                  <a:pt x="11050457" y="6299906"/>
                  <a:pt x="11048412" y="6299906"/>
                </a:cubicBezTo>
                <a:close/>
                <a:moveTo>
                  <a:pt x="10847504" y="6296399"/>
                </a:moveTo>
                <a:cubicBezTo>
                  <a:pt x="10826811" y="6296399"/>
                  <a:pt x="10791633" y="6302637"/>
                  <a:pt x="10777148" y="6304717"/>
                </a:cubicBezTo>
                <a:cubicBezTo>
                  <a:pt x="10773009" y="6304717"/>
                  <a:pt x="10770940" y="6308875"/>
                  <a:pt x="10770940" y="6310955"/>
                </a:cubicBezTo>
                <a:cubicBezTo>
                  <a:pt x="10770940" y="6310955"/>
                  <a:pt x="10770940" y="6310955"/>
                  <a:pt x="10773009" y="6335908"/>
                </a:cubicBezTo>
                <a:cubicBezTo>
                  <a:pt x="10773009" y="6337987"/>
                  <a:pt x="10773009" y="6340067"/>
                  <a:pt x="10775079" y="6340067"/>
                </a:cubicBezTo>
                <a:cubicBezTo>
                  <a:pt x="10777148" y="6342146"/>
                  <a:pt x="10777148" y="6342146"/>
                  <a:pt x="10779217" y="6342146"/>
                </a:cubicBezTo>
                <a:cubicBezTo>
                  <a:pt x="10795771" y="6342146"/>
                  <a:pt x="10824741" y="6337987"/>
                  <a:pt x="10845434" y="6337987"/>
                </a:cubicBezTo>
                <a:cubicBezTo>
                  <a:pt x="10859918" y="6337987"/>
                  <a:pt x="10868196" y="6346305"/>
                  <a:pt x="10868196" y="6360861"/>
                </a:cubicBezTo>
                <a:cubicBezTo>
                  <a:pt x="10868196" y="6360861"/>
                  <a:pt x="10868196" y="6360861"/>
                  <a:pt x="10868196" y="6373337"/>
                </a:cubicBezTo>
                <a:cubicBezTo>
                  <a:pt x="10868196" y="6373337"/>
                  <a:pt x="10868196" y="6373337"/>
                  <a:pt x="10822672" y="6377496"/>
                </a:cubicBezTo>
                <a:cubicBezTo>
                  <a:pt x="10777148" y="6379576"/>
                  <a:pt x="10758524" y="6396211"/>
                  <a:pt x="10758524" y="6433640"/>
                </a:cubicBezTo>
                <a:cubicBezTo>
                  <a:pt x="10758524" y="6473149"/>
                  <a:pt x="10779217" y="6493943"/>
                  <a:pt x="10814395" y="6493943"/>
                </a:cubicBezTo>
                <a:cubicBezTo>
                  <a:pt x="10843365" y="6493943"/>
                  <a:pt x="10874404" y="6481467"/>
                  <a:pt x="10874404" y="6481467"/>
                </a:cubicBezTo>
                <a:cubicBezTo>
                  <a:pt x="10882681" y="6487705"/>
                  <a:pt x="10888889" y="6491864"/>
                  <a:pt x="10903374" y="6493943"/>
                </a:cubicBezTo>
                <a:cubicBezTo>
                  <a:pt x="10905443" y="6493943"/>
                  <a:pt x="10907512" y="6493943"/>
                  <a:pt x="10909582" y="6491864"/>
                </a:cubicBezTo>
                <a:cubicBezTo>
                  <a:pt x="10909582" y="6489784"/>
                  <a:pt x="10911651" y="6487705"/>
                  <a:pt x="10911651" y="6485626"/>
                </a:cubicBezTo>
                <a:cubicBezTo>
                  <a:pt x="10911651" y="6485626"/>
                  <a:pt x="10911651" y="6485626"/>
                  <a:pt x="10911651" y="6360861"/>
                </a:cubicBezTo>
                <a:cubicBezTo>
                  <a:pt x="10911651" y="6317193"/>
                  <a:pt x="10890958" y="6296399"/>
                  <a:pt x="10847504" y="6296399"/>
                </a:cubicBezTo>
                <a:close/>
                <a:moveTo>
                  <a:pt x="10518899" y="6296399"/>
                </a:moveTo>
                <a:cubicBezTo>
                  <a:pt x="10472419" y="6296399"/>
                  <a:pt x="10434738" y="6340620"/>
                  <a:pt x="10434738" y="6395171"/>
                </a:cubicBezTo>
                <a:cubicBezTo>
                  <a:pt x="10434738" y="6449722"/>
                  <a:pt x="10472419" y="6493943"/>
                  <a:pt x="10518899" y="6493943"/>
                </a:cubicBezTo>
                <a:cubicBezTo>
                  <a:pt x="10565380" y="6493943"/>
                  <a:pt x="10603060" y="6449722"/>
                  <a:pt x="10603060" y="6395171"/>
                </a:cubicBezTo>
                <a:cubicBezTo>
                  <a:pt x="10603060" y="6340620"/>
                  <a:pt x="10565380" y="6296399"/>
                  <a:pt x="10518899" y="6296399"/>
                </a:cubicBezTo>
                <a:close/>
                <a:moveTo>
                  <a:pt x="10302945" y="6270683"/>
                </a:moveTo>
                <a:cubicBezTo>
                  <a:pt x="10302945" y="6270683"/>
                  <a:pt x="10302945" y="6270683"/>
                  <a:pt x="10319310" y="6270683"/>
                </a:cubicBezTo>
                <a:cubicBezTo>
                  <a:pt x="10349994" y="6270683"/>
                  <a:pt x="10362267" y="6291600"/>
                  <a:pt x="10362267" y="6310425"/>
                </a:cubicBezTo>
                <a:cubicBezTo>
                  <a:pt x="10362267" y="6333435"/>
                  <a:pt x="10343857" y="6348076"/>
                  <a:pt x="10317264" y="6348076"/>
                </a:cubicBezTo>
                <a:cubicBezTo>
                  <a:pt x="10294763" y="6350168"/>
                  <a:pt x="10280444" y="6348076"/>
                  <a:pt x="10272261" y="6348076"/>
                </a:cubicBezTo>
                <a:cubicBezTo>
                  <a:pt x="10272261" y="6348076"/>
                  <a:pt x="10272261" y="6348076"/>
                  <a:pt x="10272261" y="6272775"/>
                </a:cubicBezTo>
                <a:cubicBezTo>
                  <a:pt x="10276353" y="6270683"/>
                  <a:pt x="10286581" y="6270683"/>
                  <a:pt x="10302945" y="6270683"/>
                </a:cubicBezTo>
                <a:close/>
                <a:moveTo>
                  <a:pt x="10679182" y="6258994"/>
                </a:moveTo>
                <a:cubicBezTo>
                  <a:pt x="10679182" y="6258994"/>
                  <a:pt x="10679182" y="6258994"/>
                  <a:pt x="10650472" y="6265238"/>
                </a:cubicBezTo>
                <a:cubicBezTo>
                  <a:pt x="10646371" y="6267320"/>
                  <a:pt x="10644320" y="6269402"/>
                  <a:pt x="10644320" y="6271482"/>
                </a:cubicBezTo>
                <a:cubicBezTo>
                  <a:pt x="10644320" y="6271482"/>
                  <a:pt x="10644320" y="6271482"/>
                  <a:pt x="10644320" y="6302704"/>
                </a:cubicBezTo>
                <a:cubicBezTo>
                  <a:pt x="10644320" y="6302704"/>
                  <a:pt x="10644320" y="6302704"/>
                  <a:pt x="10627914" y="6302704"/>
                </a:cubicBezTo>
                <a:cubicBezTo>
                  <a:pt x="10623813" y="6302704"/>
                  <a:pt x="10621762" y="6304786"/>
                  <a:pt x="10621762" y="6308949"/>
                </a:cubicBezTo>
                <a:cubicBezTo>
                  <a:pt x="10621762" y="6308949"/>
                  <a:pt x="10621762" y="6308949"/>
                  <a:pt x="10621762" y="6333927"/>
                </a:cubicBezTo>
                <a:cubicBezTo>
                  <a:pt x="10621762" y="6338090"/>
                  <a:pt x="10623813" y="6340171"/>
                  <a:pt x="10627914" y="6340171"/>
                </a:cubicBezTo>
                <a:cubicBezTo>
                  <a:pt x="10627914" y="6340171"/>
                  <a:pt x="10627914" y="6340171"/>
                  <a:pt x="10644320" y="6340171"/>
                </a:cubicBezTo>
                <a:cubicBezTo>
                  <a:pt x="10644320" y="6340171"/>
                  <a:pt x="10644320" y="6340171"/>
                  <a:pt x="10644320" y="6423430"/>
                </a:cubicBezTo>
                <a:cubicBezTo>
                  <a:pt x="10644320" y="6479629"/>
                  <a:pt x="10658675" y="6496281"/>
                  <a:pt x="10699689" y="6496281"/>
                </a:cubicBezTo>
                <a:cubicBezTo>
                  <a:pt x="10709943" y="6496281"/>
                  <a:pt x="10722247" y="6492118"/>
                  <a:pt x="10732500" y="6492118"/>
                </a:cubicBezTo>
                <a:cubicBezTo>
                  <a:pt x="10736602" y="6490037"/>
                  <a:pt x="10738652" y="6487955"/>
                  <a:pt x="10738652" y="6483792"/>
                </a:cubicBezTo>
                <a:cubicBezTo>
                  <a:pt x="10738652" y="6483792"/>
                  <a:pt x="10738652" y="6483792"/>
                  <a:pt x="10736602" y="6460896"/>
                </a:cubicBezTo>
                <a:cubicBezTo>
                  <a:pt x="10736602" y="6456733"/>
                  <a:pt x="10734551" y="6452570"/>
                  <a:pt x="10730449" y="6452570"/>
                </a:cubicBezTo>
                <a:cubicBezTo>
                  <a:pt x="10724297" y="6452570"/>
                  <a:pt x="10714044" y="6454652"/>
                  <a:pt x="10705841" y="6454652"/>
                </a:cubicBezTo>
                <a:cubicBezTo>
                  <a:pt x="10687385" y="6454652"/>
                  <a:pt x="10687385" y="6444245"/>
                  <a:pt x="10687385" y="6417185"/>
                </a:cubicBezTo>
                <a:cubicBezTo>
                  <a:pt x="10687385" y="6417185"/>
                  <a:pt x="10687385" y="6417185"/>
                  <a:pt x="10687385" y="6340171"/>
                </a:cubicBezTo>
                <a:cubicBezTo>
                  <a:pt x="10687385" y="6340171"/>
                  <a:pt x="10687385" y="6340171"/>
                  <a:pt x="10730449" y="6340171"/>
                </a:cubicBezTo>
                <a:cubicBezTo>
                  <a:pt x="10734551" y="6340171"/>
                  <a:pt x="10736602" y="6338090"/>
                  <a:pt x="10736602" y="6333927"/>
                </a:cubicBezTo>
                <a:cubicBezTo>
                  <a:pt x="10736602" y="6333927"/>
                  <a:pt x="10736602" y="6333927"/>
                  <a:pt x="10736602" y="6308949"/>
                </a:cubicBezTo>
                <a:cubicBezTo>
                  <a:pt x="10736602" y="6304786"/>
                  <a:pt x="10734551" y="6302704"/>
                  <a:pt x="10730449" y="6302704"/>
                </a:cubicBezTo>
                <a:cubicBezTo>
                  <a:pt x="10730449" y="6302704"/>
                  <a:pt x="10730449" y="6302704"/>
                  <a:pt x="10687385" y="6302704"/>
                </a:cubicBezTo>
                <a:cubicBezTo>
                  <a:pt x="10687385" y="6302704"/>
                  <a:pt x="10687385" y="6302704"/>
                  <a:pt x="10687385" y="6265238"/>
                </a:cubicBezTo>
                <a:cubicBezTo>
                  <a:pt x="10687385" y="6263157"/>
                  <a:pt x="10685334" y="6261075"/>
                  <a:pt x="10685334" y="6258994"/>
                </a:cubicBezTo>
                <a:cubicBezTo>
                  <a:pt x="10683283" y="6258994"/>
                  <a:pt x="10681232" y="6258994"/>
                  <a:pt x="10679182" y="6258994"/>
                </a:cubicBezTo>
                <a:close/>
                <a:moveTo>
                  <a:pt x="10313278" y="6229772"/>
                </a:moveTo>
                <a:cubicBezTo>
                  <a:pt x="10302968" y="6229772"/>
                  <a:pt x="10272038" y="6229772"/>
                  <a:pt x="10232861" y="6233924"/>
                </a:cubicBezTo>
                <a:cubicBezTo>
                  <a:pt x="10230798" y="6233924"/>
                  <a:pt x="10226674" y="6238076"/>
                  <a:pt x="10226674" y="6242228"/>
                </a:cubicBezTo>
                <a:cubicBezTo>
                  <a:pt x="10226674" y="6242228"/>
                  <a:pt x="10226674" y="6242228"/>
                  <a:pt x="10226674" y="6483040"/>
                </a:cubicBezTo>
                <a:cubicBezTo>
                  <a:pt x="10226674" y="6487192"/>
                  <a:pt x="10230798" y="6489268"/>
                  <a:pt x="10234922" y="6489268"/>
                </a:cubicBezTo>
                <a:cubicBezTo>
                  <a:pt x="10234922" y="6489268"/>
                  <a:pt x="10234922" y="6489268"/>
                  <a:pt x="10263790" y="6489268"/>
                </a:cubicBezTo>
                <a:cubicBezTo>
                  <a:pt x="10267914" y="6489268"/>
                  <a:pt x="10272038" y="6487192"/>
                  <a:pt x="10272038" y="6483040"/>
                </a:cubicBezTo>
                <a:cubicBezTo>
                  <a:pt x="10272038" y="6483040"/>
                  <a:pt x="10272038" y="6483040"/>
                  <a:pt x="10272038" y="6387546"/>
                </a:cubicBezTo>
                <a:cubicBezTo>
                  <a:pt x="10280286" y="6387546"/>
                  <a:pt x="10298844" y="6389621"/>
                  <a:pt x="10321526" y="6389621"/>
                </a:cubicBezTo>
                <a:cubicBezTo>
                  <a:pt x="10321526" y="6389621"/>
                  <a:pt x="10321526" y="6389621"/>
                  <a:pt x="10362766" y="6485115"/>
                </a:cubicBezTo>
                <a:cubicBezTo>
                  <a:pt x="10364828" y="6489268"/>
                  <a:pt x="10366890" y="6489268"/>
                  <a:pt x="10368952" y="6489268"/>
                </a:cubicBezTo>
                <a:cubicBezTo>
                  <a:pt x="10368952" y="6489268"/>
                  <a:pt x="10368952" y="6489268"/>
                  <a:pt x="10401944" y="6489268"/>
                </a:cubicBezTo>
                <a:cubicBezTo>
                  <a:pt x="10406068" y="6489268"/>
                  <a:pt x="10408130" y="6489268"/>
                  <a:pt x="10408130" y="6487192"/>
                </a:cubicBezTo>
                <a:cubicBezTo>
                  <a:pt x="10410192" y="6485115"/>
                  <a:pt x="10410192" y="6483040"/>
                  <a:pt x="10410192" y="6480964"/>
                </a:cubicBezTo>
                <a:lnTo>
                  <a:pt x="10362766" y="6377166"/>
                </a:lnTo>
                <a:cubicBezTo>
                  <a:pt x="10393696" y="6362634"/>
                  <a:pt x="10408130" y="6339798"/>
                  <a:pt x="10408130" y="6308658"/>
                </a:cubicBezTo>
                <a:cubicBezTo>
                  <a:pt x="10408130" y="6273367"/>
                  <a:pt x="10391634" y="6229772"/>
                  <a:pt x="10319464" y="6229772"/>
                </a:cubicBezTo>
                <a:cubicBezTo>
                  <a:pt x="10319464" y="6229772"/>
                  <a:pt x="10317402" y="6229772"/>
                  <a:pt x="10313278" y="6229772"/>
                </a:cubicBezTo>
                <a:close/>
                <a:moveTo>
                  <a:pt x="11675833" y="6196766"/>
                </a:moveTo>
                <a:cubicBezTo>
                  <a:pt x="11677894" y="6194705"/>
                  <a:pt x="11682015" y="6194705"/>
                  <a:pt x="11684076" y="6196766"/>
                </a:cubicBezTo>
                <a:cubicBezTo>
                  <a:pt x="11727344" y="6207067"/>
                  <a:pt x="11760312" y="6225611"/>
                  <a:pt x="11791218" y="6258579"/>
                </a:cubicBezTo>
                <a:cubicBezTo>
                  <a:pt x="11793278" y="6260639"/>
                  <a:pt x="11795339" y="6262699"/>
                  <a:pt x="11795339" y="6264760"/>
                </a:cubicBezTo>
                <a:cubicBezTo>
                  <a:pt x="11793278" y="6268880"/>
                  <a:pt x="11791218" y="6268880"/>
                  <a:pt x="11787097" y="6270941"/>
                </a:cubicBezTo>
                <a:cubicBezTo>
                  <a:pt x="11696438" y="6314210"/>
                  <a:pt x="11696438" y="6314210"/>
                  <a:pt x="11696438" y="6314210"/>
                </a:cubicBezTo>
                <a:cubicBezTo>
                  <a:pt x="11692317" y="6316270"/>
                  <a:pt x="11688196" y="6316270"/>
                  <a:pt x="11686136" y="6316270"/>
                </a:cubicBezTo>
                <a:cubicBezTo>
                  <a:pt x="11684076" y="6314210"/>
                  <a:pt x="11682015" y="6310089"/>
                  <a:pt x="11682015" y="6305968"/>
                </a:cubicBezTo>
                <a:cubicBezTo>
                  <a:pt x="11673773" y="6205007"/>
                  <a:pt x="11673773" y="6205007"/>
                  <a:pt x="11673773" y="6205007"/>
                </a:cubicBezTo>
                <a:cubicBezTo>
                  <a:pt x="11673773" y="6200886"/>
                  <a:pt x="11673773" y="6198826"/>
                  <a:pt x="11675833" y="6196766"/>
                </a:cubicBezTo>
                <a:close/>
                <a:moveTo>
                  <a:pt x="11618498" y="6195995"/>
                </a:moveTo>
                <a:cubicBezTo>
                  <a:pt x="11620043" y="6195738"/>
                  <a:pt x="11621589" y="6195738"/>
                  <a:pt x="11622619" y="6196770"/>
                </a:cubicBezTo>
                <a:cubicBezTo>
                  <a:pt x="11622619" y="6198835"/>
                  <a:pt x="11624679" y="6200900"/>
                  <a:pt x="11624679" y="6207095"/>
                </a:cubicBezTo>
                <a:cubicBezTo>
                  <a:pt x="11616438" y="6308283"/>
                  <a:pt x="11616438" y="6308283"/>
                  <a:pt x="11616438" y="6308283"/>
                </a:cubicBezTo>
                <a:cubicBezTo>
                  <a:pt x="11616438" y="6312413"/>
                  <a:pt x="11614377" y="6314478"/>
                  <a:pt x="11612316" y="6316543"/>
                </a:cubicBezTo>
                <a:cubicBezTo>
                  <a:pt x="11608196" y="6318608"/>
                  <a:pt x="11606135" y="6318608"/>
                  <a:pt x="11602015" y="6316543"/>
                </a:cubicBezTo>
                <a:cubicBezTo>
                  <a:pt x="11511355" y="6271112"/>
                  <a:pt x="11511355" y="6271112"/>
                  <a:pt x="11511355" y="6271112"/>
                </a:cubicBezTo>
                <a:cubicBezTo>
                  <a:pt x="11507235" y="6271112"/>
                  <a:pt x="11505174" y="6269047"/>
                  <a:pt x="11503114" y="6264917"/>
                </a:cubicBezTo>
                <a:cubicBezTo>
                  <a:pt x="11503114" y="6262851"/>
                  <a:pt x="11505174" y="6260787"/>
                  <a:pt x="11507235" y="6258721"/>
                </a:cubicBezTo>
                <a:cubicBezTo>
                  <a:pt x="11538141" y="6225681"/>
                  <a:pt x="11571108" y="6207095"/>
                  <a:pt x="11614377" y="6196770"/>
                </a:cubicBezTo>
                <a:cubicBezTo>
                  <a:pt x="11615407" y="6196770"/>
                  <a:pt x="11616952" y="6196254"/>
                  <a:pt x="11618498" y="6195995"/>
                </a:cubicBezTo>
                <a:close/>
                <a:moveTo>
                  <a:pt x="11649811" y="6160806"/>
                </a:moveTo>
                <a:cubicBezTo>
                  <a:pt x="11530058" y="6160806"/>
                  <a:pt x="11432980" y="6258932"/>
                  <a:pt x="11432980" y="6379976"/>
                </a:cubicBezTo>
                <a:cubicBezTo>
                  <a:pt x="11432980" y="6501019"/>
                  <a:pt x="11530058" y="6599145"/>
                  <a:pt x="11649811" y="6599145"/>
                </a:cubicBezTo>
                <a:cubicBezTo>
                  <a:pt x="11769564" y="6599145"/>
                  <a:pt x="11866643" y="6501019"/>
                  <a:pt x="11866643" y="6379976"/>
                </a:cubicBezTo>
                <a:cubicBezTo>
                  <a:pt x="11866643" y="6258932"/>
                  <a:pt x="11769564" y="6160806"/>
                  <a:pt x="11649811" y="6160806"/>
                </a:cubicBezTo>
                <a:close/>
                <a:moveTo>
                  <a:pt x="11649226" y="6129247"/>
                </a:moveTo>
                <a:cubicBezTo>
                  <a:pt x="11785441" y="6129247"/>
                  <a:pt x="11895865" y="6240979"/>
                  <a:pt x="11895865" y="6378808"/>
                </a:cubicBezTo>
                <a:cubicBezTo>
                  <a:pt x="11895865" y="6516636"/>
                  <a:pt x="11785441" y="6628369"/>
                  <a:pt x="11649226" y="6628369"/>
                </a:cubicBezTo>
                <a:cubicBezTo>
                  <a:pt x="11513012" y="6628369"/>
                  <a:pt x="11402588" y="6516636"/>
                  <a:pt x="11402588" y="6378808"/>
                </a:cubicBezTo>
                <a:cubicBezTo>
                  <a:pt x="11402588" y="6240979"/>
                  <a:pt x="11513012" y="6129247"/>
                  <a:pt x="11649226" y="6129247"/>
                </a:cubicBezTo>
                <a:close/>
                <a:moveTo>
                  <a:pt x="11636303" y="6050671"/>
                </a:moveTo>
                <a:cubicBezTo>
                  <a:pt x="11628077" y="6065220"/>
                  <a:pt x="11623964" y="6083926"/>
                  <a:pt x="11623964" y="6100554"/>
                </a:cubicBezTo>
                <a:cubicBezTo>
                  <a:pt x="11619850" y="6100554"/>
                  <a:pt x="11603398" y="6102632"/>
                  <a:pt x="11601342" y="6104711"/>
                </a:cubicBezTo>
                <a:cubicBezTo>
                  <a:pt x="11595172" y="6086005"/>
                  <a:pt x="11586946" y="6069377"/>
                  <a:pt x="11574607" y="6058985"/>
                </a:cubicBezTo>
                <a:cubicBezTo>
                  <a:pt x="11574607" y="6056906"/>
                  <a:pt x="11574607" y="6056906"/>
                  <a:pt x="11574607" y="6056906"/>
                </a:cubicBezTo>
                <a:cubicBezTo>
                  <a:pt x="11572550" y="6058985"/>
                  <a:pt x="11572550" y="6058985"/>
                  <a:pt x="11572550" y="6058985"/>
                </a:cubicBezTo>
                <a:cubicBezTo>
                  <a:pt x="11566381" y="6058985"/>
                  <a:pt x="11558155" y="6061063"/>
                  <a:pt x="11551985" y="6063142"/>
                </a:cubicBezTo>
                <a:cubicBezTo>
                  <a:pt x="11551985" y="6065220"/>
                  <a:pt x="11551985" y="6065220"/>
                  <a:pt x="11551985" y="6065220"/>
                </a:cubicBezTo>
                <a:cubicBezTo>
                  <a:pt x="11549928" y="6073534"/>
                  <a:pt x="11547872" y="6081848"/>
                  <a:pt x="11547872" y="6090162"/>
                </a:cubicBezTo>
                <a:cubicBezTo>
                  <a:pt x="11547872" y="6100554"/>
                  <a:pt x="11549928" y="6108868"/>
                  <a:pt x="11551985" y="6117182"/>
                </a:cubicBezTo>
                <a:cubicBezTo>
                  <a:pt x="11549928" y="6117182"/>
                  <a:pt x="11533476" y="6125495"/>
                  <a:pt x="11531420" y="6125495"/>
                </a:cubicBezTo>
                <a:cubicBezTo>
                  <a:pt x="11521137" y="6110946"/>
                  <a:pt x="11508798" y="6096397"/>
                  <a:pt x="11494402" y="6090162"/>
                </a:cubicBezTo>
                <a:cubicBezTo>
                  <a:pt x="11494402" y="6088083"/>
                  <a:pt x="11494402" y="6088083"/>
                  <a:pt x="11494402" y="6088083"/>
                </a:cubicBezTo>
                <a:cubicBezTo>
                  <a:pt x="11492346" y="6088083"/>
                  <a:pt x="11492346" y="6088083"/>
                  <a:pt x="11492346" y="6088083"/>
                </a:cubicBezTo>
                <a:cubicBezTo>
                  <a:pt x="11486176" y="6092240"/>
                  <a:pt x="11480006" y="6096397"/>
                  <a:pt x="11473837" y="6100554"/>
                </a:cubicBezTo>
                <a:cubicBezTo>
                  <a:pt x="11473837" y="6100554"/>
                  <a:pt x="11473837" y="6102632"/>
                  <a:pt x="11473837" y="6102632"/>
                </a:cubicBezTo>
                <a:cubicBezTo>
                  <a:pt x="11473837" y="6119260"/>
                  <a:pt x="11477950" y="6135888"/>
                  <a:pt x="11486176" y="6152515"/>
                </a:cubicBezTo>
                <a:cubicBezTo>
                  <a:pt x="11484120" y="6154594"/>
                  <a:pt x="11471780" y="6162908"/>
                  <a:pt x="11469724" y="6164986"/>
                </a:cubicBezTo>
                <a:cubicBezTo>
                  <a:pt x="11457385" y="6152515"/>
                  <a:pt x="11440932" y="6142123"/>
                  <a:pt x="11426536" y="6137966"/>
                </a:cubicBezTo>
                <a:cubicBezTo>
                  <a:pt x="11424480" y="6137966"/>
                  <a:pt x="11424480" y="6137966"/>
                  <a:pt x="11424480" y="6137966"/>
                </a:cubicBezTo>
                <a:cubicBezTo>
                  <a:pt x="11424480" y="6140044"/>
                  <a:pt x="11424480" y="6140044"/>
                  <a:pt x="11424480" y="6140044"/>
                </a:cubicBezTo>
                <a:cubicBezTo>
                  <a:pt x="11418310" y="6142123"/>
                  <a:pt x="11412140" y="6148358"/>
                  <a:pt x="11408027" y="6154594"/>
                </a:cubicBezTo>
                <a:cubicBezTo>
                  <a:pt x="11408027" y="6156672"/>
                  <a:pt x="11408027" y="6156672"/>
                  <a:pt x="11408027" y="6156672"/>
                </a:cubicBezTo>
                <a:cubicBezTo>
                  <a:pt x="11412140" y="6171221"/>
                  <a:pt x="11422423" y="6187849"/>
                  <a:pt x="11434763" y="6202398"/>
                </a:cubicBezTo>
                <a:cubicBezTo>
                  <a:pt x="11432706" y="6202398"/>
                  <a:pt x="11422423" y="6216947"/>
                  <a:pt x="11420366" y="6219026"/>
                </a:cubicBezTo>
                <a:cubicBezTo>
                  <a:pt x="11405971" y="6210712"/>
                  <a:pt x="11387462" y="6206555"/>
                  <a:pt x="11371010" y="6206555"/>
                </a:cubicBezTo>
                <a:cubicBezTo>
                  <a:pt x="11368953" y="6206555"/>
                  <a:pt x="11368953" y="6206555"/>
                  <a:pt x="11368953" y="6206555"/>
                </a:cubicBezTo>
                <a:cubicBezTo>
                  <a:pt x="11364840" y="6210712"/>
                  <a:pt x="11360727" y="6219026"/>
                  <a:pt x="11358671" y="6225261"/>
                </a:cubicBezTo>
                <a:cubicBezTo>
                  <a:pt x="11358671" y="6227340"/>
                  <a:pt x="11358671" y="6227340"/>
                  <a:pt x="11358671" y="6227340"/>
                </a:cubicBezTo>
                <a:cubicBezTo>
                  <a:pt x="11366897" y="6241888"/>
                  <a:pt x="11379236" y="6254359"/>
                  <a:pt x="11395688" y="6264752"/>
                </a:cubicBezTo>
                <a:cubicBezTo>
                  <a:pt x="11393632" y="6266830"/>
                  <a:pt x="11387462" y="6281379"/>
                  <a:pt x="11387462" y="6283458"/>
                </a:cubicBezTo>
                <a:cubicBezTo>
                  <a:pt x="11368953" y="6279301"/>
                  <a:pt x="11350444" y="6279301"/>
                  <a:pt x="11336049" y="6283458"/>
                </a:cubicBezTo>
                <a:cubicBezTo>
                  <a:pt x="11333992" y="6283458"/>
                  <a:pt x="11333992" y="6283458"/>
                  <a:pt x="11333992" y="6283458"/>
                </a:cubicBezTo>
                <a:cubicBezTo>
                  <a:pt x="11333992" y="6285536"/>
                  <a:pt x="11333992" y="6285536"/>
                  <a:pt x="11333992" y="6285536"/>
                </a:cubicBezTo>
                <a:cubicBezTo>
                  <a:pt x="11331936" y="6291772"/>
                  <a:pt x="11329879" y="6300085"/>
                  <a:pt x="11327823" y="6306320"/>
                </a:cubicBezTo>
                <a:cubicBezTo>
                  <a:pt x="11329879" y="6308399"/>
                  <a:pt x="11329879" y="6308399"/>
                  <a:pt x="11329879" y="6308399"/>
                </a:cubicBezTo>
                <a:cubicBezTo>
                  <a:pt x="11340162" y="6318791"/>
                  <a:pt x="11356614" y="6329184"/>
                  <a:pt x="11373066" y="6333340"/>
                </a:cubicBezTo>
                <a:cubicBezTo>
                  <a:pt x="11373066" y="6335419"/>
                  <a:pt x="11371010" y="6354125"/>
                  <a:pt x="11371010" y="6356204"/>
                </a:cubicBezTo>
                <a:cubicBezTo>
                  <a:pt x="11352501" y="6356204"/>
                  <a:pt x="11333992" y="6360360"/>
                  <a:pt x="11321653" y="6368675"/>
                </a:cubicBezTo>
                <a:cubicBezTo>
                  <a:pt x="11319596" y="6368675"/>
                  <a:pt x="11319596" y="6368675"/>
                  <a:pt x="11319596" y="6368675"/>
                </a:cubicBezTo>
                <a:cubicBezTo>
                  <a:pt x="11319596" y="6370752"/>
                  <a:pt x="11319596" y="6370752"/>
                  <a:pt x="11319596" y="6370752"/>
                </a:cubicBezTo>
                <a:cubicBezTo>
                  <a:pt x="11319596" y="6372831"/>
                  <a:pt x="11319596" y="6376988"/>
                  <a:pt x="11319596" y="6381145"/>
                </a:cubicBezTo>
                <a:cubicBezTo>
                  <a:pt x="11319596" y="6385302"/>
                  <a:pt x="11319596" y="6389459"/>
                  <a:pt x="11319596" y="6391537"/>
                </a:cubicBezTo>
                <a:cubicBezTo>
                  <a:pt x="11319596" y="6393616"/>
                  <a:pt x="11319596" y="6393616"/>
                  <a:pt x="11319596" y="6393616"/>
                </a:cubicBezTo>
                <a:cubicBezTo>
                  <a:pt x="11321653" y="6393616"/>
                  <a:pt x="11321653" y="6393616"/>
                  <a:pt x="11321653" y="6393616"/>
                </a:cubicBezTo>
                <a:cubicBezTo>
                  <a:pt x="11333992" y="6401930"/>
                  <a:pt x="11352501" y="6406087"/>
                  <a:pt x="11371010" y="6406087"/>
                </a:cubicBezTo>
                <a:cubicBezTo>
                  <a:pt x="11371010" y="6410243"/>
                  <a:pt x="11373066" y="6426871"/>
                  <a:pt x="11375123" y="6428949"/>
                </a:cubicBezTo>
                <a:cubicBezTo>
                  <a:pt x="11356614" y="6435184"/>
                  <a:pt x="11340162" y="6443498"/>
                  <a:pt x="11329879" y="6455969"/>
                </a:cubicBezTo>
                <a:cubicBezTo>
                  <a:pt x="11327823" y="6455969"/>
                  <a:pt x="11327823" y="6455969"/>
                  <a:pt x="11327823" y="6455969"/>
                </a:cubicBezTo>
                <a:cubicBezTo>
                  <a:pt x="11327823" y="6458048"/>
                  <a:pt x="11327823" y="6458048"/>
                  <a:pt x="11327823" y="6458048"/>
                </a:cubicBezTo>
                <a:cubicBezTo>
                  <a:pt x="11329879" y="6464283"/>
                  <a:pt x="11331936" y="6472597"/>
                  <a:pt x="11333992" y="6478833"/>
                </a:cubicBezTo>
                <a:cubicBezTo>
                  <a:pt x="11336049" y="6478833"/>
                  <a:pt x="11336049" y="6478833"/>
                  <a:pt x="11336049" y="6478833"/>
                </a:cubicBezTo>
                <a:cubicBezTo>
                  <a:pt x="11350444" y="6485068"/>
                  <a:pt x="11371010" y="6482989"/>
                  <a:pt x="11387462" y="6478833"/>
                </a:cubicBezTo>
                <a:cubicBezTo>
                  <a:pt x="11387462" y="6480910"/>
                  <a:pt x="11395688" y="6497539"/>
                  <a:pt x="11395688" y="6499616"/>
                </a:cubicBezTo>
                <a:cubicBezTo>
                  <a:pt x="11381292" y="6507930"/>
                  <a:pt x="11366897" y="6522480"/>
                  <a:pt x="11358671" y="6537029"/>
                </a:cubicBezTo>
                <a:cubicBezTo>
                  <a:pt x="11358671" y="6539107"/>
                  <a:pt x="11358671" y="6539107"/>
                  <a:pt x="11358671" y="6539107"/>
                </a:cubicBezTo>
                <a:cubicBezTo>
                  <a:pt x="11360727" y="6543265"/>
                  <a:pt x="11366897" y="6551578"/>
                  <a:pt x="11371010" y="6557813"/>
                </a:cubicBezTo>
                <a:cubicBezTo>
                  <a:pt x="11387462" y="6557813"/>
                  <a:pt x="11405971" y="6553657"/>
                  <a:pt x="11422423" y="6543265"/>
                </a:cubicBezTo>
                <a:cubicBezTo>
                  <a:pt x="11422423" y="6545342"/>
                  <a:pt x="11432706" y="6559892"/>
                  <a:pt x="11434763" y="6561971"/>
                </a:cubicBezTo>
                <a:cubicBezTo>
                  <a:pt x="11422423" y="6574441"/>
                  <a:pt x="11412140" y="6591068"/>
                  <a:pt x="11408027" y="6607697"/>
                </a:cubicBezTo>
                <a:cubicBezTo>
                  <a:pt x="11410084" y="6609774"/>
                  <a:pt x="11410084" y="6609774"/>
                  <a:pt x="11410084" y="6609774"/>
                </a:cubicBezTo>
                <a:cubicBezTo>
                  <a:pt x="11412140" y="6613932"/>
                  <a:pt x="11420366" y="6620167"/>
                  <a:pt x="11424480" y="6624324"/>
                </a:cubicBezTo>
                <a:cubicBezTo>
                  <a:pt x="11426536" y="6624324"/>
                  <a:pt x="11426536" y="6624324"/>
                  <a:pt x="11426536" y="6624324"/>
                </a:cubicBezTo>
                <a:cubicBezTo>
                  <a:pt x="11440932" y="6620167"/>
                  <a:pt x="11457385" y="6611853"/>
                  <a:pt x="11471780" y="6597304"/>
                </a:cubicBezTo>
                <a:cubicBezTo>
                  <a:pt x="11473837" y="6599383"/>
                  <a:pt x="11486176" y="6609774"/>
                  <a:pt x="11488233" y="6611853"/>
                </a:cubicBezTo>
                <a:cubicBezTo>
                  <a:pt x="11480006" y="6628480"/>
                  <a:pt x="11475894" y="6645109"/>
                  <a:pt x="11475894" y="6661736"/>
                </a:cubicBezTo>
                <a:cubicBezTo>
                  <a:pt x="11475894" y="6661736"/>
                  <a:pt x="11475894" y="6663815"/>
                  <a:pt x="11475894" y="6663815"/>
                </a:cubicBezTo>
                <a:cubicBezTo>
                  <a:pt x="11480006" y="6667971"/>
                  <a:pt x="11488233" y="6672129"/>
                  <a:pt x="11494402" y="6674206"/>
                </a:cubicBezTo>
                <a:cubicBezTo>
                  <a:pt x="11494402" y="6676285"/>
                  <a:pt x="11494402" y="6676285"/>
                  <a:pt x="11494402" y="6676285"/>
                </a:cubicBezTo>
                <a:cubicBezTo>
                  <a:pt x="11496459" y="6674206"/>
                  <a:pt x="11496459" y="6674206"/>
                  <a:pt x="11496459" y="6674206"/>
                </a:cubicBezTo>
                <a:cubicBezTo>
                  <a:pt x="11510854" y="6665893"/>
                  <a:pt x="11523194" y="6653422"/>
                  <a:pt x="11533476" y="6636795"/>
                </a:cubicBezTo>
                <a:cubicBezTo>
                  <a:pt x="11535533" y="6638873"/>
                  <a:pt x="11549928" y="6645109"/>
                  <a:pt x="11551985" y="6645109"/>
                </a:cubicBezTo>
                <a:cubicBezTo>
                  <a:pt x="11549928" y="6653422"/>
                  <a:pt x="11549928" y="6663815"/>
                  <a:pt x="11549928" y="6672129"/>
                </a:cubicBezTo>
                <a:cubicBezTo>
                  <a:pt x="11549928" y="6680442"/>
                  <a:pt x="11549928" y="6690835"/>
                  <a:pt x="11551985" y="6697070"/>
                </a:cubicBezTo>
                <a:cubicBezTo>
                  <a:pt x="11551985" y="6699148"/>
                  <a:pt x="11551985" y="6699148"/>
                  <a:pt x="11551985" y="6699148"/>
                </a:cubicBezTo>
                <a:cubicBezTo>
                  <a:pt x="11554042" y="6699148"/>
                  <a:pt x="11554042" y="6699148"/>
                  <a:pt x="11554042" y="6699148"/>
                </a:cubicBezTo>
                <a:cubicBezTo>
                  <a:pt x="11558155" y="6701227"/>
                  <a:pt x="11568437" y="6703305"/>
                  <a:pt x="11574607" y="6705383"/>
                </a:cubicBezTo>
                <a:cubicBezTo>
                  <a:pt x="11576663" y="6705383"/>
                  <a:pt x="11576663" y="6705383"/>
                  <a:pt x="11576663" y="6705383"/>
                </a:cubicBezTo>
                <a:cubicBezTo>
                  <a:pt x="11586946" y="6692913"/>
                  <a:pt x="11597229" y="6676285"/>
                  <a:pt x="11601342" y="6659658"/>
                </a:cubicBezTo>
                <a:cubicBezTo>
                  <a:pt x="11603398" y="6659658"/>
                  <a:pt x="11621907" y="6661736"/>
                  <a:pt x="11623964" y="6661736"/>
                </a:cubicBezTo>
                <a:cubicBezTo>
                  <a:pt x="11623964" y="6680442"/>
                  <a:pt x="11628077" y="6699148"/>
                  <a:pt x="11636303" y="6713697"/>
                </a:cubicBezTo>
                <a:cubicBezTo>
                  <a:pt x="11638359" y="6713697"/>
                  <a:pt x="11638359" y="6713697"/>
                  <a:pt x="11638359" y="6713697"/>
                </a:cubicBezTo>
                <a:cubicBezTo>
                  <a:pt x="11644529" y="6713697"/>
                  <a:pt x="11654812" y="6713697"/>
                  <a:pt x="11658925" y="6713697"/>
                </a:cubicBezTo>
                <a:cubicBezTo>
                  <a:pt x="11660982" y="6713697"/>
                  <a:pt x="11660982" y="6713697"/>
                  <a:pt x="11660982" y="6713697"/>
                </a:cubicBezTo>
                <a:cubicBezTo>
                  <a:pt x="11669208" y="6699148"/>
                  <a:pt x="11673321" y="6680442"/>
                  <a:pt x="11675378" y="6661736"/>
                </a:cubicBezTo>
                <a:cubicBezTo>
                  <a:pt x="11677434" y="6661736"/>
                  <a:pt x="11693886" y="6659658"/>
                  <a:pt x="11695943" y="6659658"/>
                </a:cubicBezTo>
                <a:cubicBezTo>
                  <a:pt x="11700056" y="6676285"/>
                  <a:pt x="11710338" y="6692913"/>
                  <a:pt x="11722678" y="6705383"/>
                </a:cubicBezTo>
                <a:cubicBezTo>
                  <a:pt x="11728847" y="6703305"/>
                  <a:pt x="11739130" y="6701227"/>
                  <a:pt x="11743243" y="6699148"/>
                </a:cubicBezTo>
                <a:cubicBezTo>
                  <a:pt x="11745300" y="6699148"/>
                  <a:pt x="11745300" y="6699148"/>
                  <a:pt x="11745300" y="6699148"/>
                </a:cubicBezTo>
                <a:cubicBezTo>
                  <a:pt x="11747356" y="6690835"/>
                  <a:pt x="11747356" y="6680442"/>
                  <a:pt x="11747356" y="6672129"/>
                </a:cubicBezTo>
                <a:cubicBezTo>
                  <a:pt x="11747356" y="6663815"/>
                  <a:pt x="11747356" y="6653422"/>
                  <a:pt x="11745300" y="6645109"/>
                </a:cubicBezTo>
                <a:cubicBezTo>
                  <a:pt x="11747356" y="6645109"/>
                  <a:pt x="11763808" y="6638873"/>
                  <a:pt x="11765865" y="6636795"/>
                </a:cubicBezTo>
                <a:cubicBezTo>
                  <a:pt x="11774091" y="6653422"/>
                  <a:pt x="11788487" y="6665893"/>
                  <a:pt x="11802882" y="6674206"/>
                </a:cubicBezTo>
                <a:cubicBezTo>
                  <a:pt x="11809052" y="6672129"/>
                  <a:pt x="11817278" y="6667971"/>
                  <a:pt x="11821391" y="6663815"/>
                </a:cubicBezTo>
                <a:cubicBezTo>
                  <a:pt x="11823448" y="6661736"/>
                  <a:pt x="11823448" y="6661736"/>
                  <a:pt x="11823448" y="6661736"/>
                </a:cubicBezTo>
                <a:cubicBezTo>
                  <a:pt x="11823448" y="6661736"/>
                  <a:pt x="11823448" y="6661736"/>
                  <a:pt x="11823448" y="6659658"/>
                </a:cubicBezTo>
                <a:cubicBezTo>
                  <a:pt x="11823448" y="6645109"/>
                  <a:pt x="11817278" y="6626403"/>
                  <a:pt x="11809052" y="6611853"/>
                </a:cubicBezTo>
                <a:cubicBezTo>
                  <a:pt x="11811108" y="6609774"/>
                  <a:pt x="11823448" y="6599383"/>
                  <a:pt x="11825504" y="6597304"/>
                </a:cubicBezTo>
                <a:cubicBezTo>
                  <a:pt x="11839900" y="6609774"/>
                  <a:pt x="11856352" y="6620167"/>
                  <a:pt x="11870748" y="6624324"/>
                </a:cubicBezTo>
                <a:cubicBezTo>
                  <a:pt x="11872805" y="6624324"/>
                  <a:pt x="11872805" y="6624324"/>
                  <a:pt x="11872805" y="6624324"/>
                </a:cubicBezTo>
                <a:cubicBezTo>
                  <a:pt x="11876918" y="6620167"/>
                  <a:pt x="11885144" y="6613932"/>
                  <a:pt x="11887201" y="6607697"/>
                </a:cubicBezTo>
                <a:cubicBezTo>
                  <a:pt x="11889257" y="6607697"/>
                  <a:pt x="11889257" y="6607697"/>
                  <a:pt x="11889257" y="6607697"/>
                </a:cubicBezTo>
                <a:cubicBezTo>
                  <a:pt x="11885144" y="6591068"/>
                  <a:pt x="11874861" y="6574441"/>
                  <a:pt x="11862522" y="6561971"/>
                </a:cubicBezTo>
                <a:cubicBezTo>
                  <a:pt x="11864579" y="6559892"/>
                  <a:pt x="11874861" y="6545342"/>
                  <a:pt x="11874861" y="6543265"/>
                </a:cubicBezTo>
                <a:cubicBezTo>
                  <a:pt x="11891314" y="6551578"/>
                  <a:pt x="11909822" y="6557813"/>
                  <a:pt x="11926275" y="6557813"/>
                </a:cubicBezTo>
                <a:cubicBezTo>
                  <a:pt x="11928331" y="6555735"/>
                  <a:pt x="11928331" y="6555735"/>
                  <a:pt x="11928331" y="6555735"/>
                </a:cubicBezTo>
                <a:cubicBezTo>
                  <a:pt x="11930388" y="6551578"/>
                  <a:pt x="11936557" y="6543265"/>
                  <a:pt x="11938614" y="6537029"/>
                </a:cubicBezTo>
                <a:cubicBezTo>
                  <a:pt x="11938614" y="6534951"/>
                  <a:pt x="11938614" y="6534951"/>
                  <a:pt x="11938614" y="6534951"/>
                </a:cubicBezTo>
                <a:cubicBezTo>
                  <a:pt x="11930388" y="6522480"/>
                  <a:pt x="11915992" y="6507930"/>
                  <a:pt x="11901596" y="6499616"/>
                </a:cubicBezTo>
                <a:cubicBezTo>
                  <a:pt x="11901596" y="6495460"/>
                  <a:pt x="11909822" y="6480910"/>
                  <a:pt x="11909822" y="6478833"/>
                </a:cubicBezTo>
                <a:cubicBezTo>
                  <a:pt x="11926275" y="6482989"/>
                  <a:pt x="11944784" y="6482989"/>
                  <a:pt x="11961236" y="6478833"/>
                </a:cubicBezTo>
                <a:cubicBezTo>
                  <a:pt x="11963292" y="6478833"/>
                  <a:pt x="11963292" y="6478833"/>
                  <a:pt x="11963292" y="6478833"/>
                </a:cubicBezTo>
                <a:cubicBezTo>
                  <a:pt x="11965349" y="6472597"/>
                  <a:pt x="11967405" y="6464283"/>
                  <a:pt x="11967405" y="6458048"/>
                </a:cubicBezTo>
                <a:cubicBezTo>
                  <a:pt x="11967405" y="6455969"/>
                  <a:pt x="11967405" y="6455969"/>
                  <a:pt x="11967405" y="6455969"/>
                </a:cubicBezTo>
                <a:cubicBezTo>
                  <a:pt x="11957123" y="6443498"/>
                  <a:pt x="11940670" y="6435184"/>
                  <a:pt x="11922162" y="6428949"/>
                </a:cubicBezTo>
                <a:cubicBezTo>
                  <a:pt x="11924218" y="6426871"/>
                  <a:pt x="11926275" y="6410243"/>
                  <a:pt x="11926275" y="6408165"/>
                </a:cubicBezTo>
                <a:cubicBezTo>
                  <a:pt x="11944784" y="6408165"/>
                  <a:pt x="11963292" y="6401930"/>
                  <a:pt x="11975632" y="6393616"/>
                </a:cubicBezTo>
                <a:cubicBezTo>
                  <a:pt x="11977688" y="6393616"/>
                  <a:pt x="11977688" y="6393616"/>
                  <a:pt x="11977688" y="6393616"/>
                </a:cubicBezTo>
                <a:cubicBezTo>
                  <a:pt x="11977688" y="6389459"/>
                  <a:pt x="11977688" y="6385302"/>
                  <a:pt x="11977688" y="6381145"/>
                </a:cubicBezTo>
                <a:cubicBezTo>
                  <a:pt x="11977688" y="6379066"/>
                  <a:pt x="11977688" y="6374910"/>
                  <a:pt x="11977688" y="6370752"/>
                </a:cubicBezTo>
                <a:cubicBezTo>
                  <a:pt x="11975632" y="6370752"/>
                  <a:pt x="11975632" y="6370752"/>
                  <a:pt x="11975632" y="6370752"/>
                </a:cubicBezTo>
                <a:cubicBezTo>
                  <a:pt x="11963292" y="6362439"/>
                  <a:pt x="11944784" y="6356204"/>
                  <a:pt x="11926275" y="6356204"/>
                </a:cubicBezTo>
                <a:cubicBezTo>
                  <a:pt x="11926275" y="6354125"/>
                  <a:pt x="11924218" y="6337498"/>
                  <a:pt x="11924218" y="6335419"/>
                </a:cubicBezTo>
                <a:cubicBezTo>
                  <a:pt x="11940670" y="6329184"/>
                  <a:pt x="11957123" y="6320870"/>
                  <a:pt x="11967405" y="6308399"/>
                </a:cubicBezTo>
                <a:cubicBezTo>
                  <a:pt x="11969462" y="6308399"/>
                  <a:pt x="11969462" y="6308399"/>
                  <a:pt x="11969462" y="6308399"/>
                </a:cubicBezTo>
                <a:cubicBezTo>
                  <a:pt x="11969462" y="6306320"/>
                  <a:pt x="11969462" y="6306320"/>
                  <a:pt x="11969462" y="6306320"/>
                </a:cubicBezTo>
                <a:cubicBezTo>
                  <a:pt x="11967405" y="6300085"/>
                  <a:pt x="11965349" y="6291772"/>
                  <a:pt x="11963292" y="6285536"/>
                </a:cubicBezTo>
                <a:cubicBezTo>
                  <a:pt x="11961236" y="6285536"/>
                  <a:pt x="11961236" y="6285536"/>
                  <a:pt x="11961236" y="6285536"/>
                </a:cubicBezTo>
                <a:cubicBezTo>
                  <a:pt x="11946840" y="6279301"/>
                  <a:pt x="11928331" y="6281379"/>
                  <a:pt x="11909822" y="6285536"/>
                </a:cubicBezTo>
                <a:cubicBezTo>
                  <a:pt x="11909822" y="6283458"/>
                  <a:pt x="11903653" y="6266830"/>
                  <a:pt x="11901596" y="6264752"/>
                </a:cubicBezTo>
                <a:cubicBezTo>
                  <a:pt x="11918049" y="6256438"/>
                  <a:pt x="11930388" y="6241888"/>
                  <a:pt x="11938614" y="6227340"/>
                </a:cubicBezTo>
                <a:cubicBezTo>
                  <a:pt x="11938614" y="6225261"/>
                  <a:pt x="11938614" y="6225261"/>
                  <a:pt x="11938614" y="6225261"/>
                </a:cubicBezTo>
                <a:cubicBezTo>
                  <a:pt x="11936557" y="6221104"/>
                  <a:pt x="11932444" y="6212790"/>
                  <a:pt x="11928331" y="6206555"/>
                </a:cubicBezTo>
                <a:cubicBezTo>
                  <a:pt x="11926275" y="6206555"/>
                  <a:pt x="11926275" y="6206555"/>
                  <a:pt x="11926275" y="6206555"/>
                </a:cubicBezTo>
                <a:cubicBezTo>
                  <a:pt x="11909822" y="6206555"/>
                  <a:pt x="11891314" y="6210712"/>
                  <a:pt x="11876918" y="6219026"/>
                </a:cubicBezTo>
                <a:cubicBezTo>
                  <a:pt x="11874861" y="6219026"/>
                  <a:pt x="11864579" y="6204476"/>
                  <a:pt x="11862522" y="6202398"/>
                </a:cubicBezTo>
                <a:cubicBezTo>
                  <a:pt x="11874861" y="6189927"/>
                  <a:pt x="11885144" y="6173300"/>
                  <a:pt x="11889257" y="6156672"/>
                </a:cubicBezTo>
                <a:cubicBezTo>
                  <a:pt x="11889257" y="6154594"/>
                  <a:pt x="11889257" y="6154594"/>
                  <a:pt x="11889257" y="6154594"/>
                </a:cubicBezTo>
                <a:cubicBezTo>
                  <a:pt x="11885144" y="6150437"/>
                  <a:pt x="11878975" y="6144201"/>
                  <a:pt x="11872805" y="6140044"/>
                </a:cubicBezTo>
                <a:cubicBezTo>
                  <a:pt x="11856352" y="6144201"/>
                  <a:pt x="11839900" y="6152515"/>
                  <a:pt x="11827561" y="6164986"/>
                </a:cubicBezTo>
                <a:cubicBezTo>
                  <a:pt x="11825504" y="6164986"/>
                  <a:pt x="11811108" y="6154594"/>
                  <a:pt x="11809052" y="6152515"/>
                </a:cubicBezTo>
                <a:cubicBezTo>
                  <a:pt x="11819334" y="6135888"/>
                  <a:pt x="11823448" y="6119260"/>
                  <a:pt x="11823448" y="6102632"/>
                </a:cubicBezTo>
                <a:cubicBezTo>
                  <a:pt x="11823448" y="6102632"/>
                  <a:pt x="11823448" y="6100554"/>
                  <a:pt x="11823448" y="6100554"/>
                </a:cubicBezTo>
                <a:cubicBezTo>
                  <a:pt x="11817278" y="6096397"/>
                  <a:pt x="11809052" y="6092240"/>
                  <a:pt x="11804939" y="6090162"/>
                </a:cubicBezTo>
                <a:cubicBezTo>
                  <a:pt x="11802882" y="6088083"/>
                  <a:pt x="11802882" y="6088083"/>
                  <a:pt x="11802882" y="6088083"/>
                </a:cubicBezTo>
                <a:cubicBezTo>
                  <a:pt x="11802882" y="6090162"/>
                  <a:pt x="11802882" y="6090162"/>
                  <a:pt x="11802882" y="6090162"/>
                </a:cubicBezTo>
                <a:cubicBezTo>
                  <a:pt x="11788487" y="6096397"/>
                  <a:pt x="11776147" y="6110946"/>
                  <a:pt x="11765865" y="6125495"/>
                </a:cubicBezTo>
                <a:cubicBezTo>
                  <a:pt x="11763808" y="6125495"/>
                  <a:pt x="11747356" y="6119260"/>
                  <a:pt x="11745300" y="6117182"/>
                </a:cubicBezTo>
                <a:cubicBezTo>
                  <a:pt x="11747356" y="6108868"/>
                  <a:pt x="11749412" y="6100554"/>
                  <a:pt x="11749412" y="6090162"/>
                </a:cubicBezTo>
                <a:cubicBezTo>
                  <a:pt x="11749412" y="6081848"/>
                  <a:pt x="11747356" y="6073534"/>
                  <a:pt x="11745300" y="6065220"/>
                </a:cubicBezTo>
                <a:cubicBezTo>
                  <a:pt x="11745300" y="6063142"/>
                  <a:pt x="11745300" y="6063142"/>
                  <a:pt x="11745300" y="6063142"/>
                </a:cubicBezTo>
                <a:cubicBezTo>
                  <a:pt x="11743243" y="6063142"/>
                  <a:pt x="11743243" y="6063142"/>
                  <a:pt x="11743243" y="6063142"/>
                </a:cubicBezTo>
                <a:cubicBezTo>
                  <a:pt x="11739130" y="6061063"/>
                  <a:pt x="11730904" y="6058985"/>
                  <a:pt x="11722678" y="6058985"/>
                </a:cubicBezTo>
                <a:cubicBezTo>
                  <a:pt x="11710338" y="6069377"/>
                  <a:pt x="11700056" y="6086005"/>
                  <a:pt x="11695943" y="6104711"/>
                </a:cubicBezTo>
                <a:cubicBezTo>
                  <a:pt x="11693886" y="6102632"/>
                  <a:pt x="11677434" y="6100554"/>
                  <a:pt x="11673321" y="6100554"/>
                </a:cubicBezTo>
                <a:cubicBezTo>
                  <a:pt x="11673321" y="6083926"/>
                  <a:pt x="11669208" y="6065220"/>
                  <a:pt x="11660982" y="6050671"/>
                </a:cubicBezTo>
                <a:cubicBezTo>
                  <a:pt x="11658925" y="6050671"/>
                  <a:pt x="11658925" y="6050671"/>
                  <a:pt x="11658925" y="6050671"/>
                </a:cubicBezTo>
                <a:cubicBezTo>
                  <a:pt x="11652756" y="6048592"/>
                  <a:pt x="11644529" y="6048592"/>
                  <a:pt x="11638359" y="6050671"/>
                </a:cubicBezTo>
                <a:cubicBezTo>
                  <a:pt x="11636303" y="6050671"/>
                  <a:pt x="11636303" y="6050671"/>
                  <a:pt x="11636303" y="6050671"/>
                </a:cubicBezTo>
                <a:close/>
                <a:moveTo>
                  <a:pt x="0" y="0"/>
                </a:moveTo>
                <a:lnTo>
                  <a:pt x="12192000" y="0"/>
                </a:lnTo>
                <a:lnTo>
                  <a:pt x="12192000" y="6858000"/>
                </a:lnTo>
                <a:lnTo>
                  <a:pt x="4539049" y="6858000"/>
                </a:lnTo>
                <a:lnTo>
                  <a:pt x="0" y="6858000"/>
                </a:lnTo>
                <a:lnTo>
                  <a:pt x="0" y="6273113"/>
                </a:lnTo>
                <a:close/>
              </a:path>
            </a:pathLst>
          </a:custGeom>
          <a:solidFill>
            <a:srgbClr val="48595D">
              <a:alpha val="70000"/>
            </a:srgbClr>
          </a:solidFill>
        </p:spPr>
        <p:txBody>
          <a:bodyPr wrap="square" tIns="0" bIns="1371600" anchor="b">
            <a:noAutofit/>
          </a:bodyPr>
          <a:lstStyle>
            <a:lvl1pPr marL="457200" indent="0" algn="l">
              <a:buNone/>
              <a:defRPr sz="6600" b="1" cap="all" baseline="0">
                <a:solidFill>
                  <a:schemeClr val="bg1">
                    <a:alpha val="0"/>
                  </a:schemeClr>
                </a:solidFill>
                <a:latin typeface="MS PMincho"/>
              </a:defRPr>
            </a:lvl1pPr>
            <a:lvl2pPr marL="0" indent="0" algn="ctr">
              <a:buNone/>
              <a:defRPr sz="2000">
                <a:solidFill>
                  <a:schemeClr val="bg1"/>
                </a:solidFill>
              </a:defRPr>
            </a:lvl2pPr>
            <a:lvl3pPr>
              <a:defRPr sz="1800"/>
            </a:lvl3pPr>
            <a:lvl4pPr>
              <a:defRPr sz="1600"/>
            </a:lvl4pPr>
            <a:lvl5pPr>
              <a:defRPr sz="1600"/>
            </a:lvl5pPr>
          </a:lstStyle>
          <a:p>
            <a:pPr lvl="0"/>
            <a:endParaRPr/>
          </a:p>
        </p:txBody>
      </p:sp>
      <p:sp>
        <p:nvSpPr>
          <p:cNvPr id="20" name="Subtitle 2">
            <a:extLst>
              <a:ext uri="{FF2B5EF4-FFF2-40B4-BE49-F238E27FC236}">
                <a16:creationId xmlns:a16="http://schemas.microsoft.com/office/drawing/2014/main" id="{3A65FA18-26F9-4DF9-BC04-CBF7083ECA8E}"/>
              </a:ext>
            </a:extLst>
          </p:cNvPr>
          <p:cNvSpPr>
            <a:spLocks noGrp="1"/>
          </p:cNvSpPr>
          <p:nvPr>
            <p:ph type="subTitle" idx="1"/>
          </p:nvPr>
        </p:nvSpPr>
        <p:spPr>
          <a:xfrm>
            <a:off x="296333" y="3345532"/>
            <a:ext cx="4986867" cy="1975764"/>
          </a:xfrm>
        </p:spPr>
        <p:txBody>
          <a:bodyPr>
            <a:normAutofit/>
          </a:bodyPr>
          <a:lstStyle>
            <a:lvl1pPr marL="0" indent="0" algn="l">
              <a:buNone/>
              <a:defRPr sz="3300">
                <a:solidFill>
                  <a:schemeClr val="bg1"/>
                </a:solidFill>
                <a:latin typeface="MS PMincho"/>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 Placeholder 11">
            <a:extLst>
              <a:ext uri="{FF2B5EF4-FFF2-40B4-BE49-F238E27FC236}">
                <a16:creationId xmlns:a16="http://schemas.microsoft.com/office/drawing/2014/main" id="{920966B7-D1BD-4B62-9DEB-FE17AF3EED72}"/>
              </a:ext>
            </a:extLst>
          </p:cNvPr>
          <p:cNvSpPr>
            <a:spLocks noGrp="1"/>
          </p:cNvSpPr>
          <p:nvPr>
            <p:ph type="body" sz="quarter" idx="14" hasCustomPrompt="1"/>
          </p:nvPr>
        </p:nvSpPr>
        <p:spPr>
          <a:xfrm>
            <a:off x="296332" y="2141538"/>
            <a:ext cx="5906347" cy="1135062"/>
          </a:xfrm>
          <a:ln w="25400">
            <a:gradFill flip="none" rotWithShape="1">
              <a:gsLst>
                <a:gs pos="100000">
                  <a:schemeClr val="accent1">
                    <a:lumMod val="5000"/>
                    <a:lumOff val="95000"/>
                  </a:schemeClr>
                </a:gs>
                <a:gs pos="97000">
                  <a:schemeClr val="bg1">
                    <a:alpha val="0"/>
                  </a:schemeClr>
                </a:gs>
              </a:gsLst>
              <a:lin ang="5400000" scaled="1"/>
              <a:tileRect/>
            </a:gradFill>
          </a:ln>
        </p:spPr>
        <p:txBody>
          <a:bodyPr anchor="b">
            <a:noAutofit/>
          </a:bodyPr>
          <a:lstStyle>
            <a:lvl1pPr marL="0" indent="0">
              <a:buNone/>
              <a:defRPr sz="4400" b="1" cap="all" baseline="0">
                <a:solidFill>
                  <a:schemeClr val="bg1"/>
                </a:solidFill>
                <a:latin typeface="MS PMincho"/>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14" name="Slide Number Placeholder 5">
            <a:extLst>
              <a:ext uri="{FF2B5EF4-FFF2-40B4-BE49-F238E27FC236}">
                <a16:creationId xmlns:a16="http://schemas.microsoft.com/office/drawing/2014/main" id="{63EA0955-37FE-447B-A91D-F8B3D5534973}"/>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37779628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a:xfrm>
            <a:off x="7983232" y="5037663"/>
            <a:ext cx="897467" cy="279400"/>
          </a:xfrm>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a:xfrm>
            <a:off x="2692397" y="5037663"/>
            <a:ext cx="5214635" cy="279400"/>
          </a:xfrm>
        </p:spPr>
        <p:txBody>
          <a:bodyPr/>
          <a:lstStyle/>
          <a:p>
            <a:endParaRPr kumimoji="1" lang="ja-JP" altLang="en-US"/>
          </a:p>
        </p:txBody>
      </p:sp>
      <p:sp>
        <p:nvSpPr>
          <p:cNvPr id="6" name="Slide Number Placeholder 5"/>
          <p:cNvSpPr>
            <a:spLocks noGrp="1"/>
          </p:cNvSpPr>
          <p:nvPr>
            <p:ph type="sldNum" sz="quarter" idx="12"/>
          </p:nvPr>
        </p:nvSpPr>
        <p:spPr>
          <a:xfrm>
            <a:off x="8956900" y="5037663"/>
            <a:ext cx="551167" cy="279400"/>
          </a:xfrm>
        </p:spPr>
        <p:txBody>
          <a:bodyPr/>
          <a:lstStyle/>
          <a:p>
            <a:fld id="{39FB8E75-DE35-434A-98C1-177CCA2B47EE}" type="slidenum">
              <a:rPr kumimoji="1" lang="ja-JP" altLang="en-US" smtClean="0"/>
              <a:t>‹#›</a:t>
            </a:fld>
            <a:endParaRPr kumimoji="1" lang="ja-JP" alt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92572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spTree>
    <p:extLst>
      <p:ext uri="{BB962C8B-B14F-4D97-AF65-F5344CB8AC3E}">
        <p14:creationId xmlns:p14="http://schemas.microsoft.com/office/powerpoint/2010/main" val="39381026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298931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spTree>
    <p:extLst>
      <p:ext uri="{BB962C8B-B14F-4D97-AF65-F5344CB8AC3E}">
        <p14:creationId xmlns:p14="http://schemas.microsoft.com/office/powerpoint/2010/main" val="220360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6071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3905D6-C0DF-97BC-DBC4-69A34445BB9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4BF01E20-3280-9A68-BEBA-AF3FE415AAC2}"/>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4" name="フッター プレースホルダー 3">
            <a:extLst>
              <a:ext uri="{FF2B5EF4-FFF2-40B4-BE49-F238E27FC236}">
                <a16:creationId xmlns:a16="http://schemas.microsoft.com/office/drawing/2014/main" id="{B525F99C-881A-B613-583F-5A33ED86487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E790EAB-2A2C-EABD-55A5-1CCB367EE20E}"/>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16412421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4873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spTree>
    <p:extLst>
      <p:ext uri="{BB962C8B-B14F-4D97-AF65-F5344CB8AC3E}">
        <p14:creationId xmlns:p14="http://schemas.microsoft.com/office/powerpoint/2010/main" val="18185297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40874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ja-JP" altLang="en-US"/>
              <a:t>マスター タイトルの書式設定</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spTree>
    <p:extLst>
      <p:ext uri="{BB962C8B-B14F-4D97-AF65-F5344CB8AC3E}">
        <p14:creationId xmlns:p14="http://schemas.microsoft.com/office/powerpoint/2010/main" val="79927925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spTree>
    <p:extLst>
      <p:ext uri="{BB962C8B-B14F-4D97-AF65-F5344CB8AC3E}">
        <p14:creationId xmlns:p14="http://schemas.microsoft.com/office/powerpoint/2010/main" val="321014648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87247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99119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spTree>
    <p:extLst>
      <p:ext uri="{BB962C8B-B14F-4D97-AF65-F5344CB8AC3E}">
        <p14:creationId xmlns:p14="http://schemas.microsoft.com/office/powerpoint/2010/main" val="35258302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072766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ja-JP" altLang="en-US"/>
              <a:t>マスター タイトルの書式設定</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0646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9EEF29CD-4847-7549-6AB5-0E4D6CF4B610}"/>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3" name="フッター プレースホルダー 2">
            <a:extLst>
              <a:ext uri="{FF2B5EF4-FFF2-40B4-BE49-F238E27FC236}">
                <a16:creationId xmlns:a16="http://schemas.microsoft.com/office/drawing/2014/main" id="{B3C94840-6E93-A9CC-1DD2-DE0DF220ED7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D3CDEF5-158C-47B1-9296-3499124EF7C8}"/>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318759335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11795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9FB8E75-DE35-434A-98C1-177CCA2B47EE}" type="slidenum">
              <a:rPr kumimoji="1" lang="ja-JP" altLang="en-US" smtClean="0"/>
              <a:t>‹#›</a:t>
            </a:fld>
            <a:endParaRPr kumimoji="1" lang="ja-JP" alt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7824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3371D7-0B5E-B641-AD5E-71D755F8ADD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3A95B28-81DE-AD61-1CF5-603A508BB3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53D7B03-76BA-808F-2A4B-AFA9A2E61F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29362B9-F9CF-2A2D-EE40-805A5FB94631}"/>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6" name="フッター プレースホルダー 5">
            <a:extLst>
              <a:ext uri="{FF2B5EF4-FFF2-40B4-BE49-F238E27FC236}">
                <a16:creationId xmlns:a16="http://schemas.microsoft.com/office/drawing/2014/main" id="{89B9D8A1-3C26-00FC-E711-E93A6BBA769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EDB2FC8-1E72-114C-495C-05C856844BF6}"/>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3372731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9CC4EE2-C10D-E280-0371-54EBA8C7941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3C43D2D-2381-6035-C062-C2F10434DC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245D6C8-0A0E-5C70-439B-7FA89582D9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FBBEFAC-DE4E-561A-F808-BBA7D31C4DE6}"/>
              </a:ext>
            </a:extLst>
          </p:cNvPr>
          <p:cNvSpPr>
            <a:spLocks noGrp="1"/>
          </p:cNvSpPr>
          <p:nvPr>
            <p:ph type="dt" sz="half" idx="10"/>
          </p:nvPr>
        </p:nvSpPr>
        <p:spPr/>
        <p:txBody>
          <a:bodyPr/>
          <a:lstStyle/>
          <a:p>
            <a:fld id="{7A55921F-4734-4300-8BEB-2BC35133676B}" type="datetimeFigureOut">
              <a:rPr kumimoji="1" lang="ja-JP" altLang="en-US" smtClean="0"/>
              <a:t>2022/7/5</a:t>
            </a:fld>
            <a:endParaRPr kumimoji="1" lang="ja-JP" altLang="en-US"/>
          </a:p>
        </p:txBody>
      </p:sp>
      <p:sp>
        <p:nvSpPr>
          <p:cNvPr id="6" name="フッター プレースホルダー 5">
            <a:extLst>
              <a:ext uri="{FF2B5EF4-FFF2-40B4-BE49-F238E27FC236}">
                <a16:creationId xmlns:a16="http://schemas.microsoft.com/office/drawing/2014/main" id="{431B6EFB-F4FA-E21C-362A-94FD1F43403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ECD2553-E493-03F3-A6C7-052A2F9DA783}"/>
              </a:ext>
            </a:extLst>
          </p:cNvPr>
          <p:cNvSpPr>
            <a:spLocks noGrp="1"/>
          </p:cNvSpPr>
          <p:nvPr>
            <p:ph type="sldNum" sz="quarter" idx="12"/>
          </p:nvPr>
        </p:nvSpPr>
        <p:spPr/>
        <p:txBody>
          <a:body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1043712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slideLayout" Target="../slideLayouts/slideLayout54.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theme" Target="../theme/theme4.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image" Target="../media/image5.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19" Type="http://schemas.openxmlformats.org/officeDocument/2006/relationships/image" Target="../media/image4.png"/><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D3998EB-DD6E-5E5F-A2CB-F2710AD4AE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0C82124-E16B-ED84-90F8-DEFDD4413D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606673D-F35B-E2B8-0231-D4C7D63E32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55921F-4734-4300-8BEB-2BC35133676B}" type="datetimeFigureOut">
              <a:rPr kumimoji="1" lang="ja-JP" altLang="en-US" smtClean="0"/>
              <a:t>2022/7/5</a:t>
            </a:fld>
            <a:endParaRPr kumimoji="1" lang="ja-JP" altLang="en-US"/>
          </a:p>
        </p:txBody>
      </p:sp>
      <p:sp>
        <p:nvSpPr>
          <p:cNvPr id="5" name="フッター プレースホルダー 4">
            <a:extLst>
              <a:ext uri="{FF2B5EF4-FFF2-40B4-BE49-F238E27FC236}">
                <a16:creationId xmlns:a16="http://schemas.microsoft.com/office/drawing/2014/main" id="{84DCDB29-4707-D737-72A3-582CE69806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6CD426EA-36FD-EDDD-37FA-3BF8818E36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5C5CB-6CF4-49CF-8E45-DD6BF51AC3B0}" type="slidenum">
              <a:rPr kumimoji="1" lang="ja-JP" altLang="en-US" smtClean="0"/>
              <a:t>‹#›</a:t>
            </a:fld>
            <a:endParaRPr kumimoji="1" lang="ja-JP" altLang="en-US"/>
          </a:p>
        </p:txBody>
      </p:sp>
    </p:spTree>
    <p:extLst>
      <p:ext uri="{BB962C8B-B14F-4D97-AF65-F5344CB8AC3E}">
        <p14:creationId xmlns:p14="http://schemas.microsoft.com/office/powerpoint/2010/main" val="18813704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2C4E01-CB93-4907-82EF-BD37846401BF}" type="datetimeFigureOut">
              <a:rPr kumimoji="1" lang="ja-JP" altLang="en-US" smtClean="0"/>
              <a:t>2022/7/5</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3FE675-F9D8-4574-85E4-417FBA86C8E0}" type="slidenum">
              <a:rPr kumimoji="1" lang="ja-JP" altLang="en-US" smtClean="0"/>
              <a:t>‹#›</a:t>
            </a:fld>
            <a:endParaRPr kumimoji="1" lang="ja-JP" altLang="en-US"/>
          </a:p>
        </p:txBody>
      </p:sp>
    </p:spTree>
    <p:extLst>
      <p:ext uri="{BB962C8B-B14F-4D97-AF65-F5344CB8AC3E}">
        <p14:creationId xmlns:p14="http://schemas.microsoft.com/office/powerpoint/2010/main" val="143785440"/>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55921F-4734-4300-8BEB-2BC35133676B}" type="datetimeFigureOut">
              <a:rPr kumimoji="1" lang="ja-JP" altLang="en-US" smtClean="0"/>
              <a:t>2022/7/5</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5C5CB-6CF4-49CF-8E45-DD6BF51AC3B0}" type="slidenum">
              <a:rPr kumimoji="1" lang="ja-JP" altLang="en-US" smtClean="0"/>
              <a:t>‹#›</a:t>
            </a:fld>
            <a:endParaRPr kumimoji="1" lang="ja-JP" altLang="en-US"/>
          </a:p>
        </p:txBody>
      </p:sp>
      <p:sp>
        <p:nvSpPr>
          <p:cNvPr id="7" name="Rectangle 6" hidden="1">
            <a:extLst>
              <a:ext uri="{FF2B5EF4-FFF2-40B4-BE49-F238E27FC236}">
                <a16:creationId xmlns:a16="http://schemas.microsoft.com/office/drawing/2014/main" id="{9CAA18B8-1CA7-1025-EFA9-9EABDA37B39D}"/>
              </a:ext>
            </a:extLst>
          </p:cNvPr>
          <p:cNvSpPr/>
          <p:nvPr userDrawn="1"/>
        </p:nvSpPr>
        <p:spPr>
          <a:xfrm>
            <a:off x="12192000" y="0"/>
            <a:ext cx="5613400" cy="6586418"/>
          </a:xfrm>
          <a:prstGeom prst="rect">
            <a:avLst/>
          </a:prstGeom>
        </p:spPr>
        <p:txBody>
          <a:bodyPr wrap="square">
            <a:spAutoFit/>
          </a:bodyPr>
          <a:lstStyle/>
          <a:p>
            <a:pPr algn="l">
              <a:spcBef>
                <a:spcPts val="600"/>
              </a:spcBef>
              <a:spcAft>
                <a:spcPts val="600"/>
              </a:spcAft>
            </a:pPr>
            <a:r>
              <a:rPr lang="en-US" b="0" i="0" dirty="0">
                <a:solidFill>
                  <a:srgbClr val="222222"/>
                </a:solidFill>
                <a:effectLst/>
                <a:latin typeface="MS PGothic" panose="020B0604020202020204" pitchFamily="34" charset="0"/>
              </a:rPr>
              <a:t>As we discussed, I’m hoping to get this buttoned up as quickly as possible. What are you thinking for turn-around?</a:t>
            </a:r>
          </a:p>
          <a:p>
            <a:pPr algn="l">
              <a:spcBef>
                <a:spcPts val="600"/>
              </a:spcBef>
              <a:spcAft>
                <a:spcPts val="600"/>
              </a:spcAft>
            </a:pPr>
            <a:r>
              <a:rPr lang="en-US" b="0" i="0" dirty="0">
                <a:solidFill>
                  <a:srgbClr val="222222"/>
                </a:solidFill>
                <a:effectLst/>
                <a:latin typeface="MS PGothic" panose="020B0604020202020204" pitchFamily="34" charset="0"/>
              </a:rPr>
              <a:t> </a:t>
            </a:r>
          </a:p>
          <a:p>
            <a:pPr algn="l">
              <a:spcBef>
                <a:spcPts val="600"/>
              </a:spcBef>
              <a:spcAft>
                <a:spcPts val="600"/>
              </a:spcAft>
            </a:pPr>
            <a:r>
              <a:rPr lang="en-US" b="0" i="0" dirty="0">
                <a:solidFill>
                  <a:srgbClr val="000000"/>
                </a:solidFill>
                <a:effectLst/>
                <a:latin typeface="MS PGothic" panose="020B0604020202020204" pitchFamily="34" charset="0"/>
              </a:rPr>
              <a:t>• revise any of the “how-to” text on the first pages</a:t>
            </a:r>
            <a:endParaRPr lang="en-US" b="0" i="0" dirty="0">
              <a:solidFill>
                <a:srgbClr val="222222"/>
              </a:solidFill>
              <a:effectLst/>
              <a:latin typeface="MS PGothic" panose="020B0604020202020204" pitchFamily="34" charset="0"/>
            </a:endParaRPr>
          </a:p>
          <a:p>
            <a:pPr algn="l">
              <a:spcBef>
                <a:spcPts val="600"/>
              </a:spcBef>
              <a:spcAft>
                <a:spcPts val="600"/>
              </a:spcAft>
            </a:pPr>
            <a:r>
              <a:rPr lang="en-US" b="0" i="0" dirty="0">
                <a:solidFill>
                  <a:srgbClr val="000000"/>
                </a:solidFill>
                <a:effectLst/>
                <a:latin typeface="MS PGothic" panose="020B0604020202020204" pitchFamily="34" charset="0"/>
              </a:rPr>
              <a:t>• make sure the template is properly set up for both Macs and PCs – Should there be 2 versions of the PPT, one for Mac, one for PC?</a:t>
            </a:r>
            <a:endParaRPr lang="en-US" b="0" i="0" dirty="0">
              <a:solidFill>
                <a:srgbClr val="222222"/>
              </a:solidFill>
              <a:effectLst/>
              <a:latin typeface="MS PGothic" panose="020B0604020202020204" pitchFamily="34" charset="0"/>
            </a:endParaRPr>
          </a:p>
          <a:p>
            <a:pPr algn="l">
              <a:spcBef>
                <a:spcPts val="600"/>
              </a:spcBef>
              <a:spcAft>
                <a:spcPts val="600"/>
              </a:spcAft>
            </a:pPr>
            <a:r>
              <a:rPr lang="en-US" b="0" i="0" dirty="0">
                <a:solidFill>
                  <a:srgbClr val="000000"/>
                </a:solidFill>
                <a:effectLst/>
                <a:latin typeface="MS PGothic" panose="020B0604020202020204" pitchFamily="34" charset="0"/>
              </a:rPr>
              <a:t>• create text placeholders within each slide</a:t>
            </a:r>
            <a:endParaRPr lang="en-US" b="0" i="0" dirty="0">
              <a:solidFill>
                <a:srgbClr val="222222"/>
              </a:solidFill>
              <a:effectLst/>
              <a:latin typeface="MS PGothic" panose="020B0604020202020204" pitchFamily="34" charset="0"/>
            </a:endParaRPr>
          </a:p>
          <a:p>
            <a:pPr algn="l">
              <a:spcBef>
                <a:spcPts val="600"/>
              </a:spcBef>
              <a:spcAft>
                <a:spcPts val="600"/>
              </a:spcAft>
            </a:pPr>
            <a:r>
              <a:rPr lang="en-US" b="0" i="0" dirty="0">
                <a:solidFill>
                  <a:srgbClr val="000000"/>
                </a:solidFill>
                <a:effectLst/>
                <a:latin typeface="MS PGothic" panose="020B0604020202020204" pitchFamily="34" charset="0"/>
              </a:rPr>
              <a:t>• how to create certain visual effects such as the transparent photo overlays (the process is different from Mac to PC)</a:t>
            </a:r>
            <a:endParaRPr lang="en-US" b="0" i="0" dirty="0">
              <a:solidFill>
                <a:srgbClr val="222222"/>
              </a:solidFill>
              <a:effectLst/>
              <a:latin typeface="MS PGothic" panose="020B0604020202020204" pitchFamily="34" charset="0"/>
            </a:endParaRPr>
          </a:p>
          <a:p>
            <a:pPr algn="l">
              <a:spcBef>
                <a:spcPts val="600"/>
              </a:spcBef>
              <a:spcAft>
                <a:spcPts val="600"/>
              </a:spcAft>
            </a:pPr>
            <a:r>
              <a:rPr lang="en-US" b="0" i="0" dirty="0">
                <a:solidFill>
                  <a:srgbClr val="000000"/>
                </a:solidFill>
                <a:effectLst/>
                <a:latin typeface="MS PGothic" panose="020B0604020202020204" pitchFamily="34" charset="0"/>
              </a:rPr>
              <a:t>• creating new generic infographics (such as bar charts and tables) so that we make it easy for users to create their own in a proper style</a:t>
            </a:r>
            <a:endParaRPr lang="en-US" b="0" i="0" dirty="0">
              <a:solidFill>
                <a:srgbClr val="222222"/>
              </a:solidFill>
              <a:effectLst/>
              <a:latin typeface="MS PGothic" panose="020B0604020202020204" pitchFamily="34" charset="0"/>
            </a:endParaRPr>
          </a:p>
          <a:p>
            <a:pPr algn="l">
              <a:spcBef>
                <a:spcPts val="600"/>
              </a:spcBef>
              <a:spcAft>
                <a:spcPts val="600"/>
              </a:spcAft>
            </a:pPr>
            <a:r>
              <a:rPr lang="en-US" b="0" i="0" dirty="0">
                <a:solidFill>
                  <a:srgbClr val="000000"/>
                </a:solidFill>
                <a:effectLst/>
                <a:latin typeface="MS PGothic" panose="020B0604020202020204" pitchFamily="34" charset="0"/>
              </a:rPr>
              <a:t>• need your advice on fonts – I’m thinking we should only use the “free option” fonts? (see attached)</a:t>
            </a:r>
            <a:endParaRPr lang="en-US" b="0" i="0" dirty="0">
              <a:solidFill>
                <a:srgbClr val="222222"/>
              </a:solidFill>
              <a:effectLst/>
              <a:latin typeface="MS PGothic" panose="020B0604020202020204" pitchFamily="34" charset="0"/>
            </a:endParaRPr>
          </a:p>
          <a:p>
            <a:pPr algn="l">
              <a:spcBef>
                <a:spcPts val="600"/>
              </a:spcBef>
              <a:spcAft>
                <a:spcPts val="600"/>
              </a:spcAft>
            </a:pPr>
            <a:r>
              <a:rPr lang="en-US" b="0" i="0" dirty="0">
                <a:solidFill>
                  <a:srgbClr val="222222"/>
                </a:solidFill>
                <a:effectLst/>
                <a:latin typeface="MS PGothic" panose="020B0604020202020204" pitchFamily="34" charset="0"/>
              </a:rPr>
              <a:t>• make sure all colors are the proper CMYK breakdown colors for Rotary (on the way)</a:t>
            </a:r>
          </a:p>
        </p:txBody>
      </p:sp>
      <p:grpSp>
        <p:nvGrpSpPr>
          <p:cNvPr id="8" name="Group 7" hidden="1">
            <a:extLst>
              <a:ext uri="{FF2B5EF4-FFF2-40B4-BE49-F238E27FC236}">
                <a16:creationId xmlns:a16="http://schemas.microsoft.com/office/drawing/2014/main" id="{525A9AD4-0E1E-C35E-394C-170E12367469}"/>
              </a:ext>
            </a:extLst>
          </p:cNvPr>
          <p:cNvGrpSpPr/>
          <p:nvPr userDrawn="1"/>
        </p:nvGrpSpPr>
        <p:grpSpPr>
          <a:xfrm>
            <a:off x="0" y="6984999"/>
            <a:ext cx="10083800" cy="304209"/>
            <a:chOff x="0" y="-1013285"/>
            <a:chExt cx="12192000" cy="885694"/>
          </a:xfrm>
        </p:grpSpPr>
        <p:sp>
          <p:nvSpPr>
            <p:cNvPr id="9" name="Rectangle 8">
              <a:extLst>
                <a:ext uri="{FF2B5EF4-FFF2-40B4-BE49-F238E27FC236}">
                  <a16:creationId xmlns:a16="http://schemas.microsoft.com/office/drawing/2014/main" id="{14823B69-6A1C-74CA-AC2E-A7F2148677A3}"/>
                </a:ext>
              </a:extLst>
            </p:cNvPr>
            <p:cNvSpPr/>
            <p:nvPr userDrawn="1"/>
          </p:nvSpPr>
          <p:spPr>
            <a:xfrm>
              <a:off x="0" y="-1013285"/>
              <a:ext cx="1724431" cy="885694"/>
            </a:xfrm>
            <a:prstGeom prst="rect">
              <a:avLst/>
            </a:prstGeom>
            <a:solidFill>
              <a:srgbClr val="4859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72,89,93</a:t>
              </a:r>
            </a:p>
          </p:txBody>
        </p:sp>
        <p:sp>
          <p:nvSpPr>
            <p:cNvPr id="10" name="Rectangle 9">
              <a:extLst>
                <a:ext uri="{FF2B5EF4-FFF2-40B4-BE49-F238E27FC236}">
                  <a16:creationId xmlns:a16="http://schemas.microsoft.com/office/drawing/2014/main" id="{4EE847D0-764A-6183-A0FC-FE46CC2D465E}"/>
                </a:ext>
              </a:extLst>
            </p:cNvPr>
            <p:cNvSpPr/>
            <p:nvPr userDrawn="1"/>
          </p:nvSpPr>
          <p:spPr>
            <a:xfrm>
              <a:off x="2093514" y="-1013285"/>
              <a:ext cx="1724431" cy="885694"/>
            </a:xfrm>
            <a:prstGeom prst="rect">
              <a:avLst/>
            </a:prstGeom>
            <a:solidFill>
              <a:srgbClr val="00B2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0,178,177</a:t>
              </a:r>
            </a:p>
          </p:txBody>
        </p:sp>
        <p:sp>
          <p:nvSpPr>
            <p:cNvPr id="11" name="Rectangle 10">
              <a:extLst>
                <a:ext uri="{FF2B5EF4-FFF2-40B4-BE49-F238E27FC236}">
                  <a16:creationId xmlns:a16="http://schemas.microsoft.com/office/drawing/2014/main" id="{96B617B2-B7C3-4192-31B5-B9C29C12B3E8}"/>
                </a:ext>
              </a:extLst>
            </p:cNvPr>
            <p:cNvSpPr/>
            <p:nvPr userDrawn="1"/>
          </p:nvSpPr>
          <p:spPr>
            <a:xfrm>
              <a:off x="4187028" y="-1013285"/>
              <a:ext cx="1724431" cy="885694"/>
            </a:xfrm>
            <a:prstGeom prst="rect">
              <a:avLst/>
            </a:prstGeom>
            <a:solidFill>
              <a:srgbClr val="01B0E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1,176,227</a:t>
              </a:r>
            </a:p>
          </p:txBody>
        </p:sp>
        <p:sp>
          <p:nvSpPr>
            <p:cNvPr id="12" name="Rectangle 11">
              <a:extLst>
                <a:ext uri="{FF2B5EF4-FFF2-40B4-BE49-F238E27FC236}">
                  <a16:creationId xmlns:a16="http://schemas.microsoft.com/office/drawing/2014/main" id="{18E9043F-46D1-B9CE-E4CD-0866B232575D}"/>
                </a:ext>
              </a:extLst>
            </p:cNvPr>
            <p:cNvSpPr/>
            <p:nvPr userDrawn="1"/>
          </p:nvSpPr>
          <p:spPr>
            <a:xfrm>
              <a:off x="6280542" y="-1013285"/>
              <a:ext cx="1724431" cy="885694"/>
            </a:xfrm>
            <a:prstGeom prst="rect">
              <a:avLst/>
            </a:prstGeom>
            <a:solidFill>
              <a:srgbClr val="006FD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0,111,211</a:t>
              </a:r>
            </a:p>
          </p:txBody>
        </p:sp>
        <p:sp>
          <p:nvSpPr>
            <p:cNvPr id="13" name="Rectangle 12">
              <a:extLst>
                <a:ext uri="{FF2B5EF4-FFF2-40B4-BE49-F238E27FC236}">
                  <a16:creationId xmlns:a16="http://schemas.microsoft.com/office/drawing/2014/main" id="{EAC0D05F-2AA3-89AD-E632-769E0B4FE575}"/>
                </a:ext>
              </a:extLst>
            </p:cNvPr>
            <p:cNvSpPr/>
            <p:nvPr userDrawn="1"/>
          </p:nvSpPr>
          <p:spPr>
            <a:xfrm>
              <a:off x="8374056" y="-1013285"/>
              <a:ext cx="1724431" cy="885694"/>
            </a:xfrm>
            <a:prstGeom prst="rect">
              <a:avLst/>
            </a:prstGeom>
            <a:solidFill>
              <a:srgbClr val="7D17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125,23,158</a:t>
              </a:r>
            </a:p>
          </p:txBody>
        </p:sp>
        <p:sp>
          <p:nvSpPr>
            <p:cNvPr id="14" name="Rectangle 13">
              <a:extLst>
                <a:ext uri="{FF2B5EF4-FFF2-40B4-BE49-F238E27FC236}">
                  <a16:creationId xmlns:a16="http://schemas.microsoft.com/office/drawing/2014/main" id="{E9828C89-C61D-B482-AA90-76E26F2871DD}"/>
                </a:ext>
              </a:extLst>
            </p:cNvPr>
            <p:cNvSpPr/>
            <p:nvPr userDrawn="1"/>
          </p:nvSpPr>
          <p:spPr>
            <a:xfrm>
              <a:off x="10467569" y="-1013285"/>
              <a:ext cx="1724431" cy="885694"/>
            </a:xfrm>
            <a:prstGeom prst="rect">
              <a:avLst/>
            </a:prstGeom>
            <a:solidFill>
              <a:srgbClr val="EB0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235,6,117</a:t>
              </a:r>
            </a:p>
          </p:txBody>
        </p:sp>
      </p:grpSp>
      <p:sp>
        <p:nvSpPr>
          <p:cNvPr id="15" name="Rotary Logo simple" hidden="1">
            <a:extLst>
              <a:ext uri="{FF2B5EF4-FFF2-40B4-BE49-F238E27FC236}">
                <a16:creationId xmlns:a16="http://schemas.microsoft.com/office/drawing/2014/main" id="{21A33174-F1B9-FF89-AC96-0F5A08C9FEF1}"/>
              </a:ext>
            </a:extLst>
          </p:cNvPr>
          <p:cNvSpPr>
            <a:spLocks/>
          </p:cNvSpPr>
          <p:nvPr userDrawn="1"/>
        </p:nvSpPr>
        <p:spPr bwMode="auto">
          <a:xfrm>
            <a:off x="12939394" y="6041015"/>
            <a:ext cx="1751014" cy="664585"/>
          </a:xfrm>
          <a:custGeom>
            <a:avLst/>
            <a:gdLst>
              <a:gd name="connsiteX0" fmla="*/ 1869753 w 2378076"/>
              <a:gd name="connsiteY0" fmla="*/ 541874 h 902582"/>
              <a:gd name="connsiteX1" fmla="*/ 1745039 w 2378076"/>
              <a:gd name="connsiteY1" fmla="*/ 604157 h 902582"/>
              <a:gd name="connsiteX2" fmla="*/ 1736725 w 2378076"/>
              <a:gd name="connsiteY2" fmla="*/ 609819 h 902582"/>
              <a:gd name="connsiteX3" fmla="*/ 1736725 w 2378076"/>
              <a:gd name="connsiteY3" fmla="*/ 612651 h 902582"/>
              <a:gd name="connsiteX4" fmla="*/ 1742268 w 2378076"/>
              <a:gd name="connsiteY4" fmla="*/ 621144 h 902582"/>
              <a:gd name="connsiteX5" fmla="*/ 1886381 w 2378076"/>
              <a:gd name="connsiteY5" fmla="*/ 706075 h 902582"/>
              <a:gd name="connsiteX6" fmla="*/ 1894695 w 2378076"/>
              <a:gd name="connsiteY6" fmla="*/ 706075 h 902582"/>
              <a:gd name="connsiteX7" fmla="*/ 1897467 w 2378076"/>
              <a:gd name="connsiteY7" fmla="*/ 691920 h 902582"/>
              <a:gd name="connsiteX8" fmla="*/ 1889152 w 2378076"/>
              <a:gd name="connsiteY8" fmla="*/ 553198 h 902582"/>
              <a:gd name="connsiteX9" fmla="*/ 1883610 w 2378076"/>
              <a:gd name="connsiteY9" fmla="*/ 541874 h 902582"/>
              <a:gd name="connsiteX10" fmla="*/ 1869753 w 2378076"/>
              <a:gd name="connsiteY10" fmla="*/ 541874 h 902582"/>
              <a:gd name="connsiteX11" fmla="*/ 1982115 w 2378076"/>
              <a:gd name="connsiteY11" fmla="*/ 539043 h 902582"/>
              <a:gd name="connsiteX12" fmla="*/ 1976518 w 2378076"/>
              <a:gd name="connsiteY12" fmla="*/ 550344 h 902582"/>
              <a:gd name="connsiteX13" fmla="*/ 1965325 w 2378076"/>
              <a:gd name="connsiteY13" fmla="*/ 691605 h 902582"/>
              <a:gd name="connsiteX14" fmla="*/ 1968123 w 2378076"/>
              <a:gd name="connsiteY14" fmla="*/ 702906 h 902582"/>
              <a:gd name="connsiteX15" fmla="*/ 1979317 w 2378076"/>
              <a:gd name="connsiteY15" fmla="*/ 702906 h 902582"/>
              <a:gd name="connsiteX16" fmla="*/ 2124828 w 2378076"/>
              <a:gd name="connsiteY16" fmla="*/ 618149 h 902582"/>
              <a:gd name="connsiteX17" fmla="*/ 2130425 w 2378076"/>
              <a:gd name="connsiteY17" fmla="*/ 609674 h 902582"/>
              <a:gd name="connsiteX18" fmla="*/ 2119232 w 2378076"/>
              <a:gd name="connsiteY18" fmla="*/ 601198 h 902582"/>
              <a:gd name="connsiteX19" fmla="*/ 1996106 w 2378076"/>
              <a:gd name="connsiteY19" fmla="*/ 539043 h 902582"/>
              <a:gd name="connsiteX20" fmla="*/ 1982115 w 2378076"/>
              <a:gd name="connsiteY20" fmla="*/ 539043 h 902582"/>
              <a:gd name="connsiteX21" fmla="*/ 871538 w 2378076"/>
              <a:gd name="connsiteY21" fmla="*/ 485068 h 902582"/>
              <a:gd name="connsiteX22" fmla="*/ 814983 w 2378076"/>
              <a:gd name="connsiteY22" fmla="*/ 487862 h 902582"/>
              <a:gd name="connsiteX23" fmla="*/ 781050 w 2378076"/>
              <a:gd name="connsiteY23" fmla="*/ 521390 h 902582"/>
              <a:gd name="connsiteX24" fmla="*/ 806500 w 2378076"/>
              <a:gd name="connsiteY24" fmla="*/ 554918 h 902582"/>
              <a:gd name="connsiteX25" fmla="*/ 871538 w 2378076"/>
              <a:gd name="connsiteY25" fmla="*/ 543742 h 902582"/>
              <a:gd name="connsiteX26" fmla="*/ 871538 w 2378076"/>
              <a:gd name="connsiteY26" fmla="*/ 485068 h 902582"/>
              <a:gd name="connsiteX27" fmla="*/ 396876 w 2378076"/>
              <a:gd name="connsiteY27" fmla="*/ 389818 h 902582"/>
              <a:gd name="connsiteX28" fmla="*/ 341313 w 2378076"/>
              <a:gd name="connsiteY28" fmla="*/ 471575 h 902582"/>
              <a:gd name="connsiteX29" fmla="*/ 396876 w 2378076"/>
              <a:gd name="connsiteY29" fmla="*/ 553331 h 902582"/>
              <a:gd name="connsiteX30" fmla="*/ 452438 w 2378076"/>
              <a:gd name="connsiteY30" fmla="*/ 471575 h 902582"/>
              <a:gd name="connsiteX31" fmla="*/ 396876 w 2378076"/>
              <a:gd name="connsiteY31" fmla="*/ 389818 h 902582"/>
              <a:gd name="connsiteX32" fmla="*/ 1964442 w 2378076"/>
              <a:gd name="connsiteY32" fmla="*/ 378529 h 902582"/>
              <a:gd name="connsiteX33" fmla="*/ 1954322 w 2378076"/>
              <a:gd name="connsiteY33" fmla="*/ 385585 h 902582"/>
              <a:gd name="connsiteX34" fmla="*/ 1957114 w 2378076"/>
              <a:gd name="connsiteY34" fmla="*/ 408163 h 902582"/>
              <a:gd name="connsiteX35" fmla="*/ 1979448 w 2378076"/>
              <a:gd name="connsiteY35" fmla="*/ 450496 h 902582"/>
              <a:gd name="connsiteX36" fmla="*/ 1931987 w 2378076"/>
              <a:gd name="connsiteY36" fmla="*/ 498474 h 902582"/>
              <a:gd name="connsiteX37" fmla="*/ 1884527 w 2378076"/>
              <a:gd name="connsiteY37" fmla="*/ 450496 h 902582"/>
              <a:gd name="connsiteX38" fmla="*/ 1906861 w 2378076"/>
              <a:gd name="connsiteY38" fmla="*/ 408163 h 902582"/>
              <a:gd name="connsiteX39" fmla="*/ 1909653 w 2378076"/>
              <a:gd name="connsiteY39" fmla="*/ 385585 h 902582"/>
              <a:gd name="connsiteX40" fmla="*/ 1887319 w 2378076"/>
              <a:gd name="connsiteY40" fmla="*/ 382763 h 902582"/>
              <a:gd name="connsiteX41" fmla="*/ 1851025 w 2378076"/>
              <a:gd name="connsiteY41" fmla="*/ 450496 h 902582"/>
              <a:gd name="connsiteX42" fmla="*/ 1931987 w 2378076"/>
              <a:gd name="connsiteY42" fmla="*/ 529518 h 902582"/>
              <a:gd name="connsiteX43" fmla="*/ 2012950 w 2378076"/>
              <a:gd name="connsiteY43" fmla="*/ 450496 h 902582"/>
              <a:gd name="connsiteX44" fmla="*/ 1976656 w 2378076"/>
              <a:gd name="connsiteY44" fmla="*/ 379940 h 902582"/>
              <a:gd name="connsiteX45" fmla="*/ 1964442 w 2378076"/>
              <a:gd name="connsiteY45" fmla="*/ 378529 h 902582"/>
              <a:gd name="connsiteX46" fmla="*/ 2166711 w 2378076"/>
              <a:gd name="connsiteY46" fmla="*/ 358068 h 902582"/>
              <a:gd name="connsiteX47" fmla="*/ 2155485 w 2378076"/>
              <a:gd name="connsiteY47" fmla="*/ 360888 h 902582"/>
              <a:gd name="connsiteX48" fmla="*/ 2040419 w 2378076"/>
              <a:gd name="connsiteY48" fmla="*/ 439837 h 902582"/>
              <a:gd name="connsiteX49" fmla="*/ 2032000 w 2378076"/>
              <a:gd name="connsiteY49" fmla="*/ 451115 h 902582"/>
              <a:gd name="connsiteX50" fmla="*/ 2040419 w 2378076"/>
              <a:gd name="connsiteY50" fmla="*/ 462393 h 902582"/>
              <a:gd name="connsiteX51" fmla="*/ 2155485 w 2378076"/>
              <a:gd name="connsiteY51" fmla="*/ 541342 h 902582"/>
              <a:gd name="connsiteX52" fmla="*/ 2166711 w 2378076"/>
              <a:gd name="connsiteY52" fmla="*/ 544162 h 902582"/>
              <a:gd name="connsiteX53" fmla="*/ 2172324 w 2378076"/>
              <a:gd name="connsiteY53" fmla="*/ 535703 h 902582"/>
              <a:gd name="connsiteX54" fmla="*/ 2172324 w 2378076"/>
              <a:gd name="connsiteY54" fmla="*/ 366527 h 902582"/>
              <a:gd name="connsiteX55" fmla="*/ 2166711 w 2378076"/>
              <a:gd name="connsiteY55" fmla="*/ 358068 h 902582"/>
              <a:gd name="connsiteX56" fmla="*/ 1697038 w 2378076"/>
              <a:gd name="connsiteY56" fmla="*/ 358068 h 902582"/>
              <a:gd name="connsiteX57" fmla="*/ 1691482 w 2378076"/>
              <a:gd name="connsiteY57" fmla="*/ 366527 h 902582"/>
              <a:gd name="connsiteX58" fmla="*/ 1691482 w 2378076"/>
              <a:gd name="connsiteY58" fmla="*/ 535703 h 902582"/>
              <a:gd name="connsiteX59" fmla="*/ 1697038 w 2378076"/>
              <a:gd name="connsiteY59" fmla="*/ 544162 h 902582"/>
              <a:gd name="connsiteX60" fmla="*/ 1708151 w 2378076"/>
              <a:gd name="connsiteY60" fmla="*/ 541342 h 902582"/>
              <a:gd name="connsiteX61" fmla="*/ 1822054 w 2378076"/>
              <a:gd name="connsiteY61" fmla="*/ 462393 h 902582"/>
              <a:gd name="connsiteX62" fmla="*/ 1830388 w 2378076"/>
              <a:gd name="connsiteY62" fmla="*/ 451115 h 902582"/>
              <a:gd name="connsiteX63" fmla="*/ 1822054 w 2378076"/>
              <a:gd name="connsiteY63" fmla="*/ 439837 h 902582"/>
              <a:gd name="connsiteX64" fmla="*/ 1708151 w 2378076"/>
              <a:gd name="connsiteY64" fmla="*/ 363707 h 902582"/>
              <a:gd name="connsiteX65" fmla="*/ 1697038 w 2378076"/>
              <a:gd name="connsiteY65" fmla="*/ 358068 h 902582"/>
              <a:gd name="connsiteX66" fmla="*/ 1170028 w 2378076"/>
              <a:gd name="connsiteY66" fmla="*/ 343781 h 902582"/>
              <a:gd name="connsiteX67" fmla="*/ 1206276 w 2378076"/>
              <a:gd name="connsiteY67" fmla="*/ 343781 h 902582"/>
              <a:gd name="connsiteX68" fmla="*/ 1214641 w 2378076"/>
              <a:gd name="connsiteY68" fmla="*/ 349423 h 902582"/>
              <a:gd name="connsiteX69" fmla="*/ 1267619 w 2378076"/>
              <a:gd name="connsiteY69" fmla="*/ 541235 h 902582"/>
              <a:gd name="connsiteX70" fmla="*/ 1270407 w 2378076"/>
              <a:gd name="connsiteY70" fmla="*/ 541235 h 902582"/>
              <a:gd name="connsiteX71" fmla="*/ 1320597 w 2378076"/>
              <a:gd name="connsiteY71" fmla="*/ 349423 h 902582"/>
              <a:gd name="connsiteX72" fmla="*/ 1328962 w 2378076"/>
              <a:gd name="connsiteY72" fmla="*/ 343781 h 902582"/>
              <a:gd name="connsiteX73" fmla="*/ 1367998 w 2378076"/>
              <a:gd name="connsiteY73" fmla="*/ 343781 h 902582"/>
              <a:gd name="connsiteX74" fmla="*/ 1373575 w 2378076"/>
              <a:gd name="connsiteY74" fmla="*/ 346602 h 902582"/>
              <a:gd name="connsiteX75" fmla="*/ 1376363 w 2378076"/>
              <a:gd name="connsiteY75" fmla="*/ 355064 h 902582"/>
              <a:gd name="connsiteX76" fmla="*/ 1370786 w 2378076"/>
              <a:gd name="connsiteY76" fmla="*/ 383272 h 902582"/>
              <a:gd name="connsiteX77" fmla="*/ 1354057 w 2378076"/>
              <a:gd name="connsiteY77" fmla="*/ 439687 h 902582"/>
              <a:gd name="connsiteX78" fmla="*/ 1309444 w 2378076"/>
              <a:gd name="connsiteY78" fmla="*/ 614575 h 902582"/>
              <a:gd name="connsiteX79" fmla="*/ 1236948 w 2378076"/>
              <a:gd name="connsiteY79" fmla="*/ 685094 h 902582"/>
              <a:gd name="connsiteX80" fmla="*/ 1234159 w 2378076"/>
              <a:gd name="connsiteY80" fmla="*/ 685094 h 902582"/>
              <a:gd name="connsiteX81" fmla="*/ 1170028 w 2378076"/>
              <a:gd name="connsiteY81" fmla="*/ 676632 h 902582"/>
              <a:gd name="connsiteX82" fmla="*/ 1161663 w 2378076"/>
              <a:gd name="connsiteY82" fmla="*/ 668170 h 902582"/>
              <a:gd name="connsiteX83" fmla="*/ 1161663 w 2378076"/>
              <a:gd name="connsiteY83" fmla="*/ 642783 h 902582"/>
              <a:gd name="connsiteX84" fmla="*/ 1164452 w 2378076"/>
              <a:gd name="connsiteY84" fmla="*/ 637141 h 902582"/>
              <a:gd name="connsiteX85" fmla="*/ 1172817 w 2378076"/>
              <a:gd name="connsiteY85" fmla="*/ 634320 h 902582"/>
              <a:gd name="connsiteX86" fmla="*/ 1220218 w 2378076"/>
              <a:gd name="connsiteY86" fmla="*/ 637141 h 902582"/>
              <a:gd name="connsiteX87" fmla="*/ 1253677 w 2378076"/>
              <a:gd name="connsiteY87" fmla="*/ 611754 h 902582"/>
              <a:gd name="connsiteX88" fmla="*/ 1253677 w 2378076"/>
              <a:gd name="connsiteY88" fmla="*/ 608933 h 902582"/>
              <a:gd name="connsiteX89" fmla="*/ 1259254 w 2378076"/>
              <a:gd name="connsiteY89" fmla="*/ 597650 h 902582"/>
              <a:gd name="connsiteX90" fmla="*/ 1248101 w 2378076"/>
              <a:gd name="connsiteY90" fmla="*/ 597650 h 902582"/>
              <a:gd name="connsiteX91" fmla="*/ 1214641 w 2378076"/>
              <a:gd name="connsiteY91" fmla="*/ 569443 h 902582"/>
              <a:gd name="connsiteX92" fmla="*/ 1158875 w 2378076"/>
              <a:gd name="connsiteY92" fmla="*/ 355064 h 902582"/>
              <a:gd name="connsiteX93" fmla="*/ 1161663 w 2378076"/>
              <a:gd name="connsiteY93" fmla="*/ 346602 h 902582"/>
              <a:gd name="connsiteX94" fmla="*/ 1170028 w 2378076"/>
              <a:gd name="connsiteY94" fmla="*/ 343781 h 902582"/>
              <a:gd name="connsiteX95" fmla="*/ 1116013 w 2378076"/>
              <a:gd name="connsiteY95" fmla="*/ 340606 h 902582"/>
              <a:gd name="connsiteX96" fmla="*/ 1124347 w 2378076"/>
              <a:gd name="connsiteY96" fmla="*/ 343432 h 902582"/>
              <a:gd name="connsiteX97" fmla="*/ 1127125 w 2378076"/>
              <a:gd name="connsiteY97" fmla="*/ 349085 h 902582"/>
              <a:gd name="connsiteX98" fmla="*/ 1127125 w 2378076"/>
              <a:gd name="connsiteY98" fmla="*/ 385824 h 902582"/>
              <a:gd name="connsiteX99" fmla="*/ 1118791 w 2378076"/>
              <a:gd name="connsiteY99" fmla="*/ 394302 h 902582"/>
              <a:gd name="connsiteX100" fmla="*/ 1049337 w 2378076"/>
              <a:gd name="connsiteY100" fmla="*/ 425389 h 902582"/>
              <a:gd name="connsiteX101" fmla="*/ 1049337 w 2378076"/>
              <a:gd name="connsiteY101" fmla="*/ 589303 h 902582"/>
              <a:gd name="connsiteX102" fmla="*/ 1041003 w 2378076"/>
              <a:gd name="connsiteY102" fmla="*/ 597781 h 902582"/>
              <a:gd name="connsiteX103" fmla="*/ 1002109 w 2378076"/>
              <a:gd name="connsiteY103" fmla="*/ 597781 h 902582"/>
              <a:gd name="connsiteX104" fmla="*/ 993775 w 2378076"/>
              <a:gd name="connsiteY104" fmla="*/ 589303 h 902582"/>
              <a:gd name="connsiteX105" fmla="*/ 993775 w 2378076"/>
              <a:gd name="connsiteY105" fmla="*/ 351911 h 902582"/>
              <a:gd name="connsiteX106" fmla="*/ 1002109 w 2378076"/>
              <a:gd name="connsiteY106" fmla="*/ 343432 h 902582"/>
              <a:gd name="connsiteX107" fmla="*/ 1041003 w 2378076"/>
              <a:gd name="connsiteY107" fmla="*/ 343432 h 902582"/>
              <a:gd name="connsiteX108" fmla="*/ 1049337 w 2378076"/>
              <a:gd name="connsiteY108" fmla="*/ 351911 h 902582"/>
              <a:gd name="connsiteX109" fmla="*/ 1049337 w 2378076"/>
              <a:gd name="connsiteY109" fmla="*/ 368867 h 902582"/>
              <a:gd name="connsiteX110" fmla="*/ 1116013 w 2378076"/>
              <a:gd name="connsiteY110" fmla="*/ 340606 h 902582"/>
              <a:gd name="connsiteX111" fmla="*/ 843157 w 2378076"/>
              <a:gd name="connsiteY111" fmla="*/ 335843 h 902582"/>
              <a:gd name="connsiteX112" fmla="*/ 930276 w 2378076"/>
              <a:gd name="connsiteY112" fmla="*/ 423390 h 902582"/>
              <a:gd name="connsiteX113" fmla="*/ 930276 w 2378076"/>
              <a:gd name="connsiteY113" fmla="*/ 592835 h 902582"/>
              <a:gd name="connsiteX114" fmla="*/ 927466 w 2378076"/>
              <a:gd name="connsiteY114" fmla="*/ 601307 h 902582"/>
              <a:gd name="connsiteX115" fmla="*/ 919035 w 2378076"/>
              <a:gd name="connsiteY115" fmla="*/ 604131 h 902582"/>
              <a:gd name="connsiteX116" fmla="*/ 879691 w 2378076"/>
              <a:gd name="connsiteY116" fmla="*/ 587187 h 902582"/>
              <a:gd name="connsiteX117" fmla="*/ 798192 w 2378076"/>
              <a:gd name="connsiteY117" fmla="*/ 604131 h 902582"/>
              <a:gd name="connsiteX118" fmla="*/ 722313 w 2378076"/>
              <a:gd name="connsiteY118" fmla="*/ 522233 h 902582"/>
              <a:gd name="connsiteX119" fmla="*/ 809433 w 2378076"/>
              <a:gd name="connsiteY119" fmla="*/ 445983 h 902582"/>
              <a:gd name="connsiteX120" fmla="*/ 871260 w 2378076"/>
              <a:gd name="connsiteY120" fmla="*/ 440334 h 902582"/>
              <a:gd name="connsiteX121" fmla="*/ 871260 w 2378076"/>
              <a:gd name="connsiteY121" fmla="*/ 423390 h 902582"/>
              <a:gd name="connsiteX122" fmla="*/ 840346 w 2378076"/>
              <a:gd name="connsiteY122" fmla="*/ 392325 h 902582"/>
              <a:gd name="connsiteX123" fmla="*/ 750416 w 2378076"/>
              <a:gd name="connsiteY123" fmla="*/ 397973 h 902582"/>
              <a:gd name="connsiteX124" fmla="*/ 744796 w 2378076"/>
              <a:gd name="connsiteY124" fmla="*/ 395149 h 902582"/>
              <a:gd name="connsiteX125" fmla="*/ 741985 w 2378076"/>
              <a:gd name="connsiteY125" fmla="*/ 389501 h 902582"/>
              <a:gd name="connsiteX126" fmla="*/ 739175 w 2378076"/>
              <a:gd name="connsiteY126" fmla="*/ 355612 h 902582"/>
              <a:gd name="connsiteX127" fmla="*/ 747606 w 2378076"/>
              <a:gd name="connsiteY127" fmla="*/ 347140 h 902582"/>
              <a:gd name="connsiteX128" fmla="*/ 843157 w 2378076"/>
              <a:gd name="connsiteY128" fmla="*/ 335843 h 902582"/>
              <a:gd name="connsiteX129" fmla="*/ 396875 w 2378076"/>
              <a:gd name="connsiteY129" fmla="*/ 335843 h 902582"/>
              <a:gd name="connsiteX130" fmla="*/ 511175 w 2378076"/>
              <a:gd name="connsiteY130" fmla="*/ 469987 h 902582"/>
              <a:gd name="connsiteX131" fmla="*/ 396875 w 2378076"/>
              <a:gd name="connsiteY131" fmla="*/ 604131 h 902582"/>
              <a:gd name="connsiteX132" fmla="*/ 282575 w 2378076"/>
              <a:gd name="connsiteY132" fmla="*/ 469987 h 902582"/>
              <a:gd name="connsiteX133" fmla="*/ 396875 w 2378076"/>
              <a:gd name="connsiteY133" fmla="*/ 335843 h 902582"/>
              <a:gd name="connsiteX134" fmla="*/ 103585 w 2378076"/>
              <a:gd name="connsiteY134" fmla="*/ 300918 h 902582"/>
              <a:gd name="connsiteX135" fmla="*/ 61913 w 2378076"/>
              <a:gd name="connsiteY135" fmla="*/ 303759 h 902582"/>
              <a:gd name="connsiteX136" fmla="*/ 61913 w 2378076"/>
              <a:gd name="connsiteY136" fmla="*/ 406027 h 902582"/>
              <a:gd name="connsiteX137" fmla="*/ 123032 w 2378076"/>
              <a:gd name="connsiteY137" fmla="*/ 406027 h 902582"/>
              <a:gd name="connsiteX138" fmla="*/ 184151 w 2378076"/>
              <a:gd name="connsiteY138" fmla="*/ 354893 h 902582"/>
              <a:gd name="connsiteX139" fmla="*/ 125810 w 2378076"/>
              <a:gd name="connsiteY139" fmla="*/ 300918 h 902582"/>
              <a:gd name="connsiteX140" fmla="*/ 103585 w 2378076"/>
              <a:gd name="connsiteY140" fmla="*/ 300918 h 902582"/>
              <a:gd name="connsiteX141" fmla="*/ 614557 w 2378076"/>
              <a:gd name="connsiteY141" fmla="*/ 285043 h 902582"/>
              <a:gd name="connsiteX142" fmla="*/ 622912 w 2378076"/>
              <a:gd name="connsiteY142" fmla="*/ 285043 h 902582"/>
              <a:gd name="connsiteX143" fmla="*/ 625698 w 2378076"/>
              <a:gd name="connsiteY143" fmla="*/ 293524 h 902582"/>
              <a:gd name="connsiteX144" fmla="*/ 625698 w 2378076"/>
              <a:gd name="connsiteY144" fmla="*/ 344407 h 902582"/>
              <a:gd name="connsiteX145" fmla="*/ 684184 w 2378076"/>
              <a:gd name="connsiteY145" fmla="*/ 344407 h 902582"/>
              <a:gd name="connsiteX146" fmla="*/ 692540 w 2378076"/>
              <a:gd name="connsiteY146" fmla="*/ 352888 h 902582"/>
              <a:gd name="connsiteX147" fmla="*/ 692540 w 2378076"/>
              <a:gd name="connsiteY147" fmla="*/ 386811 h 902582"/>
              <a:gd name="connsiteX148" fmla="*/ 684184 w 2378076"/>
              <a:gd name="connsiteY148" fmla="*/ 395291 h 902582"/>
              <a:gd name="connsiteX149" fmla="*/ 625698 w 2378076"/>
              <a:gd name="connsiteY149" fmla="*/ 395291 h 902582"/>
              <a:gd name="connsiteX150" fmla="*/ 625698 w 2378076"/>
              <a:gd name="connsiteY150" fmla="*/ 499885 h 902582"/>
              <a:gd name="connsiteX151" fmla="*/ 650763 w 2378076"/>
              <a:gd name="connsiteY151" fmla="*/ 550769 h 902582"/>
              <a:gd name="connsiteX152" fmla="*/ 684184 w 2378076"/>
              <a:gd name="connsiteY152" fmla="*/ 547942 h 902582"/>
              <a:gd name="connsiteX153" fmla="*/ 692540 w 2378076"/>
              <a:gd name="connsiteY153" fmla="*/ 559249 h 902582"/>
              <a:gd name="connsiteX154" fmla="*/ 695325 w 2378076"/>
              <a:gd name="connsiteY154" fmla="*/ 590345 h 902582"/>
              <a:gd name="connsiteX155" fmla="*/ 686969 w 2378076"/>
              <a:gd name="connsiteY155" fmla="*/ 601652 h 902582"/>
              <a:gd name="connsiteX156" fmla="*/ 642408 w 2378076"/>
              <a:gd name="connsiteY156" fmla="*/ 607306 h 902582"/>
              <a:gd name="connsiteX157" fmla="*/ 567211 w 2378076"/>
              <a:gd name="connsiteY157" fmla="*/ 508366 h 902582"/>
              <a:gd name="connsiteX158" fmla="*/ 567211 w 2378076"/>
              <a:gd name="connsiteY158" fmla="*/ 395291 h 902582"/>
              <a:gd name="connsiteX159" fmla="*/ 544930 w 2378076"/>
              <a:gd name="connsiteY159" fmla="*/ 395291 h 902582"/>
              <a:gd name="connsiteX160" fmla="*/ 536575 w 2378076"/>
              <a:gd name="connsiteY160" fmla="*/ 386811 h 902582"/>
              <a:gd name="connsiteX161" fmla="*/ 536575 w 2378076"/>
              <a:gd name="connsiteY161" fmla="*/ 352888 h 902582"/>
              <a:gd name="connsiteX162" fmla="*/ 544930 w 2378076"/>
              <a:gd name="connsiteY162" fmla="*/ 344407 h 902582"/>
              <a:gd name="connsiteX163" fmla="*/ 567211 w 2378076"/>
              <a:gd name="connsiteY163" fmla="*/ 344407 h 902582"/>
              <a:gd name="connsiteX164" fmla="*/ 567211 w 2378076"/>
              <a:gd name="connsiteY164" fmla="*/ 302004 h 902582"/>
              <a:gd name="connsiteX165" fmla="*/ 575566 w 2378076"/>
              <a:gd name="connsiteY165" fmla="*/ 293524 h 902582"/>
              <a:gd name="connsiteX166" fmla="*/ 614557 w 2378076"/>
              <a:gd name="connsiteY166" fmla="*/ 285043 h 902582"/>
              <a:gd name="connsiteX167" fmla="*/ 117618 w 2378076"/>
              <a:gd name="connsiteY167" fmla="*/ 245356 h 902582"/>
              <a:gd name="connsiteX168" fmla="*/ 126019 w 2378076"/>
              <a:gd name="connsiteY168" fmla="*/ 245356 h 902582"/>
              <a:gd name="connsiteX169" fmla="*/ 246438 w 2378076"/>
              <a:gd name="connsiteY169" fmla="*/ 352493 h 902582"/>
              <a:gd name="connsiteX170" fmla="*/ 184828 w 2378076"/>
              <a:gd name="connsiteY170" fmla="*/ 445534 h 902582"/>
              <a:gd name="connsiteX171" fmla="*/ 249238 w 2378076"/>
              <a:gd name="connsiteY171" fmla="*/ 586504 h 902582"/>
              <a:gd name="connsiteX172" fmla="*/ 246438 w 2378076"/>
              <a:gd name="connsiteY172" fmla="*/ 594962 h 902582"/>
              <a:gd name="connsiteX173" fmla="*/ 238037 w 2378076"/>
              <a:gd name="connsiteY173" fmla="*/ 597781 h 902582"/>
              <a:gd name="connsiteX174" fmla="*/ 193230 w 2378076"/>
              <a:gd name="connsiteY174" fmla="*/ 597781 h 902582"/>
              <a:gd name="connsiteX175" fmla="*/ 184828 w 2378076"/>
              <a:gd name="connsiteY175" fmla="*/ 592142 h 902582"/>
              <a:gd name="connsiteX176" fmla="*/ 128820 w 2378076"/>
              <a:gd name="connsiteY176" fmla="*/ 462450 h 902582"/>
              <a:gd name="connsiteX177" fmla="*/ 61610 w 2378076"/>
              <a:gd name="connsiteY177" fmla="*/ 459631 h 902582"/>
              <a:gd name="connsiteX178" fmla="*/ 61610 w 2378076"/>
              <a:gd name="connsiteY178" fmla="*/ 589323 h 902582"/>
              <a:gd name="connsiteX179" fmla="*/ 50408 w 2378076"/>
              <a:gd name="connsiteY179" fmla="*/ 597781 h 902582"/>
              <a:gd name="connsiteX180" fmla="*/ 11202 w 2378076"/>
              <a:gd name="connsiteY180" fmla="*/ 597781 h 902582"/>
              <a:gd name="connsiteX181" fmla="*/ 0 w 2378076"/>
              <a:gd name="connsiteY181" fmla="*/ 589323 h 902582"/>
              <a:gd name="connsiteX182" fmla="*/ 0 w 2378076"/>
              <a:gd name="connsiteY182" fmla="*/ 262273 h 902582"/>
              <a:gd name="connsiteX183" fmla="*/ 8402 w 2378076"/>
              <a:gd name="connsiteY183" fmla="*/ 250995 h 902582"/>
              <a:gd name="connsiteX184" fmla="*/ 117618 w 2378076"/>
              <a:gd name="connsiteY184" fmla="*/ 245356 h 902582"/>
              <a:gd name="connsiteX185" fmla="*/ 1968123 w 2378076"/>
              <a:gd name="connsiteY185" fmla="*/ 200530 h 902582"/>
              <a:gd name="connsiteX186" fmla="*/ 1965325 w 2378076"/>
              <a:gd name="connsiteY186" fmla="*/ 211723 h 902582"/>
              <a:gd name="connsiteX187" fmla="*/ 1976518 w 2378076"/>
              <a:gd name="connsiteY187" fmla="*/ 348840 h 902582"/>
              <a:gd name="connsiteX188" fmla="*/ 1982115 w 2378076"/>
              <a:gd name="connsiteY188" fmla="*/ 362831 h 902582"/>
              <a:gd name="connsiteX189" fmla="*/ 1996106 w 2378076"/>
              <a:gd name="connsiteY189" fmla="*/ 360033 h 902582"/>
              <a:gd name="connsiteX190" fmla="*/ 2119232 w 2378076"/>
              <a:gd name="connsiteY190" fmla="*/ 301269 h 902582"/>
              <a:gd name="connsiteX191" fmla="*/ 2130425 w 2378076"/>
              <a:gd name="connsiteY191" fmla="*/ 292874 h 902582"/>
              <a:gd name="connsiteX192" fmla="*/ 2124828 w 2378076"/>
              <a:gd name="connsiteY192" fmla="*/ 284479 h 902582"/>
              <a:gd name="connsiteX193" fmla="*/ 1979317 w 2378076"/>
              <a:gd name="connsiteY193" fmla="*/ 200530 h 902582"/>
              <a:gd name="connsiteX194" fmla="*/ 1968123 w 2378076"/>
              <a:gd name="connsiteY194" fmla="*/ 200530 h 902582"/>
              <a:gd name="connsiteX195" fmla="*/ 1890255 w 2378076"/>
              <a:gd name="connsiteY195" fmla="*/ 199484 h 902582"/>
              <a:gd name="connsiteX196" fmla="*/ 1884658 w 2378076"/>
              <a:gd name="connsiteY196" fmla="*/ 200536 h 902582"/>
              <a:gd name="connsiteX197" fmla="*/ 1739147 w 2378076"/>
              <a:gd name="connsiteY197" fmla="*/ 284673 h 902582"/>
              <a:gd name="connsiteX198" fmla="*/ 1733550 w 2378076"/>
              <a:gd name="connsiteY198" fmla="*/ 293087 h 902582"/>
              <a:gd name="connsiteX199" fmla="*/ 1744743 w 2378076"/>
              <a:gd name="connsiteY199" fmla="*/ 301501 h 902582"/>
              <a:gd name="connsiteX200" fmla="*/ 1867869 w 2378076"/>
              <a:gd name="connsiteY200" fmla="*/ 363202 h 902582"/>
              <a:gd name="connsiteX201" fmla="*/ 1881860 w 2378076"/>
              <a:gd name="connsiteY201" fmla="*/ 363202 h 902582"/>
              <a:gd name="connsiteX202" fmla="*/ 1887457 w 2378076"/>
              <a:gd name="connsiteY202" fmla="*/ 351983 h 902582"/>
              <a:gd name="connsiteX203" fmla="*/ 1898650 w 2378076"/>
              <a:gd name="connsiteY203" fmla="*/ 214559 h 902582"/>
              <a:gd name="connsiteX204" fmla="*/ 1895852 w 2378076"/>
              <a:gd name="connsiteY204" fmla="*/ 200536 h 902582"/>
              <a:gd name="connsiteX205" fmla="*/ 1890255 w 2378076"/>
              <a:gd name="connsiteY205" fmla="*/ 199484 h 902582"/>
              <a:gd name="connsiteX206" fmla="*/ 1932782 w 2378076"/>
              <a:gd name="connsiteY206" fmla="*/ 151693 h 902582"/>
              <a:gd name="connsiteX207" fmla="*/ 2227264 w 2378076"/>
              <a:gd name="connsiteY207" fmla="*/ 449350 h 902582"/>
              <a:gd name="connsiteX208" fmla="*/ 1932782 w 2378076"/>
              <a:gd name="connsiteY208" fmla="*/ 747007 h 902582"/>
              <a:gd name="connsiteX209" fmla="*/ 1638300 w 2378076"/>
              <a:gd name="connsiteY209" fmla="*/ 449350 h 902582"/>
              <a:gd name="connsiteX210" fmla="*/ 1932782 w 2378076"/>
              <a:gd name="connsiteY210" fmla="*/ 151693 h 902582"/>
              <a:gd name="connsiteX211" fmla="*/ 1931988 w 2378076"/>
              <a:gd name="connsiteY211" fmla="*/ 108832 h 902582"/>
              <a:gd name="connsiteX212" fmla="*/ 1597025 w 2378076"/>
              <a:gd name="connsiteY212" fmla="*/ 447764 h 902582"/>
              <a:gd name="connsiteX213" fmla="*/ 1931988 w 2378076"/>
              <a:gd name="connsiteY213" fmla="*/ 786696 h 902582"/>
              <a:gd name="connsiteX214" fmla="*/ 2266951 w 2378076"/>
              <a:gd name="connsiteY214" fmla="*/ 447764 h 902582"/>
              <a:gd name="connsiteX215" fmla="*/ 1931988 w 2378076"/>
              <a:gd name="connsiteY215" fmla="*/ 108832 h 902582"/>
              <a:gd name="connsiteX216" fmla="*/ 1914436 w 2378076"/>
              <a:gd name="connsiteY216" fmla="*/ 2117 h 902582"/>
              <a:gd name="connsiteX217" fmla="*/ 1917229 w 2378076"/>
              <a:gd name="connsiteY217" fmla="*/ 2117 h 902582"/>
              <a:gd name="connsiteX218" fmla="*/ 1945160 w 2378076"/>
              <a:gd name="connsiteY218" fmla="*/ 2117 h 902582"/>
              <a:gd name="connsiteX219" fmla="*/ 1947953 w 2378076"/>
              <a:gd name="connsiteY219" fmla="*/ 2117 h 902582"/>
              <a:gd name="connsiteX220" fmla="*/ 1964711 w 2378076"/>
              <a:gd name="connsiteY220" fmla="*/ 69864 h 902582"/>
              <a:gd name="connsiteX221" fmla="*/ 1995434 w 2378076"/>
              <a:gd name="connsiteY221" fmla="*/ 75509 h 902582"/>
              <a:gd name="connsiteX222" fmla="*/ 2031743 w 2378076"/>
              <a:gd name="connsiteY222" fmla="*/ 13408 h 902582"/>
              <a:gd name="connsiteX223" fmla="*/ 2059673 w 2378076"/>
              <a:gd name="connsiteY223" fmla="*/ 19054 h 902582"/>
              <a:gd name="connsiteX224" fmla="*/ 2062466 w 2378076"/>
              <a:gd name="connsiteY224" fmla="*/ 19054 h 902582"/>
              <a:gd name="connsiteX225" fmla="*/ 2062466 w 2378076"/>
              <a:gd name="connsiteY225" fmla="*/ 21876 h 902582"/>
              <a:gd name="connsiteX226" fmla="*/ 2068052 w 2378076"/>
              <a:gd name="connsiteY226" fmla="*/ 55750 h 902582"/>
              <a:gd name="connsiteX227" fmla="*/ 2062466 w 2378076"/>
              <a:gd name="connsiteY227" fmla="*/ 92446 h 902582"/>
              <a:gd name="connsiteX228" fmla="*/ 2090396 w 2378076"/>
              <a:gd name="connsiteY228" fmla="*/ 103737 h 902582"/>
              <a:gd name="connsiteX229" fmla="*/ 2140670 w 2378076"/>
              <a:gd name="connsiteY229" fmla="*/ 55750 h 902582"/>
              <a:gd name="connsiteX230" fmla="*/ 2140670 w 2378076"/>
              <a:gd name="connsiteY230" fmla="*/ 52927 h 902582"/>
              <a:gd name="connsiteX231" fmla="*/ 2143463 w 2378076"/>
              <a:gd name="connsiteY231" fmla="*/ 55750 h 902582"/>
              <a:gd name="connsiteX232" fmla="*/ 2168600 w 2378076"/>
              <a:gd name="connsiteY232" fmla="*/ 69864 h 902582"/>
              <a:gd name="connsiteX233" fmla="*/ 2168600 w 2378076"/>
              <a:gd name="connsiteY233" fmla="*/ 72686 h 902582"/>
              <a:gd name="connsiteX234" fmla="*/ 2149049 w 2378076"/>
              <a:gd name="connsiteY234" fmla="*/ 140433 h 902582"/>
              <a:gd name="connsiteX235" fmla="*/ 2174186 w 2378076"/>
              <a:gd name="connsiteY235" fmla="*/ 157370 h 902582"/>
              <a:gd name="connsiteX236" fmla="*/ 2235633 w 2378076"/>
              <a:gd name="connsiteY236" fmla="*/ 123496 h 902582"/>
              <a:gd name="connsiteX237" fmla="*/ 2257977 w 2378076"/>
              <a:gd name="connsiteY237" fmla="*/ 143256 h 902582"/>
              <a:gd name="connsiteX238" fmla="*/ 2257977 w 2378076"/>
              <a:gd name="connsiteY238" fmla="*/ 146079 h 902582"/>
              <a:gd name="connsiteX239" fmla="*/ 2221667 w 2378076"/>
              <a:gd name="connsiteY239" fmla="*/ 208180 h 902582"/>
              <a:gd name="connsiteX240" fmla="*/ 2241219 w 2378076"/>
              <a:gd name="connsiteY240" fmla="*/ 230762 h 902582"/>
              <a:gd name="connsiteX241" fmla="*/ 2308251 w 2378076"/>
              <a:gd name="connsiteY241" fmla="*/ 213825 h 902582"/>
              <a:gd name="connsiteX242" fmla="*/ 2311044 w 2378076"/>
              <a:gd name="connsiteY242" fmla="*/ 213825 h 902582"/>
              <a:gd name="connsiteX243" fmla="*/ 2325009 w 2378076"/>
              <a:gd name="connsiteY243" fmla="*/ 239230 h 902582"/>
              <a:gd name="connsiteX244" fmla="*/ 2325009 w 2378076"/>
              <a:gd name="connsiteY244" fmla="*/ 242053 h 902582"/>
              <a:gd name="connsiteX245" fmla="*/ 2274735 w 2378076"/>
              <a:gd name="connsiteY245" fmla="*/ 292863 h 902582"/>
              <a:gd name="connsiteX246" fmla="*/ 2285907 w 2378076"/>
              <a:gd name="connsiteY246" fmla="*/ 321091 h 902582"/>
              <a:gd name="connsiteX247" fmla="*/ 2355732 w 2378076"/>
              <a:gd name="connsiteY247" fmla="*/ 321091 h 902582"/>
              <a:gd name="connsiteX248" fmla="*/ 2358525 w 2378076"/>
              <a:gd name="connsiteY248" fmla="*/ 321091 h 902582"/>
              <a:gd name="connsiteX249" fmla="*/ 2366904 w 2378076"/>
              <a:gd name="connsiteY249" fmla="*/ 349318 h 902582"/>
              <a:gd name="connsiteX250" fmla="*/ 2366904 w 2378076"/>
              <a:gd name="connsiteY250" fmla="*/ 352141 h 902582"/>
              <a:gd name="connsiteX251" fmla="*/ 2364111 w 2378076"/>
              <a:gd name="connsiteY251" fmla="*/ 352141 h 902582"/>
              <a:gd name="connsiteX252" fmla="*/ 2305458 w 2378076"/>
              <a:gd name="connsiteY252" fmla="*/ 388837 h 902582"/>
              <a:gd name="connsiteX253" fmla="*/ 2308251 w 2378076"/>
              <a:gd name="connsiteY253" fmla="*/ 417065 h 902582"/>
              <a:gd name="connsiteX254" fmla="*/ 2375283 w 2378076"/>
              <a:gd name="connsiteY254" fmla="*/ 436824 h 902582"/>
              <a:gd name="connsiteX255" fmla="*/ 2378076 w 2378076"/>
              <a:gd name="connsiteY255" fmla="*/ 436824 h 902582"/>
              <a:gd name="connsiteX256" fmla="*/ 2378076 w 2378076"/>
              <a:gd name="connsiteY256" fmla="*/ 450938 h 902582"/>
              <a:gd name="connsiteX257" fmla="*/ 2378076 w 2378076"/>
              <a:gd name="connsiteY257" fmla="*/ 467875 h 902582"/>
              <a:gd name="connsiteX258" fmla="*/ 2375283 w 2378076"/>
              <a:gd name="connsiteY258" fmla="*/ 467875 h 902582"/>
              <a:gd name="connsiteX259" fmla="*/ 2308251 w 2378076"/>
              <a:gd name="connsiteY259" fmla="*/ 487634 h 902582"/>
              <a:gd name="connsiteX260" fmla="*/ 2302665 w 2378076"/>
              <a:gd name="connsiteY260" fmla="*/ 515862 h 902582"/>
              <a:gd name="connsiteX261" fmla="*/ 2364111 w 2378076"/>
              <a:gd name="connsiteY261" fmla="*/ 552558 h 902582"/>
              <a:gd name="connsiteX262" fmla="*/ 2364111 w 2378076"/>
              <a:gd name="connsiteY262" fmla="*/ 555381 h 902582"/>
              <a:gd name="connsiteX263" fmla="*/ 2358525 w 2378076"/>
              <a:gd name="connsiteY263" fmla="*/ 583609 h 902582"/>
              <a:gd name="connsiteX264" fmla="*/ 2355732 w 2378076"/>
              <a:gd name="connsiteY264" fmla="*/ 583609 h 902582"/>
              <a:gd name="connsiteX265" fmla="*/ 2285907 w 2378076"/>
              <a:gd name="connsiteY265" fmla="*/ 583609 h 902582"/>
              <a:gd name="connsiteX266" fmla="*/ 2274735 w 2378076"/>
              <a:gd name="connsiteY266" fmla="*/ 611836 h 902582"/>
              <a:gd name="connsiteX267" fmla="*/ 2325009 w 2378076"/>
              <a:gd name="connsiteY267" fmla="*/ 659824 h 902582"/>
              <a:gd name="connsiteX268" fmla="*/ 2325009 w 2378076"/>
              <a:gd name="connsiteY268" fmla="*/ 662646 h 902582"/>
              <a:gd name="connsiteX269" fmla="*/ 2311044 w 2378076"/>
              <a:gd name="connsiteY269" fmla="*/ 688051 h 902582"/>
              <a:gd name="connsiteX270" fmla="*/ 2308251 w 2378076"/>
              <a:gd name="connsiteY270" fmla="*/ 690874 h 902582"/>
              <a:gd name="connsiteX271" fmla="*/ 2238425 w 2378076"/>
              <a:gd name="connsiteY271" fmla="*/ 671115 h 902582"/>
              <a:gd name="connsiteX272" fmla="*/ 2221667 w 2378076"/>
              <a:gd name="connsiteY272" fmla="*/ 696520 h 902582"/>
              <a:gd name="connsiteX273" fmla="*/ 2257977 w 2378076"/>
              <a:gd name="connsiteY273" fmla="*/ 758621 h 902582"/>
              <a:gd name="connsiteX274" fmla="*/ 2255184 w 2378076"/>
              <a:gd name="connsiteY274" fmla="*/ 758621 h 902582"/>
              <a:gd name="connsiteX275" fmla="*/ 2235633 w 2378076"/>
              <a:gd name="connsiteY275" fmla="*/ 781203 h 902582"/>
              <a:gd name="connsiteX276" fmla="*/ 2232839 w 2378076"/>
              <a:gd name="connsiteY276" fmla="*/ 781203 h 902582"/>
              <a:gd name="connsiteX277" fmla="*/ 2171393 w 2378076"/>
              <a:gd name="connsiteY277" fmla="*/ 744507 h 902582"/>
              <a:gd name="connsiteX278" fmla="*/ 2149049 w 2378076"/>
              <a:gd name="connsiteY278" fmla="*/ 764266 h 902582"/>
              <a:gd name="connsiteX279" fmla="*/ 2168600 w 2378076"/>
              <a:gd name="connsiteY279" fmla="*/ 829190 h 902582"/>
              <a:gd name="connsiteX280" fmla="*/ 2168600 w 2378076"/>
              <a:gd name="connsiteY280" fmla="*/ 832013 h 902582"/>
              <a:gd name="connsiteX281" fmla="*/ 2165807 w 2378076"/>
              <a:gd name="connsiteY281" fmla="*/ 834836 h 902582"/>
              <a:gd name="connsiteX282" fmla="*/ 2140670 w 2378076"/>
              <a:gd name="connsiteY282" fmla="*/ 848949 h 902582"/>
              <a:gd name="connsiteX283" fmla="*/ 2090396 w 2378076"/>
              <a:gd name="connsiteY283" fmla="*/ 798140 h 902582"/>
              <a:gd name="connsiteX284" fmla="*/ 2062466 w 2378076"/>
              <a:gd name="connsiteY284" fmla="*/ 809431 h 902582"/>
              <a:gd name="connsiteX285" fmla="*/ 2065259 w 2378076"/>
              <a:gd name="connsiteY285" fmla="*/ 846127 h 902582"/>
              <a:gd name="connsiteX286" fmla="*/ 2062466 w 2378076"/>
              <a:gd name="connsiteY286" fmla="*/ 882823 h 902582"/>
              <a:gd name="connsiteX287" fmla="*/ 2059673 w 2378076"/>
              <a:gd name="connsiteY287" fmla="*/ 882823 h 902582"/>
              <a:gd name="connsiteX288" fmla="*/ 2031743 w 2378076"/>
              <a:gd name="connsiteY288" fmla="*/ 891291 h 902582"/>
              <a:gd name="connsiteX289" fmla="*/ 1995434 w 2378076"/>
              <a:gd name="connsiteY289" fmla="*/ 829190 h 902582"/>
              <a:gd name="connsiteX290" fmla="*/ 1967504 w 2378076"/>
              <a:gd name="connsiteY290" fmla="*/ 832013 h 902582"/>
              <a:gd name="connsiteX291" fmla="*/ 1947953 w 2378076"/>
              <a:gd name="connsiteY291" fmla="*/ 902582 h 902582"/>
              <a:gd name="connsiteX292" fmla="*/ 1945160 w 2378076"/>
              <a:gd name="connsiteY292" fmla="*/ 902582 h 902582"/>
              <a:gd name="connsiteX293" fmla="*/ 1917229 w 2378076"/>
              <a:gd name="connsiteY293" fmla="*/ 902582 h 902582"/>
              <a:gd name="connsiteX294" fmla="*/ 1914436 w 2378076"/>
              <a:gd name="connsiteY294" fmla="*/ 902582 h 902582"/>
              <a:gd name="connsiteX295" fmla="*/ 1897678 w 2378076"/>
              <a:gd name="connsiteY295" fmla="*/ 832013 h 902582"/>
              <a:gd name="connsiteX296" fmla="*/ 1866955 w 2378076"/>
              <a:gd name="connsiteY296" fmla="*/ 829190 h 902582"/>
              <a:gd name="connsiteX297" fmla="*/ 1833439 w 2378076"/>
              <a:gd name="connsiteY297" fmla="*/ 891291 h 902582"/>
              <a:gd name="connsiteX298" fmla="*/ 1830646 w 2378076"/>
              <a:gd name="connsiteY298" fmla="*/ 891291 h 902582"/>
              <a:gd name="connsiteX299" fmla="*/ 1802716 w 2378076"/>
              <a:gd name="connsiteY299" fmla="*/ 882823 h 902582"/>
              <a:gd name="connsiteX300" fmla="*/ 1799923 w 2378076"/>
              <a:gd name="connsiteY300" fmla="*/ 882823 h 902582"/>
              <a:gd name="connsiteX301" fmla="*/ 1799923 w 2378076"/>
              <a:gd name="connsiteY301" fmla="*/ 880000 h 902582"/>
              <a:gd name="connsiteX302" fmla="*/ 1797130 w 2378076"/>
              <a:gd name="connsiteY302" fmla="*/ 846127 h 902582"/>
              <a:gd name="connsiteX303" fmla="*/ 1799923 w 2378076"/>
              <a:gd name="connsiteY303" fmla="*/ 809431 h 902582"/>
              <a:gd name="connsiteX304" fmla="*/ 1774786 w 2378076"/>
              <a:gd name="connsiteY304" fmla="*/ 798140 h 902582"/>
              <a:gd name="connsiteX305" fmla="*/ 1724512 w 2378076"/>
              <a:gd name="connsiteY305" fmla="*/ 848949 h 902582"/>
              <a:gd name="connsiteX306" fmla="*/ 1721719 w 2378076"/>
              <a:gd name="connsiteY306" fmla="*/ 851772 h 902582"/>
              <a:gd name="connsiteX307" fmla="*/ 1721719 w 2378076"/>
              <a:gd name="connsiteY307" fmla="*/ 848949 h 902582"/>
              <a:gd name="connsiteX308" fmla="*/ 1696582 w 2378076"/>
              <a:gd name="connsiteY308" fmla="*/ 834836 h 902582"/>
              <a:gd name="connsiteX309" fmla="*/ 1696582 w 2378076"/>
              <a:gd name="connsiteY309" fmla="*/ 832013 h 902582"/>
              <a:gd name="connsiteX310" fmla="*/ 1713340 w 2378076"/>
              <a:gd name="connsiteY310" fmla="*/ 764266 h 902582"/>
              <a:gd name="connsiteX311" fmla="*/ 1690996 w 2378076"/>
              <a:gd name="connsiteY311" fmla="*/ 744507 h 902582"/>
              <a:gd name="connsiteX312" fmla="*/ 1629549 w 2378076"/>
              <a:gd name="connsiteY312" fmla="*/ 781203 h 902582"/>
              <a:gd name="connsiteX313" fmla="*/ 1626756 w 2378076"/>
              <a:gd name="connsiteY313" fmla="*/ 781203 h 902582"/>
              <a:gd name="connsiteX314" fmla="*/ 1607205 w 2378076"/>
              <a:gd name="connsiteY314" fmla="*/ 761443 h 902582"/>
              <a:gd name="connsiteX315" fmla="*/ 1604412 w 2378076"/>
              <a:gd name="connsiteY315" fmla="*/ 758621 h 902582"/>
              <a:gd name="connsiteX316" fmla="*/ 1640722 w 2378076"/>
              <a:gd name="connsiteY316" fmla="*/ 696520 h 902582"/>
              <a:gd name="connsiteX317" fmla="*/ 1623963 w 2378076"/>
              <a:gd name="connsiteY317" fmla="*/ 671115 h 902582"/>
              <a:gd name="connsiteX318" fmla="*/ 1554138 w 2378076"/>
              <a:gd name="connsiteY318" fmla="*/ 690874 h 902582"/>
              <a:gd name="connsiteX319" fmla="*/ 1537380 w 2378076"/>
              <a:gd name="connsiteY319" fmla="*/ 665469 h 902582"/>
              <a:gd name="connsiteX320" fmla="*/ 1537380 w 2378076"/>
              <a:gd name="connsiteY320" fmla="*/ 662646 h 902582"/>
              <a:gd name="connsiteX321" fmla="*/ 1587654 w 2378076"/>
              <a:gd name="connsiteY321" fmla="*/ 611836 h 902582"/>
              <a:gd name="connsiteX322" fmla="*/ 1576482 w 2378076"/>
              <a:gd name="connsiteY322" fmla="*/ 583609 h 902582"/>
              <a:gd name="connsiteX323" fmla="*/ 1506657 w 2378076"/>
              <a:gd name="connsiteY323" fmla="*/ 583609 h 902582"/>
              <a:gd name="connsiteX324" fmla="*/ 1503864 w 2378076"/>
              <a:gd name="connsiteY324" fmla="*/ 583609 h 902582"/>
              <a:gd name="connsiteX325" fmla="*/ 1495485 w 2378076"/>
              <a:gd name="connsiteY325" fmla="*/ 555381 h 902582"/>
              <a:gd name="connsiteX326" fmla="*/ 1495485 w 2378076"/>
              <a:gd name="connsiteY326" fmla="*/ 552558 h 902582"/>
              <a:gd name="connsiteX327" fmla="*/ 1498278 w 2378076"/>
              <a:gd name="connsiteY327" fmla="*/ 552558 h 902582"/>
              <a:gd name="connsiteX328" fmla="*/ 1559724 w 2378076"/>
              <a:gd name="connsiteY328" fmla="*/ 515862 h 902582"/>
              <a:gd name="connsiteX329" fmla="*/ 1554138 w 2378076"/>
              <a:gd name="connsiteY329" fmla="*/ 484812 h 902582"/>
              <a:gd name="connsiteX330" fmla="*/ 1487106 w 2378076"/>
              <a:gd name="connsiteY330" fmla="*/ 467875 h 902582"/>
              <a:gd name="connsiteX331" fmla="*/ 1484313 w 2378076"/>
              <a:gd name="connsiteY331" fmla="*/ 467875 h 902582"/>
              <a:gd name="connsiteX332" fmla="*/ 1484313 w 2378076"/>
              <a:gd name="connsiteY332" fmla="*/ 465052 h 902582"/>
              <a:gd name="connsiteX333" fmla="*/ 1484313 w 2378076"/>
              <a:gd name="connsiteY333" fmla="*/ 450938 h 902582"/>
              <a:gd name="connsiteX334" fmla="*/ 1484313 w 2378076"/>
              <a:gd name="connsiteY334" fmla="*/ 436824 h 902582"/>
              <a:gd name="connsiteX335" fmla="*/ 1484313 w 2378076"/>
              <a:gd name="connsiteY335" fmla="*/ 434002 h 902582"/>
              <a:gd name="connsiteX336" fmla="*/ 1487106 w 2378076"/>
              <a:gd name="connsiteY336" fmla="*/ 434002 h 902582"/>
              <a:gd name="connsiteX337" fmla="*/ 1554138 w 2378076"/>
              <a:gd name="connsiteY337" fmla="*/ 417065 h 902582"/>
              <a:gd name="connsiteX338" fmla="*/ 1556931 w 2378076"/>
              <a:gd name="connsiteY338" fmla="*/ 386014 h 902582"/>
              <a:gd name="connsiteX339" fmla="*/ 1498278 w 2378076"/>
              <a:gd name="connsiteY339" fmla="*/ 352141 h 902582"/>
              <a:gd name="connsiteX340" fmla="*/ 1495485 w 2378076"/>
              <a:gd name="connsiteY340" fmla="*/ 349318 h 902582"/>
              <a:gd name="connsiteX341" fmla="*/ 1503864 w 2378076"/>
              <a:gd name="connsiteY341" fmla="*/ 321091 h 902582"/>
              <a:gd name="connsiteX342" fmla="*/ 1503864 w 2378076"/>
              <a:gd name="connsiteY342" fmla="*/ 318268 h 902582"/>
              <a:gd name="connsiteX343" fmla="*/ 1506657 w 2378076"/>
              <a:gd name="connsiteY343" fmla="*/ 318268 h 902582"/>
              <a:gd name="connsiteX344" fmla="*/ 1576482 w 2378076"/>
              <a:gd name="connsiteY344" fmla="*/ 318268 h 902582"/>
              <a:gd name="connsiteX345" fmla="*/ 1587654 w 2378076"/>
              <a:gd name="connsiteY345" fmla="*/ 292863 h 902582"/>
              <a:gd name="connsiteX346" fmla="*/ 1537380 w 2378076"/>
              <a:gd name="connsiteY346" fmla="*/ 242053 h 902582"/>
              <a:gd name="connsiteX347" fmla="*/ 1537380 w 2378076"/>
              <a:gd name="connsiteY347" fmla="*/ 239230 h 902582"/>
              <a:gd name="connsiteX348" fmla="*/ 1551345 w 2378076"/>
              <a:gd name="connsiteY348" fmla="*/ 213825 h 902582"/>
              <a:gd name="connsiteX349" fmla="*/ 1554138 w 2378076"/>
              <a:gd name="connsiteY349" fmla="*/ 213825 h 902582"/>
              <a:gd name="connsiteX350" fmla="*/ 1621170 w 2378076"/>
              <a:gd name="connsiteY350" fmla="*/ 230762 h 902582"/>
              <a:gd name="connsiteX351" fmla="*/ 1640722 w 2378076"/>
              <a:gd name="connsiteY351" fmla="*/ 208180 h 902582"/>
              <a:gd name="connsiteX352" fmla="*/ 1604412 w 2378076"/>
              <a:gd name="connsiteY352" fmla="*/ 146079 h 902582"/>
              <a:gd name="connsiteX353" fmla="*/ 1604412 w 2378076"/>
              <a:gd name="connsiteY353" fmla="*/ 143256 h 902582"/>
              <a:gd name="connsiteX354" fmla="*/ 1626756 w 2378076"/>
              <a:gd name="connsiteY354" fmla="*/ 123496 h 902582"/>
              <a:gd name="connsiteX355" fmla="*/ 1626756 w 2378076"/>
              <a:gd name="connsiteY355" fmla="*/ 120674 h 902582"/>
              <a:gd name="connsiteX356" fmla="*/ 1629549 w 2378076"/>
              <a:gd name="connsiteY356" fmla="*/ 120674 h 902582"/>
              <a:gd name="connsiteX357" fmla="*/ 1688203 w 2378076"/>
              <a:gd name="connsiteY357" fmla="*/ 157370 h 902582"/>
              <a:gd name="connsiteX358" fmla="*/ 1710547 w 2378076"/>
              <a:gd name="connsiteY358" fmla="*/ 140433 h 902582"/>
              <a:gd name="connsiteX359" fmla="*/ 1693789 w 2378076"/>
              <a:gd name="connsiteY359" fmla="*/ 72686 h 902582"/>
              <a:gd name="connsiteX360" fmla="*/ 1693789 w 2378076"/>
              <a:gd name="connsiteY360" fmla="*/ 69864 h 902582"/>
              <a:gd name="connsiteX361" fmla="*/ 1718926 w 2378076"/>
              <a:gd name="connsiteY361" fmla="*/ 52927 h 902582"/>
              <a:gd name="connsiteX362" fmla="*/ 1721719 w 2378076"/>
              <a:gd name="connsiteY362" fmla="*/ 52927 h 902582"/>
              <a:gd name="connsiteX363" fmla="*/ 1721719 w 2378076"/>
              <a:gd name="connsiteY363" fmla="*/ 55750 h 902582"/>
              <a:gd name="connsiteX364" fmla="*/ 1771993 w 2378076"/>
              <a:gd name="connsiteY364" fmla="*/ 103737 h 902582"/>
              <a:gd name="connsiteX365" fmla="*/ 1799923 w 2378076"/>
              <a:gd name="connsiteY365" fmla="*/ 92446 h 902582"/>
              <a:gd name="connsiteX366" fmla="*/ 1794337 w 2378076"/>
              <a:gd name="connsiteY366" fmla="*/ 55750 h 902582"/>
              <a:gd name="connsiteX367" fmla="*/ 1799923 w 2378076"/>
              <a:gd name="connsiteY367" fmla="*/ 21876 h 902582"/>
              <a:gd name="connsiteX368" fmla="*/ 1799923 w 2378076"/>
              <a:gd name="connsiteY368" fmla="*/ 19054 h 902582"/>
              <a:gd name="connsiteX369" fmla="*/ 1827853 w 2378076"/>
              <a:gd name="connsiteY369" fmla="*/ 13408 h 902582"/>
              <a:gd name="connsiteX370" fmla="*/ 1830646 w 2378076"/>
              <a:gd name="connsiteY370" fmla="*/ 10585 h 902582"/>
              <a:gd name="connsiteX371" fmla="*/ 1830646 w 2378076"/>
              <a:gd name="connsiteY371" fmla="*/ 13408 h 902582"/>
              <a:gd name="connsiteX372" fmla="*/ 1866955 w 2378076"/>
              <a:gd name="connsiteY372" fmla="*/ 75509 h 902582"/>
              <a:gd name="connsiteX373" fmla="*/ 1897678 w 2378076"/>
              <a:gd name="connsiteY373" fmla="*/ 69864 h 902582"/>
              <a:gd name="connsiteX374" fmla="*/ 1914436 w 2378076"/>
              <a:gd name="connsiteY374" fmla="*/ 2117 h 90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Lst>
            <a:rect l="l" t="t" r="r" b="b"/>
            <a:pathLst>
              <a:path w="2378076" h="902582">
                <a:moveTo>
                  <a:pt x="1869753" y="541874"/>
                </a:moveTo>
                <a:cubicBezTo>
                  <a:pt x="1869753" y="541874"/>
                  <a:pt x="1869753" y="541874"/>
                  <a:pt x="1745039" y="604157"/>
                </a:cubicBezTo>
                <a:cubicBezTo>
                  <a:pt x="1742268" y="604157"/>
                  <a:pt x="1736725" y="606988"/>
                  <a:pt x="1736725" y="609819"/>
                </a:cubicBezTo>
                <a:cubicBezTo>
                  <a:pt x="1736725" y="612651"/>
                  <a:pt x="1736725" y="612651"/>
                  <a:pt x="1736725" y="612651"/>
                </a:cubicBezTo>
                <a:cubicBezTo>
                  <a:pt x="1736725" y="615482"/>
                  <a:pt x="1739496" y="618313"/>
                  <a:pt x="1742268" y="621144"/>
                </a:cubicBezTo>
                <a:cubicBezTo>
                  <a:pt x="1783839" y="666440"/>
                  <a:pt x="1825410" y="691920"/>
                  <a:pt x="1886381" y="706075"/>
                </a:cubicBezTo>
                <a:cubicBezTo>
                  <a:pt x="1889152" y="706075"/>
                  <a:pt x="1891924" y="708906"/>
                  <a:pt x="1894695" y="706075"/>
                </a:cubicBezTo>
                <a:cubicBezTo>
                  <a:pt x="1897467" y="703244"/>
                  <a:pt x="1900238" y="700413"/>
                  <a:pt x="1897467" y="691920"/>
                </a:cubicBezTo>
                <a:cubicBezTo>
                  <a:pt x="1897467" y="691920"/>
                  <a:pt x="1897467" y="691920"/>
                  <a:pt x="1889152" y="553198"/>
                </a:cubicBezTo>
                <a:cubicBezTo>
                  <a:pt x="1889152" y="547536"/>
                  <a:pt x="1886381" y="544705"/>
                  <a:pt x="1883610" y="541874"/>
                </a:cubicBezTo>
                <a:cubicBezTo>
                  <a:pt x="1878067" y="539043"/>
                  <a:pt x="1875295" y="539043"/>
                  <a:pt x="1869753" y="541874"/>
                </a:cubicBezTo>
                <a:close/>
                <a:moveTo>
                  <a:pt x="1982115" y="539043"/>
                </a:moveTo>
                <a:cubicBezTo>
                  <a:pt x="1979317" y="541868"/>
                  <a:pt x="1976518" y="547519"/>
                  <a:pt x="1976518" y="550344"/>
                </a:cubicBezTo>
                <a:cubicBezTo>
                  <a:pt x="1976518" y="550344"/>
                  <a:pt x="1976518" y="550344"/>
                  <a:pt x="1965325" y="691605"/>
                </a:cubicBezTo>
                <a:cubicBezTo>
                  <a:pt x="1965325" y="694430"/>
                  <a:pt x="1965325" y="700081"/>
                  <a:pt x="1968123" y="702906"/>
                </a:cubicBezTo>
                <a:cubicBezTo>
                  <a:pt x="1970922" y="705731"/>
                  <a:pt x="1973720" y="705731"/>
                  <a:pt x="1979317" y="702906"/>
                </a:cubicBezTo>
                <a:cubicBezTo>
                  <a:pt x="2038081" y="688780"/>
                  <a:pt x="2082854" y="663353"/>
                  <a:pt x="2124828" y="618149"/>
                </a:cubicBezTo>
                <a:cubicBezTo>
                  <a:pt x="2127627" y="615324"/>
                  <a:pt x="2130425" y="612499"/>
                  <a:pt x="2130425" y="609674"/>
                </a:cubicBezTo>
                <a:cubicBezTo>
                  <a:pt x="2127627" y="606849"/>
                  <a:pt x="2124828" y="604023"/>
                  <a:pt x="2119232" y="601198"/>
                </a:cubicBezTo>
                <a:cubicBezTo>
                  <a:pt x="2119232" y="601198"/>
                  <a:pt x="2119232" y="601198"/>
                  <a:pt x="1996106" y="539043"/>
                </a:cubicBezTo>
                <a:cubicBezTo>
                  <a:pt x="1990510" y="539043"/>
                  <a:pt x="1987711" y="539043"/>
                  <a:pt x="1982115" y="539043"/>
                </a:cubicBezTo>
                <a:close/>
                <a:moveTo>
                  <a:pt x="871538" y="485068"/>
                </a:moveTo>
                <a:lnTo>
                  <a:pt x="814983" y="487862"/>
                </a:lnTo>
                <a:cubicBezTo>
                  <a:pt x="792361" y="490656"/>
                  <a:pt x="781050" y="501832"/>
                  <a:pt x="781050" y="521390"/>
                </a:cubicBezTo>
                <a:cubicBezTo>
                  <a:pt x="781050" y="532566"/>
                  <a:pt x="783878" y="554918"/>
                  <a:pt x="806500" y="554918"/>
                </a:cubicBezTo>
                <a:cubicBezTo>
                  <a:pt x="834777" y="554918"/>
                  <a:pt x="871538" y="543742"/>
                  <a:pt x="871538" y="543742"/>
                </a:cubicBezTo>
                <a:cubicBezTo>
                  <a:pt x="871538" y="485068"/>
                  <a:pt x="871538" y="485068"/>
                  <a:pt x="871538" y="485068"/>
                </a:cubicBezTo>
                <a:close/>
                <a:moveTo>
                  <a:pt x="396876" y="389818"/>
                </a:moveTo>
                <a:cubicBezTo>
                  <a:pt x="355204" y="389818"/>
                  <a:pt x="341313" y="412372"/>
                  <a:pt x="341313" y="471575"/>
                </a:cubicBezTo>
                <a:cubicBezTo>
                  <a:pt x="341313" y="522320"/>
                  <a:pt x="349648" y="553331"/>
                  <a:pt x="396876" y="553331"/>
                </a:cubicBezTo>
                <a:cubicBezTo>
                  <a:pt x="444104" y="553331"/>
                  <a:pt x="452438" y="522320"/>
                  <a:pt x="452438" y="471575"/>
                </a:cubicBezTo>
                <a:cubicBezTo>
                  <a:pt x="452438" y="412372"/>
                  <a:pt x="435769" y="389818"/>
                  <a:pt x="396876" y="389818"/>
                </a:cubicBezTo>
                <a:close/>
                <a:moveTo>
                  <a:pt x="1964442" y="378529"/>
                </a:moveTo>
                <a:cubicBezTo>
                  <a:pt x="1960604" y="379235"/>
                  <a:pt x="1957114" y="381352"/>
                  <a:pt x="1954322" y="385585"/>
                </a:cubicBezTo>
                <a:cubicBezTo>
                  <a:pt x="1948738" y="394052"/>
                  <a:pt x="1951530" y="402518"/>
                  <a:pt x="1957114" y="408163"/>
                </a:cubicBezTo>
                <a:cubicBezTo>
                  <a:pt x="1971073" y="416629"/>
                  <a:pt x="1979448" y="433563"/>
                  <a:pt x="1979448" y="450496"/>
                </a:cubicBezTo>
                <a:cubicBezTo>
                  <a:pt x="1979448" y="475896"/>
                  <a:pt x="1957114" y="498474"/>
                  <a:pt x="1931987" y="498474"/>
                </a:cubicBezTo>
                <a:cubicBezTo>
                  <a:pt x="1906861" y="498474"/>
                  <a:pt x="1884527" y="475896"/>
                  <a:pt x="1884527" y="450496"/>
                </a:cubicBezTo>
                <a:cubicBezTo>
                  <a:pt x="1884527" y="433563"/>
                  <a:pt x="1892902" y="416629"/>
                  <a:pt x="1906861" y="408163"/>
                </a:cubicBezTo>
                <a:cubicBezTo>
                  <a:pt x="1912445" y="402518"/>
                  <a:pt x="1915237" y="394052"/>
                  <a:pt x="1909653" y="385585"/>
                </a:cubicBezTo>
                <a:cubicBezTo>
                  <a:pt x="1904069" y="377118"/>
                  <a:pt x="1895694" y="377118"/>
                  <a:pt x="1887319" y="382763"/>
                </a:cubicBezTo>
                <a:cubicBezTo>
                  <a:pt x="1864984" y="396874"/>
                  <a:pt x="1851025" y="422274"/>
                  <a:pt x="1851025" y="450496"/>
                </a:cubicBezTo>
                <a:cubicBezTo>
                  <a:pt x="1851025" y="492829"/>
                  <a:pt x="1887319" y="529518"/>
                  <a:pt x="1931987" y="529518"/>
                </a:cubicBezTo>
                <a:cubicBezTo>
                  <a:pt x="1976656" y="529518"/>
                  <a:pt x="2012950" y="492829"/>
                  <a:pt x="2012950" y="450496"/>
                </a:cubicBezTo>
                <a:cubicBezTo>
                  <a:pt x="2012950" y="422274"/>
                  <a:pt x="1998991" y="396874"/>
                  <a:pt x="1976656" y="379940"/>
                </a:cubicBezTo>
                <a:cubicBezTo>
                  <a:pt x="1972469" y="378529"/>
                  <a:pt x="1968281" y="377824"/>
                  <a:pt x="1964442" y="378529"/>
                </a:cubicBezTo>
                <a:close/>
                <a:moveTo>
                  <a:pt x="2166711" y="358068"/>
                </a:moveTo>
                <a:cubicBezTo>
                  <a:pt x="2163905" y="358068"/>
                  <a:pt x="2158292" y="358068"/>
                  <a:pt x="2155485" y="360888"/>
                </a:cubicBezTo>
                <a:cubicBezTo>
                  <a:pt x="2155485" y="360888"/>
                  <a:pt x="2155485" y="360888"/>
                  <a:pt x="2040419" y="439837"/>
                </a:cubicBezTo>
                <a:cubicBezTo>
                  <a:pt x="2034806" y="442656"/>
                  <a:pt x="2032000" y="448295"/>
                  <a:pt x="2032000" y="451115"/>
                </a:cubicBezTo>
                <a:cubicBezTo>
                  <a:pt x="2032000" y="456754"/>
                  <a:pt x="2034806" y="459574"/>
                  <a:pt x="2040419" y="462393"/>
                </a:cubicBezTo>
                <a:cubicBezTo>
                  <a:pt x="2040419" y="462393"/>
                  <a:pt x="2040419" y="462393"/>
                  <a:pt x="2155485" y="541342"/>
                </a:cubicBezTo>
                <a:cubicBezTo>
                  <a:pt x="2158292" y="544162"/>
                  <a:pt x="2161098" y="546981"/>
                  <a:pt x="2166711" y="544162"/>
                </a:cubicBezTo>
                <a:cubicBezTo>
                  <a:pt x="2169518" y="544162"/>
                  <a:pt x="2169518" y="541342"/>
                  <a:pt x="2172324" y="535703"/>
                </a:cubicBezTo>
                <a:cubicBezTo>
                  <a:pt x="2189163" y="476491"/>
                  <a:pt x="2189163" y="425739"/>
                  <a:pt x="2172324" y="366527"/>
                </a:cubicBezTo>
                <a:cubicBezTo>
                  <a:pt x="2172324" y="363707"/>
                  <a:pt x="2169518" y="358068"/>
                  <a:pt x="2166711" y="358068"/>
                </a:cubicBezTo>
                <a:close/>
                <a:moveTo>
                  <a:pt x="1697038" y="358068"/>
                </a:moveTo>
                <a:cubicBezTo>
                  <a:pt x="1694260" y="360888"/>
                  <a:pt x="1691482" y="363707"/>
                  <a:pt x="1691482" y="366527"/>
                </a:cubicBezTo>
                <a:cubicBezTo>
                  <a:pt x="1674813" y="428558"/>
                  <a:pt x="1674813" y="476491"/>
                  <a:pt x="1691482" y="535703"/>
                </a:cubicBezTo>
                <a:cubicBezTo>
                  <a:pt x="1691482" y="541342"/>
                  <a:pt x="1694260" y="544162"/>
                  <a:pt x="1697038" y="544162"/>
                </a:cubicBezTo>
                <a:cubicBezTo>
                  <a:pt x="1699816" y="546981"/>
                  <a:pt x="1702594" y="544162"/>
                  <a:pt x="1708151" y="541342"/>
                </a:cubicBezTo>
                <a:lnTo>
                  <a:pt x="1822054" y="462393"/>
                </a:lnTo>
                <a:cubicBezTo>
                  <a:pt x="1827610" y="459574"/>
                  <a:pt x="1830388" y="456754"/>
                  <a:pt x="1830388" y="451115"/>
                </a:cubicBezTo>
                <a:cubicBezTo>
                  <a:pt x="1830388" y="448295"/>
                  <a:pt x="1827610" y="442656"/>
                  <a:pt x="1822054" y="439837"/>
                </a:cubicBezTo>
                <a:cubicBezTo>
                  <a:pt x="1822054" y="439837"/>
                  <a:pt x="1822054" y="439837"/>
                  <a:pt x="1708151" y="363707"/>
                </a:cubicBezTo>
                <a:cubicBezTo>
                  <a:pt x="1705372" y="360888"/>
                  <a:pt x="1702594" y="358068"/>
                  <a:pt x="1697038" y="358068"/>
                </a:cubicBezTo>
                <a:close/>
                <a:moveTo>
                  <a:pt x="1170028" y="343781"/>
                </a:moveTo>
                <a:cubicBezTo>
                  <a:pt x="1170028" y="343781"/>
                  <a:pt x="1170028" y="343781"/>
                  <a:pt x="1206276" y="343781"/>
                </a:cubicBezTo>
                <a:cubicBezTo>
                  <a:pt x="1211853" y="343781"/>
                  <a:pt x="1214641" y="346602"/>
                  <a:pt x="1214641" y="349423"/>
                </a:cubicBezTo>
                <a:cubicBezTo>
                  <a:pt x="1214641" y="349423"/>
                  <a:pt x="1214641" y="349423"/>
                  <a:pt x="1267619" y="541235"/>
                </a:cubicBezTo>
                <a:cubicBezTo>
                  <a:pt x="1267619" y="541235"/>
                  <a:pt x="1267619" y="541235"/>
                  <a:pt x="1270407" y="541235"/>
                </a:cubicBezTo>
                <a:cubicBezTo>
                  <a:pt x="1270407" y="541235"/>
                  <a:pt x="1270407" y="541235"/>
                  <a:pt x="1320597" y="349423"/>
                </a:cubicBezTo>
                <a:cubicBezTo>
                  <a:pt x="1320597" y="346602"/>
                  <a:pt x="1326173" y="343781"/>
                  <a:pt x="1328962" y="343781"/>
                </a:cubicBezTo>
                <a:cubicBezTo>
                  <a:pt x="1328962" y="343781"/>
                  <a:pt x="1328962" y="343781"/>
                  <a:pt x="1367998" y="343781"/>
                </a:cubicBezTo>
                <a:cubicBezTo>
                  <a:pt x="1370786" y="343781"/>
                  <a:pt x="1373575" y="343781"/>
                  <a:pt x="1373575" y="346602"/>
                </a:cubicBezTo>
                <a:cubicBezTo>
                  <a:pt x="1376363" y="349423"/>
                  <a:pt x="1376363" y="352244"/>
                  <a:pt x="1376363" y="355064"/>
                </a:cubicBezTo>
                <a:cubicBezTo>
                  <a:pt x="1376363" y="355064"/>
                  <a:pt x="1376363" y="355064"/>
                  <a:pt x="1370786" y="383272"/>
                </a:cubicBezTo>
                <a:cubicBezTo>
                  <a:pt x="1365210" y="397376"/>
                  <a:pt x="1359633" y="417121"/>
                  <a:pt x="1354057" y="439687"/>
                </a:cubicBezTo>
                <a:cubicBezTo>
                  <a:pt x="1342903" y="490461"/>
                  <a:pt x="1323385" y="560980"/>
                  <a:pt x="1309444" y="614575"/>
                </a:cubicBezTo>
                <a:cubicBezTo>
                  <a:pt x="1298290" y="662528"/>
                  <a:pt x="1273196" y="685094"/>
                  <a:pt x="1236948" y="685094"/>
                </a:cubicBezTo>
                <a:cubicBezTo>
                  <a:pt x="1234159" y="685094"/>
                  <a:pt x="1234159" y="685094"/>
                  <a:pt x="1234159" y="685094"/>
                </a:cubicBezTo>
                <a:cubicBezTo>
                  <a:pt x="1211853" y="685094"/>
                  <a:pt x="1183970" y="682273"/>
                  <a:pt x="1170028" y="676632"/>
                </a:cubicBezTo>
                <a:cubicBezTo>
                  <a:pt x="1164452" y="676632"/>
                  <a:pt x="1161663" y="673811"/>
                  <a:pt x="1161663" y="668170"/>
                </a:cubicBezTo>
                <a:cubicBezTo>
                  <a:pt x="1161663" y="668170"/>
                  <a:pt x="1161663" y="668170"/>
                  <a:pt x="1161663" y="642783"/>
                </a:cubicBezTo>
                <a:cubicBezTo>
                  <a:pt x="1161663" y="639962"/>
                  <a:pt x="1161663" y="637141"/>
                  <a:pt x="1164452" y="637141"/>
                </a:cubicBezTo>
                <a:cubicBezTo>
                  <a:pt x="1167240" y="634320"/>
                  <a:pt x="1170028" y="631500"/>
                  <a:pt x="1172817" y="634320"/>
                </a:cubicBezTo>
                <a:cubicBezTo>
                  <a:pt x="1172817" y="634320"/>
                  <a:pt x="1172817" y="634320"/>
                  <a:pt x="1220218" y="637141"/>
                </a:cubicBezTo>
                <a:cubicBezTo>
                  <a:pt x="1248101" y="637141"/>
                  <a:pt x="1250889" y="620217"/>
                  <a:pt x="1253677" y="611754"/>
                </a:cubicBezTo>
                <a:cubicBezTo>
                  <a:pt x="1253677" y="611754"/>
                  <a:pt x="1253677" y="611754"/>
                  <a:pt x="1253677" y="608933"/>
                </a:cubicBezTo>
                <a:cubicBezTo>
                  <a:pt x="1256466" y="606113"/>
                  <a:pt x="1256466" y="603292"/>
                  <a:pt x="1259254" y="597650"/>
                </a:cubicBezTo>
                <a:cubicBezTo>
                  <a:pt x="1259254" y="597650"/>
                  <a:pt x="1259254" y="597650"/>
                  <a:pt x="1248101" y="597650"/>
                </a:cubicBezTo>
                <a:cubicBezTo>
                  <a:pt x="1228583" y="597650"/>
                  <a:pt x="1217429" y="580726"/>
                  <a:pt x="1214641" y="569443"/>
                </a:cubicBezTo>
                <a:cubicBezTo>
                  <a:pt x="1214641" y="569443"/>
                  <a:pt x="1214641" y="569443"/>
                  <a:pt x="1158875" y="355064"/>
                </a:cubicBezTo>
                <a:cubicBezTo>
                  <a:pt x="1158875" y="352244"/>
                  <a:pt x="1158875" y="349423"/>
                  <a:pt x="1161663" y="346602"/>
                </a:cubicBezTo>
                <a:cubicBezTo>
                  <a:pt x="1164452" y="343781"/>
                  <a:pt x="1167240" y="343781"/>
                  <a:pt x="1170028" y="343781"/>
                </a:cubicBezTo>
                <a:close/>
                <a:moveTo>
                  <a:pt x="1116013" y="340606"/>
                </a:moveTo>
                <a:cubicBezTo>
                  <a:pt x="1118791" y="340606"/>
                  <a:pt x="1121569" y="340606"/>
                  <a:pt x="1124347" y="343432"/>
                </a:cubicBezTo>
                <a:cubicBezTo>
                  <a:pt x="1127125" y="343432"/>
                  <a:pt x="1127125" y="346258"/>
                  <a:pt x="1127125" y="349085"/>
                </a:cubicBezTo>
                <a:cubicBezTo>
                  <a:pt x="1127125" y="349085"/>
                  <a:pt x="1127125" y="349085"/>
                  <a:pt x="1127125" y="385824"/>
                </a:cubicBezTo>
                <a:cubicBezTo>
                  <a:pt x="1127125" y="388650"/>
                  <a:pt x="1124347" y="394302"/>
                  <a:pt x="1118791" y="394302"/>
                </a:cubicBezTo>
                <a:cubicBezTo>
                  <a:pt x="1085453" y="397128"/>
                  <a:pt x="1060450" y="416911"/>
                  <a:pt x="1049337" y="425389"/>
                </a:cubicBezTo>
                <a:cubicBezTo>
                  <a:pt x="1049337" y="425389"/>
                  <a:pt x="1049337" y="425389"/>
                  <a:pt x="1049337" y="589303"/>
                </a:cubicBezTo>
                <a:cubicBezTo>
                  <a:pt x="1049337" y="594955"/>
                  <a:pt x="1046559" y="597781"/>
                  <a:pt x="1041003" y="597781"/>
                </a:cubicBezTo>
                <a:cubicBezTo>
                  <a:pt x="1041003" y="597781"/>
                  <a:pt x="1041003" y="597781"/>
                  <a:pt x="1002109" y="597781"/>
                </a:cubicBezTo>
                <a:cubicBezTo>
                  <a:pt x="996553" y="597781"/>
                  <a:pt x="993775" y="594955"/>
                  <a:pt x="993775" y="589303"/>
                </a:cubicBezTo>
                <a:cubicBezTo>
                  <a:pt x="993775" y="589303"/>
                  <a:pt x="993775" y="589303"/>
                  <a:pt x="993775" y="351911"/>
                </a:cubicBezTo>
                <a:cubicBezTo>
                  <a:pt x="993775" y="346258"/>
                  <a:pt x="996553" y="343432"/>
                  <a:pt x="1002109" y="343432"/>
                </a:cubicBezTo>
                <a:cubicBezTo>
                  <a:pt x="1002109" y="343432"/>
                  <a:pt x="1002109" y="343432"/>
                  <a:pt x="1041003" y="343432"/>
                </a:cubicBezTo>
                <a:cubicBezTo>
                  <a:pt x="1046559" y="343432"/>
                  <a:pt x="1049337" y="346258"/>
                  <a:pt x="1049337" y="351911"/>
                </a:cubicBezTo>
                <a:cubicBezTo>
                  <a:pt x="1049337" y="351911"/>
                  <a:pt x="1049337" y="351911"/>
                  <a:pt x="1049337" y="368867"/>
                </a:cubicBezTo>
                <a:cubicBezTo>
                  <a:pt x="1066006" y="357563"/>
                  <a:pt x="1091009" y="340606"/>
                  <a:pt x="1116013" y="340606"/>
                </a:cubicBezTo>
                <a:close/>
                <a:moveTo>
                  <a:pt x="843157" y="335843"/>
                </a:moveTo>
                <a:cubicBezTo>
                  <a:pt x="902173" y="335843"/>
                  <a:pt x="930276" y="364084"/>
                  <a:pt x="930276" y="423390"/>
                </a:cubicBezTo>
                <a:cubicBezTo>
                  <a:pt x="930276" y="592835"/>
                  <a:pt x="930276" y="592835"/>
                  <a:pt x="930276" y="592835"/>
                </a:cubicBezTo>
                <a:cubicBezTo>
                  <a:pt x="930276" y="595659"/>
                  <a:pt x="927466" y="598483"/>
                  <a:pt x="927466" y="601307"/>
                </a:cubicBezTo>
                <a:cubicBezTo>
                  <a:pt x="924656" y="604131"/>
                  <a:pt x="921845" y="604131"/>
                  <a:pt x="919035" y="604131"/>
                </a:cubicBezTo>
                <a:cubicBezTo>
                  <a:pt x="899363" y="601307"/>
                  <a:pt x="890932" y="595659"/>
                  <a:pt x="879691" y="587187"/>
                </a:cubicBezTo>
                <a:cubicBezTo>
                  <a:pt x="879691" y="587187"/>
                  <a:pt x="837536" y="604131"/>
                  <a:pt x="798192" y="604131"/>
                </a:cubicBezTo>
                <a:cubicBezTo>
                  <a:pt x="750416" y="604131"/>
                  <a:pt x="722313" y="575890"/>
                  <a:pt x="722313" y="522233"/>
                </a:cubicBezTo>
                <a:cubicBezTo>
                  <a:pt x="722313" y="471399"/>
                  <a:pt x="747606" y="448807"/>
                  <a:pt x="809433" y="445983"/>
                </a:cubicBezTo>
                <a:cubicBezTo>
                  <a:pt x="871260" y="440334"/>
                  <a:pt x="871260" y="440334"/>
                  <a:pt x="871260" y="440334"/>
                </a:cubicBezTo>
                <a:cubicBezTo>
                  <a:pt x="871260" y="423390"/>
                  <a:pt x="871260" y="423390"/>
                  <a:pt x="871260" y="423390"/>
                </a:cubicBezTo>
                <a:cubicBezTo>
                  <a:pt x="871260" y="403621"/>
                  <a:pt x="860018" y="392325"/>
                  <a:pt x="840346" y="392325"/>
                </a:cubicBezTo>
                <a:cubicBezTo>
                  <a:pt x="812243" y="392325"/>
                  <a:pt x="772899" y="397973"/>
                  <a:pt x="750416" y="397973"/>
                </a:cubicBezTo>
                <a:cubicBezTo>
                  <a:pt x="747606" y="397973"/>
                  <a:pt x="747606" y="397973"/>
                  <a:pt x="744796" y="395149"/>
                </a:cubicBezTo>
                <a:cubicBezTo>
                  <a:pt x="741985" y="395149"/>
                  <a:pt x="741985" y="392325"/>
                  <a:pt x="741985" y="389501"/>
                </a:cubicBezTo>
                <a:cubicBezTo>
                  <a:pt x="739175" y="355612"/>
                  <a:pt x="739175" y="355612"/>
                  <a:pt x="739175" y="355612"/>
                </a:cubicBezTo>
                <a:cubicBezTo>
                  <a:pt x="739175" y="352788"/>
                  <a:pt x="741985" y="347140"/>
                  <a:pt x="747606" y="347140"/>
                </a:cubicBezTo>
                <a:cubicBezTo>
                  <a:pt x="767278" y="344316"/>
                  <a:pt x="815054" y="335843"/>
                  <a:pt x="843157" y="335843"/>
                </a:cubicBezTo>
                <a:close/>
                <a:moveTo>
                  <a:pt x="396875" y="335843"/>
                </a:moveTo>
                <a:cubicBezTo>
                  <a:pt x="460001" y="335843"/>
                  <a:pt x="511175" y="395901"/>
                  <a:pt x="511175" y="469987"/>
                </a:cubicBezTo>
                <a:cubicBezTo>
                  <a:pt x="511175" y="544073"/>
                  <a:pt x="460001" y="604131"/>
                  <a:pt x="396875" y="604131"/>
                </a:cubicBezTo>
                <a:cubicBezTo>
                  <a:pt x="333749" y="604131"/>
                  <a:pt x="282575" y="544073"/>
                  <a:pt x="282575" y="469987"/>
                </a:cubicBezTo>
                <a:cubicBezTo>
                  <a:pt x="282575" y="395901"/>
                  <a:pt x="333749" y="335843"/>
                  <a:pt x="396875" y="335843"/>
                </a:cubicBezTo>
                <a:close/>
                <a:moveTo>
                  <a:pt x="103585" y="300918"/>
                </a:moveTo>
                <a:cubicBezTo>
                  <a:pt x="81360" y="300918"/>
                  <a:pt x="67470" y="300918"/>
                  <a:pt x="61913" y="303759"/>
                </a:cubicBezTo>
                <a:cubicBezTo>
                  <a:pt x="61913" y="406027"/>
                  <a:pt x="61913" y="406027"/>
                  <a:pt x="61913" y="406027"/>
                </a:cubicBezTo>
                <a:cubicBezTo>
                  <a:pt x="73026" y="406027"/>
                  <a:pt x="92473" y="408868"/>
                  <a:pt x="123032" y="406027"/>
                </a:cubicBezTo>
                <a:cubicBezTo>
                  <a:pt x="159148" y="406027"/>
                  <a:pt x="184151" y="386142"/>
                  <a:pt x="184151" y="354893"/>
                </a:cubicBezTo>
                <a:cubicBezTo>
                  <a:pt x="184151" y="329326"/>
                  <a:pt x="167482" y="300918"/>
                  <a:pt x="125810" y="300918"/>
                </a:cubicBezTo>
                <a:cubicBezTo>
                  <a:pt x="103585" y="300918"/>
                  <a:pt x="103585" y="300918"/>
                  <a:pt x="103585" y="300918"/>
                </a:cubicBezTo>
                <a:close/>
                <a:moveTo>
                  <a:pt x="614557" y="285043"/>
                </a:moveTo>
                <a:cubicBezTo>
                  <a:pt x="617342" y="285043"/>
                  <a:pt x="620127" y="285043"/>
                  <a:pt x="622912" y="285043"/>
                </a:cubicBezTo>
                <a:cubicBezTo>
                  <a:pt x="622912" y="287870"/>
                  <a:pt x="625698" y="290697"/>
                  <a:pt x="625698" y="293524"/>
                </a:cubicBezTo>
                <a:cubicBezTo>
                  <a:pt x="625698" y="344407"/>
                  <a:pt x="625698" y="344407"/>
                  <a:pt x="625698" y="344407"/>
                </a:cubicBezTo>
                <a:cubicBezTo>
                  <a:pt x="684184" y="344407"/>
                  <a:pt x="684184" y="344407"/>
                  <a:pt x="684184" y="344407"/>
                </a:cubicBezTo>
                <a:cubicBezTo>
                  <a:pt x="689755" y="344407"/>
                  <a:pt x="692540" y="347234"/>
                  <a:pt x="692540" y="352888"/>
                </a:cubicBezTo>
                <a:cubicBezTo>
                  <a:pt x="692540" y="386811"/>
                  <a:pt x="692540" y="386811"/>
                  <a:pt x="692540" y="386811"/>
                </a:cubicBezTo>
                <a:cubicBezTo>
                  <a:pt x="692540" y="392464"/>
                  <a:pt x="689755" y="395291"/>
                  <a:pt x="684184" y="395291"/>
                </a:cubicBezTo>
                <a:cubicBezTo>
                  <a:pt x="625698" y="395291"/>
                  <a:pt x="625698" y="395291"/>
                  <a:pt x="625698" y="395291"/>
                </a:cubicBezTo>
                <a:cubicBezTo>
                  <a:pt x="625698" y="499885"/>
                  <a:pt x="625698" y="499885"/>
                  <a:pt x="625698" y="499885"/>
                </a:cubicBezTo>
                <a:cubicBezTo>
                  <a:pt x="625698" y="536635"/>
                  <a:pt x="625698" y="550769"/>
                  <a:pt x="650763" y="550769"/>
                </a:cubicBezTo>
                <a:cubicBezTo>
                  <a:pt x="661904" y="550769"/>
                  <a:pt x="675829" y="547942"/>
                  <a:pt x="684184" y="547942"/>
                </a:cubicBezTo>
                <a:cubicBezTo>
                  <a:pt x="689755" y="547942"/>
                  <a:pt x="692540" y="553596"/>
                  <a:pt x="692540" y="559249"/>
                </a:cubicBezTo>
                <a:cubicBezTo>
                  <a:pt x="695325" y="590345"/>
                  <a:pt x="695325" y="590345"/>
                  <a:pt x="695325" y="590345"/>
                </a:cubicBezTo>
                <a:cubicBezTo>
                  <a:pt x="695325" y="595999"/>
                  <a:pt x="692540" y="598826"/>
                  <a:pt x="686969" y="601652"/>
                </a:cubicBezTo>
                <a:cubicBezTo>
                  <a:pt x="673044" y="601652"/>
                  <a:pt x="656334" y="607306"/>
                  <a:pt x="642408" y="607306"/>
                </a:cubicBezTo>
                <a:cubicBezTo>
                  <a:pt x="586706" y="607306"/>
                  <a:pt x="567211" y="584691"/>
                  <a:pt x="567211" y="508366"/>
                </a:cubicBezTo>
                <a:cubicBezTo>
                  <a:pt x="567211" y="395291"/>
                  <a:pt x="567211" y="395291"/>
                  <a:pt x="567211" y="395291"/>
                </a:cubicBezTo>
                <a:cubicBezTo>
                  <a:pt x="544930" y="395291"/>
                  <a:pt x="544930" y="395291"/>
                  <a:pt x="544930" y="395291"/>
                </a:cubicBezTo>
                <a:cubicBezTo>
                  <a:pt x="539360" y="395291"/>
                  <a:pt x="536575" y="392464"/>
                  <a:pt x="536575" y="386811"/>
                </a:cubicBezTo>
                <a:cubicBezTo>
                  <a:pt x="536575" y="352888"/>
                  <a:pt x="536575" y="352888"/>
                  <a:pt x="536575" y="352888"/>
                </a:cubicBezTo>
                <a:cubicBezTo>
                  <a:pt x="536575" y="347234"/>
                  <a:pt x="539360" y="344407"/>
                  <a:pt x="544930" y="344407"/>
                </a:cubicBezTo>
                <a:cubicBezTo>
                  <a:pt x="567211" y="344407"/>
                  <a:pt x="567211" y="344407"/>
                  <a:pt x="567211" y="344407"/>
                </a:cubicBezTo>
                <a:cubicBezTo>
                  <a:pt x="567211" y="302004"/>
                  <a:pt x="567211" y="302004"/>
                  <a:pt x="567211" y="302004"/>
                </a:cubicBezTo>
                <a:cubicBezTo>
                  <a:pt x="567211" y="299178"/>
                  <a:pt x="569996" y="296351"/>
                  <a:pt x="575566" y="293524"/>
                </a:cubicBezTo>
                <a:cubicBezTo>
                  <a:pt x="614557" y="285043"/>
                  <a:pt x="614557" y="285043"/>
                  <a:pt x="614557" y="285043"/>
                </a:cubicBezTo>
                <a:close/>
                <a:moveTo>
                  <a:pt x="117618" y="245356"/>
                </a:moveTo>
                <a:cubicBezTo>
                  <a:pt x="123219" y="245356"/>
                  <a:pt x="126019" y="245356"/>
                  <a:pt x="126019" y="245356"/>
                </a:cubicBezTo>
                <a:cubicBezTo>
                  <a:pt x="224034" y="245356"/>
                  <a:pt x="246438" y="304564"/>
                  <a:pt x="246438" y="352493"/>
                </a:cubicBezTo>
                <a:cubicBezTo>
                  <a:pt x="246438" y="394784"/>
                  <a:pt x="226835" y="425798"/>
                  <a:pt x="184828" y="445534"/>
                </a:cubicBezTo>
                <a:lnTo>
                  <a:pt x="249238" y="586504"/>
                </a:lnTo>
                <a:cubicBezTo>
                  <a:pt x="249238" y="589323"/>
                  <a:pt x="249238" y="592142"/>
                  <a:pt x="246438" y="594962"/>
                </a:cubicBezTo>
                <a:cubicBezTo>
                  <a:pt x="246438" y="597781"/>
                  <a:pt x="243637" y="597781"/>
                  <a:pt x="238037" y="597781"/>
                </a:cubicBezTo>
                <a:cubicBezTo>
                  <a:pt x="193230" y="597781"/>
                  <a:pt x="193230" y="597781"/>
                  <a:pt x="193230" y="597781"/>
                </a:cubicBezTo>
                <a:cubicBezTo>
                  <a:pt x="190429" y="597781"/>
                  <a:pt x="187629" y="597781"/>
                  <a:pt x="184828" y="592142"/>
                </a:cubicBezTo>
                <a:cubicBezTo>
                  <a:pt x="128820" y="462450"/>
                  <a:pt x="128820" y="462450"/>
                  <a:pt x="128820" y="462450"/>
                </a:cubicBezTo>
                <a:cubicBezTo>
                  <a:pt x="98015" y="462450"/>
                  <a:pt x="72811" y="459631"/>
                  <a:pt x="61610" y="459631"/>
                </a:cubicBezTo>
                <a:cubicBezTo>
                  <a:pt x="61610" y="589323"/>
                  <a:pt x="61610" y="589323"/>
                  <a:pt x="61610" y="589323"/>
                </a:cubicBezTo>
                <a:cubicBezTo>
                  <a:pt x="61610" y="594962"/>
                  <a:pt x="56009" y="597781"/>
                  <a:pt x="50408" y="597781"/>
                </a:cubicBezTo>
                <a:cubicBezTo>
                  <a:pt x="11202" y="597781"/>
                  <a:pt x="11202" y="597781"/>
                  <a:pt x="11202" y="597781"/>
                </a:cubicBezTo>
                <a:cubicBezTo>
                  <a:pt x="5601" y="597781"/>
                  <a:pt x="0" y="594962"/>
                  <a:pt x="0" y="589323"/>
                </a:cubicBezTo>
                <a:cubicBezTo>
                  <a:pt x="0" y="262273"/>
                  <a:pt x="0" y="262273"/>
                  <a:pt x="0" y="262273"/>
                </a:cubicBezTo>
                <a:cubicBezTo>
                  <a:pt x="0" y="256634"/>
                  <a:pt x="5601" y="250995"/>
                  <a:pt x="8402" y="250995"/>
                </a:cubicBezTo>
                <a:cubicBezTo>
                  <a:pt x="61610" y="245356"/>
                  <a:pt x="103616" y="245356"/>
                  <a:pt x="117618" y="245356"/>
                </a:cubicBezTo>
                <a:close/>
                <a:moveTo>
                  <a:pt x="1968123" y="200530"/>
                </a:moveTo>
                <a:cubicBezTo>
                  <a:pt x="1965325" y="203328"/>
                  <a:pt x="1965325" y="206126"/>
                  <a:pt x="1965325" y="211723"/>
                </a:cubicBezTo>
                <a:cubicBezTo>
                  <a:pt x="1965325" y="211723"/>
                  <a:pt x="1965325" y="211723"/>
                  <a:pt x="1976518" y="348840"/>
                </a:cubicBezTo>
                <a:cubicBezTo>
                  <a:pt x="1976518" y="354436"/>
                  <a:pt x="1979317" y="360033"/>
                  <a:pt x="1982115" y="362831"/>
                </a:cubicBezTo>
                <a:cubicBezTo>
                  <a:pt x="1984913" y="362831"/>
                  <a:pt x="1990510" y="362831"/>
                  <a:pt x="1996106" y="360033"/>
                </a:cubicBezTo>
                <a:cubicBezTo>
                  <a:pt x="1996106" y="360033"/>
                  <a:pt x="1996106" y="360033"/>
                  <a:pt x="2119232" y="301269"/>
                </a:cubicBezTo>
                <a:cubicBezTo>
                  <a:pt x="2124828" y="298470"/>
                  <a:pt x="2127627" y="298470"/>
                  <a:pt x="2130425" y="292874"/>
                </a:cubicBezTo>
                <a:cubicBezTo>
                  <a:pt x="2130425" y="290075"/>
                  <a:pt x="2127627" y="287277"/>
                  <a:pt x="2124828" y="284479"/>
                </a:cubicBezTo>
                <a:cubicBezTo>
                  <a:pt x="2082854" y="239706"/>
                  <a:pt x="2038081" y="214521"/>
                  <a:pt x="1979317" y="200530"/>
                </a:cubicBezTo>
                <a:cubicBezTo>
                  <a:pt x="1976518" y="197731"/>
                  <a:pt x="1970922" y="197731"/>
                  <a:pt x="1968123" y="200530"/>
                </a:cubicBezTo>
                <a:close/>
                <a:moveTo>
                  <a:pt x="1890255" y="199484"/>
                </a:moveTo>
                <a:cubicBezTo>
                  <a:pt x="1888156" y="199835"/>
                  <a:pt x="1886057" y="200536"/>
                  <a:pt x="1884658" y="200536"/>
                </a:cubicBezTo>
                <a:cubicBezTo>
                  <a:pt x="1825894" y="214559"/>
                  <a:pt x="1781121" y="239800"/>
                  <a:pt x="1739147" y="284673"/>
                </a:cubicBezTo>
                <a:cubicBezTo>
                  <a:pt x="1736348" y="287478"/>
                  <a:pt x="1733550" y="290282"/>
                  <a:pt x="1733550" y="293087"/>
                </a:cubicBezTo>
                <a:cubicBezTo>
                  <a:pt x="1736348" y="298696"/>
                  <a:pt x="1739147" y="301501"/>
                  <a:pt x="1744743" y="301501"/>
                </a:cubicBezTo>
                <a:cubicBezTo>
                  <a:pt x="1744743" y="301501"/>
                  <a:pt x="1744743" y="301501"/>
                  <a:pt x="1867869" y="363202"/>
                </a:cubicBezTo>
                <a:cubicBezTo>
                  <a:pt x="1873465" y="366006"/>
                  <a:pt x="1876264" y="366006"/>
                  <a:pt x="1881860" y="363202"/>
                </a:cubicBezTo>
                <a:cubicBezTo>
                  <a:pt x="1884658" y="360397"/>
                  <a:pt x="1887457" y="357592"/>
                  <a:pt x="1887457" y="351983"/>
                </a:cubicBezTo>
                <a:cubicBezTo>
                  <a:pt x="1887457" y="351983"/>
                  <a:pt x="1887457" y="351983"/>
                  <a:pt x="1898650" y="214559"/>
                </a:cubicBezTo>
                <a:cubicBezTo>
                  <a:pt x="1898650" y="206145"/>
                  <a:pt x="1895852" y="203340"/>
                  <a:pt x="1895852" y="200536"/>
                </a:cubicBezTo>
                <a:cubicBezTo>
                  <a:pt x="1894453" y="199134"/>
                  <a:pt x="1892354" y="199134"/>
                  <a:pt x="1890255" y="199484"/>
                </a:cubicBezTo>
                <a:close/>
                <a:moveTo>
                  <a:pt x="1932782" y="151693"/>
                </a:moveTo>
                <a:cubicBezTo>
                  <a:pt x="2095420" y="151693"/>
                  <a:pt x="2227264" y="284959"/>
                  <a:pt x="2227264" y="449350"/>
                </a:cubicBezTo>
                <a:cubicBezTo>
                  <a:pt x="2227264" y="613741"/>
                  <a:pt x="2095420" y="747007"/>
                  <a:pt x="1932782" y="747007"/>
                </a:cubicBezTo>
                <a:cubicBezTo>
                  <a:pt x="1770144" y="747007"/>
                  <a:pt x="1638300" y="613741"/>
                  <a:pt x="1638300" y="449350"/>
                </a:cubicBezTo>
                <a:cubicBezTo>
                  <a:pt x="1638300" y="284959"/>
                  <a:pt x="1770144" y="151693"/>
                  <a:pt x="1932782" y="151693"/>
                </a:cubicBezTo>
                <a:close/>
                <a:moveTo>
                  <a:pt x="1931988" y="108832"/>
                </a:moveTo>
                <a:cubicBezTo>
                  <a:pt x="1746993" y="108832"/>
                  <a:pt x="1597025" y="260577"/>
                  <a:pt x="1597025" y="447764"/>
                </a:cubicBezTo>
                <a:cubicBezTo>
                  <a:pt x="1597025" y="634951"/>
                  <a:pt x="1746993" y="786696"/>
                  <a:pt x="1931988" y="786696"/>
                </a:cubicBezTo>
                <a:cubicBezTo>
                  <a:pt x="2116983" y="786696"/>
                  <a:pt x="2266951" y="634951"/>
                  <a:pt x="2266951" y="447764"/>
                </a:cubicBezTo>
                <a:cubicBezTo>
                  <a:pt x="2266951" y="260577"/>
                  <a:pt x="2116983" y="108832"/>
                  <a:pt x="1931988" y="108832"/>
                </a:cubicBezTo>
                <a:close/>
                <a:moveTo>
                  <a:pt x="1914436" y="2117"/>
                </a:moveTo>
                <a:cubicBezTo>
                  <a:pt x="1914436" y="2117"/>
                  <a:pt x="1914436" y="2117"/>
                  <a:pt x="1917229" y="2117"/>
                </a:cubicBezTo>
                <a:cubicBezTo>
                  <a:pt x="1925608" y="-706"/>
                  <a:pt x="1936781" y="-706"/>
                  <a:pt x="1945160" y="2117"/>
                </a:cubicBezTo>
                <a:cubicBezTo>
                  <a:pt x="1945160" y="2117"/>
                  <a:pt x="1945160" y="2117"/>
                  <a:pt x="1947953" y="2117"/>
                </a:cubicBezTo>
                <a:cubicBezTo>
                  <a:pt x="1959125" y="21876"/>
                  <a:pt x="1964711" y="47281"/>
                  <a:pt x="1964711" y="69864"/>
                </a:cubicBezTo>
                <a:cubicBezTo>
                  <a:pt x="1970297" y="69864"/>
                  <a:pt x="1992641" y="72686"/>
                  <a:pt x="1995434" y="75509"/>
                </a:cubicBezTo>
                <a:cubicBezTo>
                  <a:pt x="2001020" y="50104"/>
                  <a:pt x="2014985" y="27522"/>
                  <a:pt x="2031743" y="13408"/>
                </a:cubicBezTo>
                <a:cubicBezTo>
                  <a:pt x="2042915" y="13408"/>
                  <a:pt x="2054087" y="16231"/>
                  <a:pt x="2059673" y="19054"/>
                </a:cubicBezTo>
                <a:cubicBezTo>
                  <a:pt x="2059673" y="19054"/>
                  <a:pt x="2059673" y="19054"/>
                  <a:pt x="2062466" y="19054"/>
                </a:cubicBezTo>
                <a:cubicBezTo>
                  <a:pt x="2062466" y="19054"/>
                  <a:pt x="2062466" y="19054"/>
                  <a:pt x="2062466" y="21876"/>
                </a:cubicBezTo>
                <a:cubicBezTo>
                  <a:pt x="2065259" y="33168"/>
                  <a:pt x="2068052" y="44459"/>
                  <a:pt x="2068052" y="55750"/>
                </a:cubicBezTo>
                <a:cubicBezTo>
                  <a:pt x="2068052" y="69864"/>
                  <a:pt x="2065259" y="81155"/>
                  <a:pt x="2062466" y="92446"/>
                </a:cubicBezTo>
                <a:cubicBezTo>
                  <a:pt x="2065259" y="95269"/>
                  <a:pt x="2087603" y="103737"/>
                  <a:pt x="2090396" y="103737"/>
                </a:cubicBezTo>
                <a:cubicBezTo>
                  <a:pt x="2104361" y="83977"/>
                  <a:pt x="2121119" y="64218"/>
                  <a:pt x="2140670" y="55750"/>
                </a:cubicBezTo>
                <a:cubicBezTo>
                  <a:pt x="2140670" y="55750"/>
                  <a:pt x="2140670" y="55750"/>
                  <a:pt x="2140670" y="52927"/>
                </a:cubicBezTo>
                <a:cubicBezTo>
                  <a:pt x="2140670" y="52927"/>
                  <a:pt x="2140670" y="52927"/>
                  <a:pt x="2143463" y="55750"/>
                </a:cubicBezTo>
                <a:cubicBezTo>
                  <a:pt x="2149049" y="58573"/>
                  <a:pt x="2160221" y="64218"/>
                  <a:pt x="2168600" y="69864"/>
                </a:cubicBezTo>
                <a:cubicBezTo>
                  <a:pt x="2168600" y="69864"/>
                  <a:pt x="2168600" y="72686"/>
                  <a:pt x="2168600" y="72686"/>
                </a:cubicBezTo>
                <a:cubicBezTo>
                  <a:pt x="2168600" y="95269"/>
                  <a:pt x="2163014" y="117851"/>
                  <a:pt x="2149049" y="140433"/>
                </a:cubicBezTo>
                <a:cubicBezTo>
                  <a:pt x="2151842" y="143256"/>
                  <a:pt x="2171393" y="157370"/>
                  <a:pt x="2174186" y="157370"/>
                </a:cubicBezTo>
                <a:cubicBezTo>
                  <a:pt x="2190944" y="140433"/>
                  <a:pt x="2213288" y="129142"/>
                  <a:pt x="2235633" y="123496"/>
                </a:cubicBezTo>
                <a:cubicBezTo>
                  <a:pt x="2244012" y="129142"/>
                  <a:pt x="2252391" y="137610"/>
                  <a:pt x="2257977" y="143256"/>
                </a:cubicBezTo>
                <a:cubicBezTo>
                  <a:pt x="2257977" y="143256"/>
                  <a:pt x="2257977" y="143256"/>
                  <a:pt x="2257977" y="146079"/>
                </a:cubicBezTo>
                <a:cubicBezTo>
                  <a:pt x="2252391" y="168661"/>
                  <a:pt x="2238425" y="191243"/>
                  <a:pt x="2221667" y="208180"/>
                </a:cubicBezTo>
                <a:cubicBezTo>
                  <a:pt x="2224461" y="211002"/>
                  <a:pt x="2238425" y="230762"/>
                  <a:pt x="2241219" y="230762"/>
                </a:cubicBezTo>
                <a:cubicBezTo>
                  <a:pt x="2260770" y="219471"/>
                  <a:pt x="2285907" y="213825"/>
                  <a:pt x="2308251" y="213825"/>
                </a:cubicBezTo>
                <a:cubicBezTo>
                  <a:pt x="2308251" y="213825"/>
                  <a:pt x="2308251" y="213825"/>
                  <a:pt x="2311044" y="213825"/>
                </a:cubicBezTo>
                <a:cubicBezTo>
                  <a:pt x="2316630" y="222293"/>
                  <a:pt x="2322216" y="233585"/>
                  <a:pt x="2325009" y="239230"/>
                </a:cubicBezTo>
                <a:cubicBezTo>
                  <a:pt x="2325009" y="239230"/>
                  <a:pt x="2325009" y="239230"/>
                  <a:pt x="2325009" y="242053"/>
                </a:cubicBezTo>
                <a:cubicBezTo>
                  <a:pt x="2313837" y="261812"/>
                  <a:pt x="2297079" y="281572"/>
                  <a:pt x="2274735" y="292863"/>
                </a:cubicBezTo>
                <a:cubicBezTo>
                  <a:pt x="2277528" y="295686"/>
                  <a:pt x="2285907" y="318268"/>
                  <a:pt x="2285907" y="321091"/>
                </a:cubicBezTo>
                <a:cubicBezTo>
                  <a:pt x="2311044" y="315445"/>
                  <a:pt x="2336181" y="312622"/>
                  <a:pt x="2355732" y="321091"/>
                </a:cubicBezTo>
                <a:cubicBezTo>
                  <a:pt x="2355732" y="321091"/>
                  <a:pt x="2355732" y="321091"/>
                  <a:pt x="2358525" y="321091"/>
                </a:cubicBezTo>
                <a:cubicBezTo>
                  <a:pt x="2361318" y="329559"/>
                  <a:pt x="2364111" y="340850"/>
                  <a:pt x="2366904" y="349318"/>
                </a:cubicBezTo>
                <a:cubicBezTo>
                  <a:pt x="2366904" y="349318"/>
                  <a:pt x="2366904" y="349318"/>
                  <a:pt x="2366904" y="352141"/>
                </a:cubicBezTo>
                <a:cubicBezTo>
                  <a:pt x="2366904" y="352141"/>
                  <a:pt x="2366904" y="352141"/>
                  <a:pt x="2364111" y="352141"/>
                </a:cubicBezTo>
                <a:cubicBezTo>
                  <a:pt x="2350146" y="369078"/>
                  <a:pt x="2327802" y="380369"/>
                  <a:pt x="2305458" y="388837"/>
                </a:cubicBezTo>
                <a:cubicBezTo>
                  <a:pt x="2305458" y="391660"/>
                  <a:pt x="2308251" y="414242"/>
                  <a:pt x="2308251" y="417065"/>
                </a:cubicBezTo>
                <a:cubicBezTo>
                  <a:pt x="2333388" y="417065"/>
                  <a:pt x="2358525" y="425533"/>
                  <a:pt x="2375283" y="436824"/>
                </a:cubicBezTo>
                <a:cubicBezTo>
                  <a:pt x="2375283" y="436824"/>
                  <a:pt x="2375283" y="436824"/>
                  <a:pt x="2378076" y="436824"/>
                </a:cubicBezTo>
                <a:cubicBezTo>
                  <a:pt x="2378076" y="442470"/>
                  <a:pt x="2378076" y="448115"/>
                  <a:pt x="2378076" y="450938"/>
                </a:cubicBezTo>
                <a:cubicBezTo>
                  <a:pt x="2378076" y="456584"/>
                  <a:pt x="2378076" y="462229"/>
                  <a:pt x="2378076" y="467875"/>
                </a:cubicBezTo>
                <a:cubicBezTo>
                  <a:pt x="2378076" y="467875"/>
                  <a:pt x="2378076" y="467875"/>
                  <a:pt x="2375283" y="467875"/>
                </a:cubicBezTo>
                <a:cubicBezTo>
                  <a:pt x="2358525" y="479166"/>
                  <a:pt x="2333388" y="487634"/>
                  <a:pt x="2308251" y="487634"/>
                </a:cubicBezTo>
                <a:cubicBezTo>
                  <a:pt x="2308251" y="490457"/>
                  <a:pt x="2305458" y="513039"/>
                  <a:pt x="2302665" y="515862"/>
                </a:cubicBezTo>
                <a:cubicBezTo>
                  <a:pt x="2327802" y="524330"/>
                  <a:pt x="2350146" y="535621"/>
                  <a:pt x="2364111" y="552558"/>
                </a:cubicBezTo>
                <a:cubicBezTo>
                  <a:pt x="2364111" y="552558"/>
                  <a:pt x="2364111" y="552558"/>
                  <a:pt x="2364111" y="555381"/>
                </a:cubicBezTo>
                <a:cubicBezTo>
                  <a:pt x="2364111" y="563849"/>
                  <a:pt x="2361318" y="575140"/>
                  <a:pt x="2358525" y="583609"/>
                </a:cubicBezTo>
                <a:cubicBezTo>
                  <a:pt x="2358525" y="583609"/>
                  <a:pt x="2358525" y="583609"/>
                  <a:pt x="2355732" y="583609"/>
                </a:cubicBezTo>
                <a:cubicBezTo>
                  <a:pt x="2333388" y="589254"/>
                  <a:pt x="2308251" y="589254"/>
                  <a:pt x="2285907" y="583609"/>
                </a:cubicBezTo>
                <a:cubicBezTo>
                  <a:pt x="2285907" y="586431"/>
                  <a:pt x="2274735" y="606191"/>
                  <a:pt x="2274735" y="611836"/>
                </a:cubicBezTo>
                <a:cubicBezTo>
                  <a:pt x="2294286" y="623127"/>
                  <a:pt x="2313837" y="642887"/>
                  <a:pt x="2325009" y="659824"/>
                </a:cubicBezTo>
                <a:cubicBezTo>
                  <a:pt x="2325009" y="659824"/>
                  <a:pt x="2325009" y="659824"/>
                  <a:pt x="2325009" y="662646"/>
                </a:cubicBezTo>
                <a:cubicBezTo>
                  <a:pt x="2322216" y="671115"/>
                  <a:pt x="2313837" y="682406"/>
                  <a:pt x="2311044" y="688051"/>
                </a:cubicBezTo>
                <a:cubicBezTo>
                  <a:pt x="2311044" y="688051"/>
                  <a:pt x="2311044" y="688051"/>
                  <a:pt x="2308251" y="690874"/>
                </a:cubicBezTo>
                <a:cubicBezTo>
                  <a:pt x="2285907" y="690874"/>
                  <a:pt x="2260770" y="682406"/>
                  <a:pt x="2238425" y="671115"/>
                </a:cubicBezTo>
                <a:cubicBezTo>
                  <a:pt x="2238425" y="673937"/>
                  <a:pt x="2224461" y="693697"/>
                  <a:pt x="2221667" y="696520"/>
                </a:cubicBezTo>
                <a:cubicBezTo>
                  <a:pt x="2238425" y="713456"/>
                  <a:pt x="2252391" y="736038"/>
                  <a:pt x="2257977" y="758621"/>
                </a:cubicBezTo>
                <a:cubicBezTo>
                  <a:pt x="2257977" y="758621"/>
                  <a:pt x="2257977" y="758621"/>
                  <a:pt x="2255184" y="758621"/>
                </a:cubicBezTo>
                <a:cubicBezTo>
                  <a:pt x="2252391" y="767089"/>
                  <a:pt x="2241219" y="775557"/>
                  <a:pt x="2235633" y="781203"/>
                </a:cubicBezTo>
                <a:cubicBezTo>
                  <a:pt x="2235633" y="781203"/>
                  <a:pt x="2235633" y="781203"/>
                  <a:pt x="2232839" y="781203"/>
                </a:cubicBezTo>
                <a:cubicBezTo>
                  <a:pt x="2213288" y="775557"/>
                  <a:pt x="2190944" y="761443"/>
                  <a:pt x="2171393" y="744507"/>
                </a:cubicBezTo>
                <a:cubicBezTo>
                  <a:pt x="2168600" y="747330"/>
                  <a:pt x="2151842" y="761443"/>
                  <a:pt x="2149049" y="764266"/>
                </a:cubicBezTo>
                <a:cubicBezTo>
                  <a:pt x="2160221" y="784026"/>
                  <a:pt x="2168600" y="809431"/>
                  <a:pt x="2168600" y="829190"/>
                </a:cubicBezTo>
                <a:cubicBezTo>
                  <a:pt x="2168600" y="832013"/>
                  <a:pt x="2168600" y="832013"/>
                  <a:pt x="2168600" y="832013"/>
                </a:cubicBezTo>
                <a:cubicBezTo>
                  <a:pt x="2168600" y="832013"/>
                  <a:pt x="2168600" y="832013"/>
                  <a:pt x="2165807" y="834836"/>
                </a:cubicBezTo>
                <a:cubicBezTo>
                  <a:pt x="2160221" y="840481"/>
                  <a:pt x="2149049" y="846127"/>
                  <a:pt x="2140670" y="848949"/>
                </a:cubicBezTo>
                <a:cubicBezTo>
                  <a:pt x="2121119" y="837658"/>
                  <a:pt x="2101568" y="820722"/>
                  <a:pt x="2090396" y="798140"/>
                </a:cubicBezTo>
                <a:cubicBezTo>
                  <a:pt x="2087603" y="800962"/>
                  <a:pt x="2065259" y="809431"/>
                  <a:pt x="2062466" y="809431"/>
                </a:cubicBezTo>
                <a:cubicBezTo>
                  <a:pt x="2065259" y="820722"/>
                  <a:pt x="2065259" y="834836"/>
                  <a:pt x="2065259" y="846127"/>
                </a:cubicBezTo>
                <a:cubicBezTo>
                  <a:pt x="2065259" y="857418"/>
                  <a:pt x="2065259" y="871532"/>
                  <a:pt x="2062466" y="882823"/>
                </a:cubicBezTo>
                <a:cubicBezTo>
                  <a:pt x="2062466" y="882823"/>
                  <a:pt x="2062466" y="882823"/>
                  <a:pt x="2059673" y="882823"/>
                </a:cubicBezTo>
                <a:cubicBezTo>
                  <a:pt x="2054087" y="885646"/>
                  <a:pt x="2040122" y="888468"/>
                  <a:pt x="2031743" y="891291"/>
                </a:cubicBezTo>
                <a:cubicBezTo>
                  <a:pt x="2014985" y="874354"/>
                  <a:pt x="2001020" y="851772"/>
                  <a:pt x="1995434" y="829190"/>
                </a:cubicBezTo>
                <a:cubicBezTo>
                  <a:pt x="1992641" y="829190"/>
                  <a:pt x="1970297" y="832013"/>
                  <a:pt x="1967504" y="832013"/>
                </a:cubicBezTo>
                <a:cubicBezTo>
                  <a:pt x="1964711" y="857418"/>
                  <a:pt x="1959125" y="882823"/>
                  <a:pt x="1947953" y="902582"/>
                </a:cubicBezTo>
                <a:cubicBezTo>
                  <a:pt x="1947953" y="902582"/>
                  <a:pt x="1947953" y="902582"/>
                  <a:pt x="1945160" y="902582"/>
                </a:cubicBezTo>
                <a:cubicBezTo>
                  <a:pt x="1939574" y="902582"/>
                  <a:pt x="1925608" y="902582"/>
                  <a:pt x="1917229" y="902582"/>
                </a:cubicBezTo>
                <a:cubicBezTo>
                  <a:pt x="1917229" y="902582"/>
                  <a:pt x="1917229" y="902582"/>
                  <a:pt x="1914436" y="902582"/>
                </a:cubicBezTo>
                <a:cubicBezTo>
                  <a:pt x="1903264" y="882823"/>
                  <a:pt x="1897678" y="857418"/>
                  <a:pt x="1897678" y="832013"/>
                </a:cubicBezTo>
                <a:cubicBezTo>
                  <a:pt x="1894885" y="832013"/>
                  <a:pt x="1869748" y="829190"/>
                  <a:pt x="1866955" y="829190"/>
                </a:cubicBezTo>
                <a:cubicBezTo>
                  <a:pt x="1861369" y="851772"/>
                  <a:pt x="1847404" y="874354"/>
                  <a:pt x="1833439" y="891291"/>
                </a:cubicBezTo>
                <a:cubicBezTo>
                  <a:pt x="1833439" y="891291"/>
                  <a:pt x="1833439" y="891291"/>
                  <a:pt x="1830646" y="891291"/>
                </a:cubicBezTo>
                <a:cubicBezTo>
                  <a:pt x="1822267" y="888468"/>
                  <a:pt x="1808302" y="885646"/>
                  <a:pt x="1802716" y="882823"/>
                </a:cubicBezTo>
                <a:cubicBezTo>
                  <a:pt x="1802716" y="882823"/>
                  <a:pt x="1802716" y="882823"/>
                  <a:pt x="1799923" y="882823"/>
                </a:cubicBezTo>
                <a:cubicBezTo>
                  <a:pt x="1799923" y="882823"/>
                  <a:pt x="1799923" y="882823"/>
                  <a:pt x="1799923" y="880000"/>
                </a:cubicBezTo>
                <a:cubicBezTo>
                  <a:pt x="1797130" y="871532"/>
                  <a:pt x="1797130" y="857418"/>
                  <a:pt x="1797130" y="846127"/>
                </a:cubicBezTo>
                <a:cubicBezTo>
                  <a:pt x="1797130" y="834836"/>
                  <a:pt x="1797130" y="820722"/>
                  <a:pt x="1799923" y="809431"/>
                </a:cubicBezTo>
                <a:cubicBezTo>
                  <a:pt x="1797130" y="809431"/>
                  <a:pt x="1777579" y="800962"/>
                  <a:pt x="1774786" y="798140"/>
                </a:cubicBezTo>
                <a:cubicBezTo>
                  <a:pt x="1760821" y="820722"/>
                  <a:pt x="1744063" y="837658"/>
                  <a:pt x="1724512" y="848949"/>
                </a:cubicBezTo>
                <a:cubicBezTo>
                  <a:pt x="1724512" y="848949"/>
                  <a:pt x="1724512" y="848949"/>
                  <a:pt x="1721719" y="851772"/>
                </a:cubicBezTo>
                <a:cubicBezTo>
                  <a:pt x="1721719" y="851772"/>
                  <a:pt x="1721719" y="851772"/>
                  <a:pt x="1721719" y="848949"/>
                </a:cubicBezTo>
                <a:cubicBezTo>
                  <a:pt x="1713340" y="846127"/>
                  <a:pt x="1702168" y="840481"/>
                  <a:pt x="1696582" y="834836"/>
                </a:cubicBezTo>
                <a:cubicBezTo>
                  <a:pt x="1696582" y="834836"/>
                  <a:pt x="1696582" y="832013"/>
                  <a:pt x="1696582" y="832013"/>
                </a:cubicBezTo>
                <a:cubicBezTo>
                  <a:pt x="1696582" y="809431"/>
                  <a:pt x="1702168" y="786848"/>
                  <a:pt x="1713340" y="764266"/>
                </a:cubicBezTo>
                <a:cubicBezTo>
                  <a:pt x="1710547" y="761443"/>
                  <a:pt x="1693789" y="747330"/>
                  <a:pt x="1690996" y="744507"/>
                </a:cubicBezTo>
                <a:cubicBezTo>
                  <a:pt x="1671445" y="764266"/>
                  <a:pt x="1649101" y="775557"/>
                  <a:pt x="1629549" y="781203"/>
                </a:cubicBezTo>
                <a:cubicBezTo>
                  <a:pt x="1629549" y="781203"/>
                  <a:pt x="1629549" y="781203"/>
                  <a:pt x="1626756" y="781203"/>
                </a:cubicBezTo>
                <a:cubicBezTo>
                  <a:pt x="1621170" y="775557"/>
                  <a:pt x="1609998" y="767089"/>
                  <a:pt x="1607205" y="761443"/>
                </a:cubicBezTo>
                <a:cubicBezTo>
                  <a:pt x="1607205" y="761443"/>
                  <a:pt x="1607205" y="761443"/>
                  <a:pt x="1604412" y="758621"/>
                </a:cubicBezTo>
                <a:cubicBezTo>
                  <a:pt x="1609998" y="736038"/>
                  <a:pt x="1623963" y="713456"/>
                  <a:pt x="1640722" y="696520"/>
                </a:cubicBezTo>
                <a:cubicBezTo>
                  <a:pt x="1637929" y="693697"/>
                  <a:pt x="1623963" y="673937"/>
                  <a:pt x="1623963" y="671115"/>
                </a:cubicBezTo>
                <a:cubicBezTo>
                  <a:pt x="1601619" y="685229"/>
                  <a:pt x="1576482" y="690874"/>
                  <a:pt x="1554138" y="690874"/>
                </a:cubicBezTo>
                <a:cubicBezTo>
                  <a:pt x="1548552" y="682406"/>
                  <a:pt x="1540173" y="671115"/>
                  <a:pt x="1537380" y="665469"/>
                </a:cubicBezTo>
                <a:cubicBezTo>
                  <a:pt x="1537380" y="665469"/>
                  <a:pt x="1537380" y="665469"/>
                  <a:pt x="1537380" y="662646"/>
                </a:cubicBezTo>
                <a:cubicBezTo>
                  <a:pt x="1548552" y="642887"/>
                  <a:pt x="1568103" y="623127"/>
                  <a:pt x="1587654" y="611836"/>
                </a:cubicBezTo>
                <a:cubicBezTo>
                  <a:pt x="1587654" y="609014"/>
                  <a:pt x="1576482" y="586431"/>
                  <a:pt x="1576482" y="583609"/>
                </a:cubicBezTo>
                <a:cubicBezTo>
                  <a:pt x="1554138" y="589254"/>
                  <a:pt x="1526208" y="592077"/>
                  <a:pt x="1506657" y="583609"/>
                </a:cubicBezTo>
                <a:cubicBezTo>
                  <a:pt x="1506657" y="583609"/>
                  <a:pt x="1506657" y="583609"/>
                  <a:pt x="1503864" y="583609"/>
                </a:cubicBezTo>
                <a:cubicBezTo>
                  <a:pt x="1501071" y="575140"/>
                  <a:pt x="1498278" y="563849"/>
                  <a:pt x="1495485" y="555381"/>
                </a:cubicBezTo>
                <a:cubicBezTo>
                  <a:pt x="1495485" y="555381"/>
                  <a:pt x="1495485" y="555381"/>
                  <a:pt x="1495485" y="552558"/>
                </a:cubicBezTo>
                <a:cubicBezTo>
                  <a:pt x="1495485" y="552558"/>
                  <a:pt x="1495485" y="552558"/>
                  <a:pt x="1498278" y="552558"/>
                </a:cubicBezTo>
                <a:cubicBezTo>
                  <a:pt x="1512243" y="535621"/>
                  <a:pt x="1534587" y="524330"/>
                  <a:pt x="1559724" y="515862"/>
                </a:cubicBezTo>
                <a:cubicBezTo>
                  <a:pt x="1556931" y="513039"/>
                  <a:pt x="1554138" y="490457"/>
                  <a:pt x="1554138" y="484812"/>
                </a:cubicBezTo>
                <a:cubicBezTo>
                  <a:pt x="1529001" y="484812"/>
                  <a:pt x="1503864" y="479166"/>
                  <a:pt x="1487106" y="467875"/>
                </a:cubicBezTo>
                <a:cubicBezTo>
                  <a:pt x="1487106" y="467875"/>
                  <a:pt x="1487106" y="467875"/>
                  <a:pt x="1484313" y="467875"/>
                </a:cubicBezTo>
                <a:cubicBezTo>
                  <a:pt x="1484313" y="467875"/>
                  <a:pt x="1484313" y="467875"/>
                  <a:pt x="1484313" y="465052"/>
                </a:cubicBezTo>
                <a:cubicBezTo>
                  <a:pt x="1484313" y="462229"/>
                  <a:pt x="1484313" y="456584"/>
                  <a:pt x="1484313" y="450938"/>
                </a:cubicBezTo>
                <a:cubicBezTo>
                  <a:pt x="1484313" y="445293"/>
                  <a:pt x="1484313" y="439647"/>
                  <a:pt x="1484313" y="436824"/>
                </a:cubicBezTo>
                <a:cubicBezTo>
                  <a:pt x="1484313" y="436824"/>
                  <a:pt x="1484313" y="436824"/>
                  <a:pt x="1484313" y="434002"/>
                </a:cubicBezTo>
                <a:cubicBezTo>
                  <a:pt x="1484313" y="434002"/>
                  <a:pt x="1484313" y="434002"/>
                  <a:pt x="1487106" y="434002"/>
                </a:cubicBezTo>
                <a:cubicBezTo>
                  <a:pt x="1503864" y="422710"/>
                  <a:pt x="1529001" y="417065"/>
                  <a:pt x="1554138" y="417065"/>
                </a:cubicBezTo>
                <a:cubicBezTo>
                  <a:pt x="1554138" y="414242"/>
                  <a:pt x="1556931" y="388837"/>
                  <a:pt x="1556931" y="386014"/>
                </a:cubicBezTo>
                <a:cubicBezTo>
                  <a:pt x="1534587" y="380369"/>
                  <a:pt x="1512243" y="366255"/>
                  <a:pt x="1498278" y="352141"/>
                </a:cubicBezTo>
                <a:cubicBezTo>
                  <a:pt x="1498278" y="352141"/>
                  <a:pt x="1498278" y="352141"/>
                  <a:pt x="1495485" y="349318"/>
                </a:cubicBezTo>
                <a:cubicBezTo>
                  <a:pt x="1498278" y="340850"/>
                  <a:pt x="1501071" y="329559"/>
                  <a:pt x="1503864" y="321091"/>
                </a:cubicBezTo>
                <a:cubicBezTo>
                  <a:pt x="1503864" y="321091"/>
                  <a:pt x="1503864" y="321091"/>
                  <a:pt x="1503864" y="318268"/>
                </a:cubicBezTo>
                <a:cubicBezTo>
                  <a:pt x="1503864" y="318268"/>
                  <a:pt x="1503864" y="318268"/>
                  <a:pt x="1506657" y="318268"/>
                </a:cubicBezTo>
                <a:cubicBezTo>
                  <a:pt x="1526208" y="312622"/>
                  <a:pt x="1551345" y="312622"/>
                  <a:pt x="1576482" y="318268"/>
                </a:cubicBezTo>
                <a:cubicBezTo>
                  <a:pt x="1576482" y="315445"/>
                  <a:pt x="1584861" y="295686"/>
                  <a:pt x="1587654" y="292863"/>
                </a:cubicBezTo>
                <a:cubicBezTo>
                  <a:pt x="1565310" y="278749"/>
                  <a:pt x="1548552" y="261812"/>
                  <a:pt x="1537380" y="242053"/>
                </a:cubicBezTo>
                <a:cubicBezTo>
                  <a:pt x="1537380" y="242053"/>
                  <a:pt x="1537380" y="242053"/>
                  <a:pt x="1537380" y="239230"/>
                </a:cubicBezTo>
                <a:cubicBezTo>
                  <a:pt x="1540173" y="230762"/>
                  <a:pt x="1545759" y="219471"/>
                  <a:pt x="1551345" y="213825"/>
                </a:cubicBezTo>
                <a:cubicBezTo>
                  <a:pt x="1551345" y="213825"/>
                  <a:pt x="1551345" y="213825"/>
                  <a:pt x="1554138" y="213825"/>
                </a:cubicBezTo>
                <a:cubicBezTo>
                  <a:pt x="1576482" y="213825"/>
                  <a:pt x="1601619" y="219471"/>
                  <a:pt x="1621170" y="230762"/>
                </a:cubicBezTo>
                <a:cubicBezTo>
                  <a:pt x="1623963" y="227939"/>
                  <a:pt x="1637929" y="208180"/>
                  <a:pt x="1640722" y="208180"/>
                </a:cubicBezTo>
                <a:cubicBezTo>
                  <a:pt x="1623963" y="188420"/>
                  <a:pt x="1609998" y="165838"/>
                  <a:pt x="1604412" y="146079"/>
                </a:cubicBezTo>
                <a:cubicBezTo>
                  <a:pt x="1604412" y="146079"/>
                  <a:pt x="1604412" y="146079"/>
                  <a:pt x="1604412" y="143256"/>
                </a:cubicBezTo>
                <a:cubicBezTo>
                  <a:pt x="1609998" y="134787"/>
                  <a:pt x="1618377" y="126319"/>
                  <a:pt x="1626756" y="123496"/>
                </a:cubicBezTo>
                <a:cubicBezTo>
                  <a:pt x="1626756" y="123496"/>
                  <a:pt x="1626756" y="123496"/>
                  <a:pt x="1626756" y="120674"/>
                </a:cubicBezTo>
                <a:cubicBezTo>
                  <a:pt x="1626756" y="120674"/>
                  <a:pt x="1626756" y="120674"/>
                  <a:pt x="1629549" y="120674"/>
                </a:cubicBezTo>
                <a:cubicBezTo>
                  <a:pt x="1649101" y="126319"/>
                  <a:pt x="1671445" y="140433"/>
                  <a:pt x="1688203" y="157370"/>
                </a:cubicBezTo>
                <a:cubicBezTo>
                  <a:pt x="1690996" y="154547"/>
                  <a:pt x="1707754" y="143256"/>
                  <a:pt x="1710547" y="140433"/>
                </a:cubicBezTo>
                <a:cubicBezTo>
                  <a:pt x="1699375" y="117851"/>
                  <a:pt x="1693789" y="95269"/>
                  <a:pt x="1693789" y="72686"/>
                </a:cubicBezTo>
                <a:cubicBezTo>
                  <a:pt x="1693789" y="72686"/>
                  <a:pt x="1693789" y="69864"/>
                  <a:pt x="1693789" y="69864"/>
                </a:cubicBezTo>
                <a:cubicBezTo>
                  <a:pt x="1702168" y="64218"/>
                  <a:pt x="1710547" y="58573"/>
                  <a:pt x="1718926" y="52927"/>
                </a:cubicBezTo>
                <a:cubicBezTo>
                  <a:pt x="1718926" y="52927"/>
                  <a:pt x="1718926" y="52927"/>
                  <a:pt x="1721719" y="52927"/>
                </a:cubicBezTo>
                <a:cubicBezTo>
                  <a:pt x="1721719" y="52927"/>
                  <a:pt x="1721719" y="52927"/>
                  <a:pt x="1721719" y="55750"/>
                </a:cubicBezTo>
                <a:cubicBezTo>
                  <a:pt x="1741270" y="64218"/>
                  <a:pt x="1758028" y="83977"/>
                  <a:pt x="1771993" y="103737"/>
                </a:cubicBezTo>
                <a:cubicBezTo>
                  <a:pt x="1774786" y="103737"/>
                  <a:pt x="1797130" y="92446"/>
                  <a:pt x="1799923" y="92446"/>
                </a:cubicBezTo>
                <a:cubicBezTo>
                  <a:pt x="1797130" y="81155"/>
                  <a:pt x="1794337" y="69864"/>
                  <a:pt x="1794337" y="55750"/>
                </a:cubicBezTo>
                <a:cubicBezTo>
                  <a:pt x="1794337" y="44459"/>
                  <a:pt x="1797130" y="33168"/>
                  <a:pt x="1799923" y="21876"/>
                </a:cubicBezTo>
                <a:cubicBezTo>
                  <a:pt x="1799923" y="21876"/>
                  <a:pt x="1799923" y="21876"/>
                  <a:pt x="1799923" y="19054"/>
                </a:cubicBezTo>
                <a:cubicBezTo>
                  <a:pt x="1808302" y="16231"/>
                  <a:pt x="1819474" y="13408"/>
                  <a:pt x="1827853" y="13408"/>
                </a:cubicBezTo>
                <a:cubicBezTo>
                  <a:pt x="1827853" y="13408"/>
                  <a:pt x="1827853" y="13408"/>
                  <a:pt x="1830646" y="10585"/>
                </a:cubicBezTo>
                <a:cubicBezTo>
                  <a:pt x="1830646" y="10585"/>
                  <a:pt x="1830646" y="10585"/>
                  <a:pt x="1830646" y="13408"/>
                </a:cubicBezTo>
                <a:cubicBezTo>
                  <a:pt x="1847404" y="27522"/>
                  <a:pt x="1858576" y="50104"/>
                  <a:pt x="1866955" y="75509"/>
                </a:cubicBezTo>
                <a:cubicBezTo>
                  <a:pt x="1869748" y="72686"/>
                  <a:pt x="1892092" y="69864"/>
                  <a:pt x="1897678" y="69864"/>
                </a:cubicBezTo>
                <a:cubicBezTo>
                  <a:pt x="1897678" y="47281"/>
                  <a:pt x="1903264" y="21876"/>
                  <a:pt x="1914436" y="21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dirty="0"/>
          </a:p>
        </p:txBody>
      </p:sp>
      <p:grpSp>
        <p:nvGrpSpPr>
          <p:cNvPr id="16" name="Group 45">
            <a:extLst>
              <a:ext uri="{FF2B5EF4-FFF2-40B4-BE49-F238E27FC236}">
                <a16:creationId xmlns:a16="http://schemas.microsoft.com/office/drawing/2014/main" id="{79275DDD-6F1A-9336-0886-82DA1CC289D2}"/>
              </a:ext>
            </a:extLst>
          </p:cNvPr>
          <p:cNvGrpSpPr/>
          <p:nvPr userDrawn="1"/>
        </p:nvGrpSpPr>
        <p:grpSpPr>
          <a:xfrm>
            <a:off x="5926922" y="6933909"/>
            <a:ext cx="5426878" cy="487518"/>
            <a:chOff x="-348110" y="6933909"/>
            <a:chExt cx="5426878" cy="487518"/>
          </a:xfrm>
        </p:grpSpPr>
        <p:grpSp>
          <p:nvGrpSpPr>
            <p:cNvPr id="17" name="Group 69">
              <a:extLst>
                <a:ext uri="{FF2B5EF4-FFF2-40B4-BE49-F238E27FC236}">
                  <a16:creationId xmlns:a16="http://schemas.microsoft.com/office/drawing/2014/main" id="{C299E3B3-F1C9-F2AF-5099-96763A33EC97}"/>
                </a:ext>
              </a:extLst>
            </p:cNvPr>
            <p:cNvGrpSpPr/>
            <p:nvPr userDrawn="1"/>
          </p:nvGrpSpPr>
          <p:grpSpPr>
            <a:xfrm>
              <a:off x="1383401" y="6984916"/>
              <a:ext cx="3695367" cy="202251"/>
              <a:chOff x="1316510" y="6885708"/>
              <a:chExt cx="3695367" cy="202251"/>
            </a:xfrm>
          </p:grpSpPr>
          <p:sp>
            <p:nvSpPr>
              <p:cNvPr id="20" name="Rectangle 72">
                <a:extLst>
                  <a:ext uri="{FF2B5EF4-FFF2-40B4-BE49-F238E27FC236}">
                    <a16:creationId xmlns:a16="http://schemas.microsoft.com/office/drawing/2014/main" id="{E57C7079-959B-8E3D-66FC-E1976C514DCA}"/>
                  </a:ext>
                </a:extLst>
              </p:cNvPr>
              <p:cNvSpPr/>
              <p:nvPr userDrawn="1"/>
            </p:nvSpPr>
            <p:spPr>
              <a:xfrm>
                <a:off x="1316510" y="6885708"/>
                <a:ext cx="893202" cy="202251"/>
              </a:xfrm>
              <a:prstGeom prst="rect">
                <a:avLst/>
              </a:prstGeom>
              <a:solidFill>
                <a:srgbClr val="17458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lstStyle/>
              <a:p>
                <a:pPr algn="ctr"/>
                <a:r>
                  <a:rPr lang="ja-JP" altLang="en-US" sz="600" b="0" i="0" u="none" baseline="0">
                    <a:latin typeface="Arial" panose="020B0604020202020204" pitchFamily="34" charset="0"/>
                    <a:ea typeface="MS PGothic" panose="020B0600070205080204" pitchFamily="34" charset="-128"/>
                    <a:cs typeface="Arial" panose="020B0604020202020204" pitchFamily="34" charset="0"/>
                  </a:rPr>
                  <a:t>ロイヤルブルー</a:t>
                </a:r>
                <a:br>
                  <a:rPr lang="en-US" sz="600" dirty="0"/>
                </a:br>
                <a:r>
                  <a:rPr lang="en-US" sz="600" dirty="0"/>
                  <a:t>R23,G69,B143</a:t>
                </a:r>
              </a:p>
            </p:txBody>
          </p:sp>
          <p:sp>
            <p:nvSpPr>
              <p:cNvPr id="21" name="Rectangle 73">
                <a:extLst>
                  <a:ext uri="{FF2B5EF4-FFF2-40B4-BE49-F238E27FC236}">
                    <a16:creationId xmlns:a16="http://schemas.microsoft.com/office/drawing/2014/main" id="{E9CC9FE7-0F08-98C6-09C7-834FB7AE378A}"/>
                  </a:ext>
                </a:extLst>
              </p:cNvPr>
              <p:cNvSpPr/>
              <p:nvPr userDrawn="1"/>
            </p:nvSpPr>
            <p:spPr>
              <a:xfrm>
                <a:off x="2250565" y="6885708"/>
                <a:ext cx="893202" cy="202251"/>
              </a:xfrm>
              <a:prstGeom prst="rect">
                <a:avLst/>
              </a:prstGeom>
              <a:solidFill>
                <a:srgbClr val="005D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700" b="0" i="0" u="none" baseline="0">
                    <a:latin typeface="Arial" panose="020B0604020202020204" pitchFamily="34" charset="0"/>
                    <a:ea typeface="MS PGothic" panose="020B0600070205080204" pitchFamily="34" charset="-128"/>
                    <a:cs typeface="Arial" panose="020B0604020202020204" pitchFamily="34" charset="0"/>
                  </a:rPr>
                  <a:t>アズール</a:t>
                </a:r>
                <a:br>
                  <a:rPr lang="en-US" sz="600" dirty="0"/>
                </a:br>
                <a:r>
                  <a:rPr lang="en-US" sz="600" dirty="0">
                    <a:solidFill>
                      <a:schemeClr val="bg1"/>
                    </a:solidFill>
                  </a:rPr>
                  <a:t>R0,G93,B170</a:t>
                </a:r>
              </a:p>
            </p:txBody>
          </p:sp>
          <p:sp>
            <p:nvSpPr>
              <p:cNvPr id="22" name="Rectangle 74">
                <a:extLst>
                  <a:ext uri="{FF2B5EF4-FFF2-40B4-BE49-F238E27FC236}">
                    <a16:creationId xmlns:a16="http://schemas.microsoft.com/office/drawing/2014/main" id="{40563B68-0C2B-0113-6CB2-1665E326A87C}"/>
                  </a:ext>
                </a:extLst>
              </p:cNvPr>
              <p:cNvSpPr/>
              <p:nvPr userDrawn="1"/>
            </p:nvSpPr>
            <p:spPr>
              <a:xfrm>
                <a:off x="3184620" y="6885708"/>
                <a:ext cx="893202" cy="202251"/>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700" b="0" i="0" u="none" baseline="0">
                    <a:solidFill>
                      <a:schemeClr val="tx1"/>
                    </a:solidFill>
                    <a:latin typeface="Arial" panose="020B0604020202020204" pitchFamily="34" charset="0"/>
                    <a:ea typeface="MS PGothic" panose="020B0600070205080204" pitchFamily="34" charset="-128"/>
                    <a:cs typeface="Arial" panose="020B0604020202020204" pitchFamily="34" charset="0"/>
                  </a:rPr>
                  <a:t>スカイブルー</a:t>
                </a:r>
                <a:br>
                  <a:rPr lang="en-US" sz="600" dirty="0">
                    <a:solidFill>
                      <a:schemeClr val="tx1"/>
                    </a:solidFill>
                  </a:rPr>
                </a:br>
                <a:r>
                  <a:rPr lang="en-US" sz="600" dirty="0">
                    <a:solidFill>
                      <a:schemeClr val="tx1"/>
                    </a:solidFill>
                  </a:rPr>
                  <a:t>R1,G180,B231</a:t>
                </a:r>
              </a:p>
            </p:txBody>
          </p:sp>
          <p:sp>
            <p:nvSpPr>
              <p:cNvPr id="23" name="Rectangle 77">
                <a:extLst>
                  <a:ext uri="{FF2B5EF4-FFF2-40B4-BE49-F238E27FC236}">
                    <a16:creationId xmlns:a16="http://schemas.microsoft.com/office/drawing/2014/main" id="{D04A801A-FC95-B0BC-5B23-2028F7EE4316}"/>
                  </a:ext>
                </a:extLst>
              </p:cNvPr>
              <p:cNvSpPr/>
              <p:nvPr userDrawn="1"/>
            </p:nvSpPr>
            <p:spPr>
              <a:xfrm>
                <a:off x="4118675" y="6885708"/>
                <a:ext cx="893202" cy="202251"/>
              </a:xfrm>
              <a:prstGeom prst="rect">
                <a:avLst/>
              </a:prstGeom>
              <a:solidFill>
                <a:srgbClr val="F7A81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700" b="0" i="0" u="none" baseline="0">
                    <a:solidFill>
                      <a:schemeClr val="tx1"/>
                    </a:solidFill>
                    <a:latin typeface="Arial" panose="020B0604020202020204" pitchFamily="34" charset="0"/>
                    <a:ea typeface="MS PGothic" panose="020B0600070205080204" pitchFamily="34" charset="-128"/>
                    <a:cs typeface="Arial" panose="020B0604020202020204" pitchFamily="34" charset="0"/>
                  </a:rPr>
                  <a:t>ゴールド</a:t>
                </a:r>
                <a:br>
                  <a:rPr lang="en-US" sz="600" dirty="0">
                    <a:solidFill>
                      <a:schemeClr val="tx1"/>
                    </a:solidFill>
                  </a:rPr>
                </a:br>
                <a:r>
                  <a:rPr lang="en-US" sz="600" dirty="0">
                    <a:solidFill>
                      <a:schemeClr val="tx1"/>
                    </a:solidFill>
                  </a:rPr>
                  <a:t>R247,G168,B27</a:t>
                </a:r>
              </a:p>
            </p:txBody>
          </p:sp>
        </p:grpSp>
        <p:sp>
          <p:nvSpPr>
            <p:cNvPr id="18" name="TextBox 70">
              <a:extLst>
                <a:ext uri="{FF2B5EF4-FFF2-40B4-BE49-F238E27FC236}">
                  <a16:creationId xmlns:a16="http://schemas.microsoft.com/office/drawing/2014/main" id="{55E6891F-3F32-F73E-F023-826FE69DC0D2}"/>
                </a:ext>
              </a:extLst>
            </p:cNvPr>
            <p:cNvSpPr txBox="1"/>
            <p:nvPr userDrawn="1"/>
          </p:nvSpPr>
          <p:spPr>
            <a:xfrm>
              <a:off x="-348110" y="6933909"/>
              <a:ext cx="1697485" cy="307777"/>
            </a:xfrm>
            <a:prstGeom prst="rect">
              <a:avLst/>
            </a:prstGeom>
            <a:noFill/>
          </p:spPr>
          <p:txBody>
            <a:bodyPr wrap="square" lIns="0" rIns="0" rtlCol="0">
              <a:spAutoFit/>
            </a:bodyPr>
            <a:lstStyle/>
            <a:p>
              <a:pPr algn="r"/>
              <a:r>
                <a:rPr lang="ja-JP" altLang="en-US" sz="700" b="0" i="0" u="none" baseline="0">
                  <a:latin typeface="Arial" panose="020B0604020202020204" pitchFamily="34" charset="0"/>
                  <a:ea typeface="MS PGothic" panose="020B0600070205080204" pitchFamily="34" charset="-128"/>
                  <a:cs typeface="Arial" panose="020B0604020202020204" pitchFamily="34" charset="0"/>
                </a:rPr>
                <a:t>ロータリー・リーダーシップ・</a:t>
              </a:r>
            </a:p>
            <a:p>
              <a:pPr algn="r"/>
              <a:r>
                <a:rPr lang="ja-JP" altLang="en-US" sz="700" b="0" i="0" u="none" baseline="0">
                  <a:latin typeface="Arial" panose="020B0604020202020204" pitchFamily="34" charset="0"/>
                  <a:ea typeface="MS PGothic" panose="020B0600070205080204" pitchFamily="34" charset="-128"/>
                  <a:cs typeface="Arial" panose="020B0604020202020204" pitchFamily="34" charset="0"/>
                </a:rPr>
                <a:t>カラー</a:t>
              </a:r>
              <a:endParaRPr lang="en-US" sz="700" b="1" baseline="0" dirty="0">
                <a:solidFill>
                  <a:schemeClr val="tx1"/>
                </a:solidFill>
              </a:endParaRPr>
            </a:p>
          </p:txBody>
        </p:sp>
        <p:sp>
          <p:nvSpPr>
            <p:cNvPr id="19" name="TextBox 71">
              <a:extLst>
                <a:ext uri="{FF2B5EF4-FFF2-40B4-BE49-F238E27FC236}">
                  <a16:creationId xmlns:a16="http://schemas.microsoft.com/office/drawing/2014/main" id="{83CFC6BA-CB16-6A78-FA3B-69530DBA7ABD}"/>
                </a:ext>
              </a:extLst>
            </p:cNvPr>
            <p:cNvSpPr txBox="1"/>
            <p:nvPr userDrawn="1"/>
          </p:nvSpPr>
          <p:spPr>
            <a:xfrm>
              <a:off x="894996" y="7221372"/>
              <a:ext cx="448841" cy="200055"/>
            </a:xfrm>
            <a:prstGeom prst="rect">
              <a:avLst/>
            </a:prstGeom>
            <a:noFill/>
          </p:spPr>
          <p:txBody>
            <a:bodyPr wrap="none" lIns="0" rIns="0" rtlCol="0">
              <a:spAutoFit/>
            </a:bodyPr>
            <a:lstStyle>
              <a:defPPr>
                <a:defRPr lang="en-US"/>
              </a:defPPr>
              <a:lvl1pPr algn="r">
                <a:defRPr sz="800" b="1"/>
              </a:lvl1pPr>
            </a:lstStyle>
            <a:p>
              <a:pPr algn="r"/>
              <a:r>
                <a:rPr lang="ja-JP" altLang="en-US" sz="700" b="0" i="0" u="none" baseline="0">
                  <a:latin typeface="Arial" panose="020B0604020202020204" pitchFamily="34" charset="0"/>
                  <a:ea typeface="MS PGothic" panose="020B0600070205080204" pitchFamily="34" charset="-128"/>
                  <a:cs typeface="Arial" panose="020B0604020202020204" pitchFamily="34" charset="0"/>
                </a:rPr>
                <a:t>第二基本色</a:t>
              </a:r>
            </a:p>
          </p:txBody>
        </p:sp>
      </p:grpSp>
      <p:sp>
        <p:nvSpPr>
          <p:cNvPr id="24" name="Rectangle 27">
            <a:extLst>
              <a:ext uri="{FF2B5EF4-FFF2-40B4-BE49-F238E27FC236}">
                <a16:creationId xmlns:a16="http://schemas.microsoft.com/office/drawing/2014/main" id="{CACB9E98-F818-86CA-564C-BA8F33810D16}"/>
              </a:ext>
            </a:extLst>
          </p:cNvPr>
          <p:cNvSpPr/>
          <p:nvPr userDrawn="1"/>
        </p:nvSpPr>
        <p:spPr>
          <a:xfrm>
            <a:off x="9526543" y="7213528"/>
            <a:ext cx="893202" cy="202251"/>
          </a:xfrm>
          <a:prstGeom prst="rect">
            <a:avLst/>
          </a:prstGeom>
          <a:solidFill>
            <a:srgbClr val="87217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t>Violet</a:t>
            </a:r>
            <a:br>
              <a:rPr lang="en-US" sz="600" dirty="0"/>
            </a:br>
            <a:r>
              <a:rPr lang="en-US" sz="600" dirty="0"/>
              <a:t>R135,G33,B117</a:t>
            </a:r>
          </a:p>
        </p:txBody>
      </p:sp>
      <p:sp>
        <p:nvSpPr>
          <p:cNvPr id="25" name="Rectangle 28">
            <a:extLst>
              <a:ext uri="{FF2B5EF4-FFF2-40B4-BE49-F238E27FC236}">
                <a16:creationId xmlns:a16="http://schemas.microsoft.com/office/drawing/2014/main" id="{B0ABD599-ACB4-7E45-CE5C-CD6114F6B51E}"/>
              </a:ext>
            </a:extLst>
          </p:cNvPr>
          <p:cNvSpPr/>
          <p:nvPr userDrawn="1"/>
        </p:nvSpPr>
        <p:spPr>
          <a:xfrm>
            <a:off x="10460598" y="7213528"/>
            <a:ext cx="893202" cy="202251"/>
          </a:xfrm>
          <a:prstGeom prst="rect">
            <a:avLst/>
          </a:prstGeom>
          <a:solidFill>
            <a:srgbClr val="FF76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t>Orange</a:t>
            </a:r>
            <a:br>
              <a:rPr lang="en-US" sz="600" dirty="0"/>
            </a:br>
            <a:r>
              <a:rPr lang="en-US" sz="600" dirty="0"/>
              <a:t>R255,G118,B0</a:t>
            </a:r>
          </a:p>
        </p:txBody>
      </p:sp>
      <p:sp>
        <p:nvSpPr>
          <p:cNvPr id="26" name="Rectangle 29">
            <a:extLst>
              <a:ext uri="{FF2B5EF4-FFF2-40B4-BE49-F238E27FC236}">
                <a16:creationId xmlns:a16="http://schemas.microsoft.com/office/drawing/2014/main" id="{3EE23584-F008-8F8D-8E2A-F0B3B10B79E1}"/>
              </a:ext>
            </a:extLst>
          </p:cNvPr>
          <p:cNvSpPr/>
          <p:nvPr userDrawn="1"/>
        </p:nvSpPr>
        <p:spPr>
          <a:xfrm>
            <a:off x="7658433" y="7213528"/>
            <a:ext cx="893202" cy="202251"/>
          </a:xfrm>
          <a:prstGeom prst="rect">
            <a:avLst/>
          </a:prstGeom>
          <a:solidFill>
            <a:srgbClr val="D91B5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solidFill>
                  <a:schemeClr val="bg1"/>
                </a:solidFill>
              </a:rPr>
              <a:t>Cranberry</a:t>
            </a:r>
            <a:br>
              <a:rPr lang="en-US" sz="600" dirty="0">
                <a:solidFill>
                  <a:schemeClr val="bg1"/>
                </a:solidFill>
              </a:rPr>
            </a:br>
            <a:r>
              <a:rPr lang="en-US" sz="600" dirty="0">
                <a:solidFill>
                  <a:schemeClr val="bg1"/>
                </a:solidFill>
              </a:rPr>
              <a:t>R217,G27, B92</a:t>
            </a:r>
          </a:p>
        </p:txBody>
      </p:sp>
      <p:sp>
        <p:nvSpPr>
          <p:cNvPr id="27" name="Rectangle 30">
            <a:extLst>
              <a:ext uri="{FF2B5EF4-FFF2-40B4-BE49-F238E27FC236}">
                <a16:creationId xmlns:a16="http://schemas.microsoft.com/office/drawing/2014/main" id="{93B8174D-0802-2877-B593-A7AC0E536E27}"/>
              </a:ext>
            </a:extLst>
          </p:cNvPr>
          <p:cNvSpPr/>
          <p:nvPr userDrawn="1"/>
        </p:nvSpPr>
        <p:spPr>
          <a:xfrm>
            <a:off x="8592488" y="7213528"/>
            <a:ext cx="893202" cy="202251"/>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t>Turquoise</a:t>
            </a:r>
            <a:br>
              <a:rPr lang="en-US" sz="600" dirty="0"/>
            </a:br>
            <a:r>
              <a:rPr lang="en-US" sz="600" dirty="0"/>
              <a:t>R0,G153,B153</a:t>
            </a:r>
          </a:p>
        </p:txBody>
      </p:sp>
    </p:spTree>
    <p:extLst>
      <p:ext uri="{BB962C8B-B14F-4D97-AF65-F5344CB8AC3E}">
        <p14:creationId xmlns:p14="http://schemas.microsoft.com/office/powerpoint/2010/main" val="871219649"/>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2" r:id="rId12"/>
    <p:sldLayoutId id="2147483733" r:id="rId13"/>
    <p:sldLayoutId id="2147483734" r:id="rId14"/>
    <p:sldLayoutId id="2147483670" r:id="rId15"/>
    <p:sldLayoutId id="2147483671"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4" r:id="rId27"/>
    <p:sldLayoutId id="2147483685" r:id="rId28"/>
    <p:sldLayoutId id="2147483686" r:id="rId29"/>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033A641-70DA-4E41-9DFA-47D46F975128}" type="datetimeFigureOut">
              <a:rPr kumimoji="1" lang="ja-JP" altLang="en-US" smtClean="0"/>
              <a:t>2022/7/5</a:t>
            </a:fld>
            <a:endParaRPr kumimoji="1" lang="ja-JP" alt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kumimoji="1" lang="ja-JP" alt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9FB8E75-DE35-434A-98C1-177CCA2B47EE}" type="slidenum">
              <a:rPr kumimoji="1" lang="ja-JP" altLang="en-US" smtClean="0"/>
              <a:t>‹#›</a:t>
            </a:fld>
            <a:endParaRPr kumimoji="1" lang="ja-JP" altLang="en-US"/>
          </a:p>
        </p:txBody>
      </p:sp>
    </p:spTree>
    <p:extLst>
      <p:ext uri="{BB962C8B-B14F-4D97-AF65-F5344CB8AC3E}">
        <p14:creationId xmlns:p14="http://schemas.microsoft.com/office/powerpoint/2010/main" val="3798615320"/>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Lst>
  <p:txStyles>
    <p:titleStyle>
      <a:lvl1pPr algn="ctr" defTabSz="457200" rtl="0" eaLnBrk="1" latinLnBrk="0" hangingPunct="1">
        <a:spcBef>
          <a:spcPct val="0"/>
        </a:spcBef>
        <a:buNone/>
        <a:defRPr kumimoji="1" sz="4400" kern="1200" cap="none">
          <a:ln w="3175" cmpd="sng">
            <a:noFill/>
          </a:ln>
          <a:solidFill>
            <a:schemeClr val="tx1">
              <a:lumMod val="85000"/>
              <a:lumOff val="15000"/>
            </a:schemeClr>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kumimoji="1"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kumimoji="1"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kumimoji="1"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kumimoji="1"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3.xml"/><Relationship Id="rId4" Type="http://schemas.openxmlformats.org/officeDocument/2006/relationships/chart" Target="../charts/chart5.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37.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8.xml"/><Relationship Id="rId1" Type="http://schemas.openxmlformats.org/officeDocument/2006/relationships/tags" Target="../tags/tag1.xml"/><Relationship Id="rId5" Type="http://schemas.openxmlformats.org/officeDocument/2006/relationships/image" Target="../media/image20.png"/><Relationship Id="rId4" Type="http://schemas.openxmlformats.org/officeDocument/2006/relationships/image" Target="../media/image19.svg"/></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8.xml"/><Relationship Id="rId1" Type="http://schemas.openxmlformats.org/officeDocument/2006/relationships/tags" Target="../tags/tag2.xml"/><Relationship Id="rId5" Type="http://schemas.openxmlformats.org/officeDocument/2006/relationships/image" Target="../media/image19.svg"/><Relationship Id="rId4" Type="http://schemas.openxmlformats.org/officeDocument/2006/relationships/image" Target="../media/image18.png"/></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8.xml"/><Relationship Id="rId1" Type="http://schemas.openxmlformats.org/officeDocument/2006/relationships/tags" Target="../tags/tag3.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8.xml"/><Relationship Id="rId1" Type="http://schemas.openxmlformats.org/officeDocument/2006/relationships/tags" Target="../tags/tag4.xml"/><Relationship Id="rId5" Type="http://schemas.openxmlformats.org/officeDocument/2006/relationships/image" Target="../media/image25.svg"/><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8.xml"/><Relationship Id="rId1" Type="http://schemas.openxmlformats.org/officeDocument/2006/relationships/tags" Target="../tags/tag5.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38.xml"/><Relationship Id="rId1" Type="http://schemas.openxmlformats.org/officeDocument/2006/relationships/tags" Target="../tags/tag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8.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32.svg"/></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3.png"/><Relationship Id="rId1" Type="http://schemas.openxmlformats.org/officeDocument/2006/relationships/slideLayout" Target="../slideLayouts/slideLayout38.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19.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8.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8.xml"/><Relationship Id="rId1" Type="http://schemas.openxmlformats.org/officeDocument/2006/relationships/tags" Target="../tags/tag7.xml"/></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8.xml"/><Relationship Id="rId1" Type="http://schemas.openxmlformats.org/officeDocument/2006/relationships/tags" Target="../tags/tag8.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8.xml"/><Relationship Id="rId1" Type="http://schemas.openxmlformats.org/officeDocument/2006/relationships/tags" Target="../tags/tag9.xml"/><Relationship Id="rId5" Type="http://schemas.openxmlformats.org/officeDocument/2006/relationships/image" Target="../media/image40.svg"/><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8.xml"/><Relationship Id="rId5" Type="http://schemas.openxmlformats.org/officeDocument/2006/relationships/image" Target="../media/image44.png"/><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9.xml"/><Relationship Id="rId1" Type="http://schemas.openxmlformats.org/officeDocument/2006/relationships/tags" Target="../tags/tag10.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37.xml"/><Relationship Id="rId4" Type="http://schemas.openxmlformats.org/officeDocument/2006/relationships/image" Target="../media/image10.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3" Type="http://schemas.openxmlformats.org/officeDocument/2006/relationships/image" Target="../media/image45.tmp"/><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openxmlformats.org/officeDocument/2006/relationships/notesSlide" Target="../notesSlides/notesSlide28.xml"/><Relationship Id="rId1" Type="http://schemas.openxmlformats.org/officeDocument/2006/relationships/slideLayout" Target="../slideLayouts/slideLayout20.xml"/><Relationship Id="rId4" Type="http://schemas.openxmlformats.org/officeDocument/2006/relationships/image" Target="../media/image46.emf"/></Relationships>
</file>

<file path=ppt/slides/_rels/slide62.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openxmlformats.org/officeDocument/2006/relationships/notesSlide" Target="../notesSlides/notesSlide29.xml"/><Relationship Id="rId1" Type="http://schemas.openxmlformats.org/officeDocument/2006/relationships/slideLayout" Target="../slideLayouts/slideLayout20.xml"/><Relationship Id="rId4" Type="http://schemas.openxmlformats.org/officeDocument/2006/relationships/image" Target="../media/image47.emf"/></Relationships>
</file>

<file path=ppt/slides/_rels/slide63.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openxmlformats.org/officeDocument/2006/relationships/notesSlide" Target="../notesSlides/notesSlide30.xml"/><Relationship Id="rId1" Type="http://schemas.openxmlformats.org/officeDocument/2006/relationships/slideLayout" Target="../slideLayouts/slideLayout20.xml"/><Relationship Id="rId4" Type="http://schemas.openxmlformats.org/officeDocument/2006/relationships/image" Target="../media/image48.emf"/></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5.xml"/><Relationship Id="rId4" Type="http://schemas.openxmlformats.org/officeDocument/2006/relationships/image" Target="../media/image1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6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56.xml"/></Relationships>
</file>

<file path=ppt/slides/_rels/slide6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69.xml"/></Relationships>
</file>

<file path=ppt/slides/_rels/slide71.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56.xml"/></Relationships>
</file>

<file path=ppt/slides/_rels/slide7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0.xml"/></Relationships>
</file>

<file path=ppt/slides/_rels/slide7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60.xml"/></Relationships>
</file>

<file path=ppt/slides/_rels/slide7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0.xml"/></Relationships>
</file>

<file path=ppt/slides/_rels/slide7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0.xml"/></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39968" y="2288217"/>
            <a:ext cx="10480431" cy="2281569"/>
          </a:xfrm>
        </p:spPr>
        <p:txBody>
          <a:bodyPr/>
          <a:lstStyle/>
          <a:p>
            <a:r>
              <a:rPr lang="ja-JP" altLang="en-US" sz="4400" dirty="0"/>
              <a:t>　　　　　　</a:t>
            </a:r>
            <a:r>
              <a:rPr lang="ja-JP" altLang="en-US" sz="4000" b="1" dirty="0">
                <a:latin typeface="+mn-ea"/>
                <a:ea typeface="+mn-ea"/>
              </a:rPr>
              <a:t>ＲＩ第２７６０地区</a:t>
            </a:r>
            <a:br>
              <a:rPr lang="en-US" altLang="ja-JP" sz="4400" b="1" dirty="0">
                <a:latin typeface="ＤＦ平成ゴシック体W5" panose="020B0509000000000000" pitchFamily="49" charset="-128"/>
                <a:ea typeface="ＤＦ平成ゴシック体W5" panose="020B0509000000000000" pitchFamily="49" charset="-128"/>
              </a:rPr>
            </a:br>
            <a:r>
              <a:rPr lang="ja-JP" altLang="en-US" sz="4400" b="1" dirty="0"/>
              <a:t>　　　　　</a:t>
            </a:r>
            <a:r>
              <a:rPr lang="ja-JP" altLang="en-US" sz="6000" b="1" dirty="0">
                <a:latin typeface="+mn-ea"/>
                <a:ea typeface="+mn-ea"/>
              </a:rPr>
              <a:t>会員増強セミナー　</a:t>
            </a:r>
            <a:endParaRPr lang="ja-JP" altLang="en-US" sz="6000" b="1" dirty="0">
              <a:effectLst>
                <a:outerShdw blurRad="38100" dist="38100" dir="2700000" algn="tl">
                  <a:srgbClr val="000000">
                    <a:alpha val="43137"/>
                  </a:srgbClr>
                </a:outerShdw>
              </a:effectLst>
              <a:latin typeface="+mn-ea"/>
              <a:ea typeface="+mn-ea"/>
            </a:endParaRPr>
          </a:p>
        </p:txBody>
      </p:sp>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0450" y="302585"/>
            <a:ext cx="2133600" cy="2133600"/>
          </a:xfrm>
          <a:prstGeom prst="rect">
            <a:avLst/>
          </a:prstGeom>
        </p:spPr>
      </p:pic>
      <p:sp>
        <p:nvSpPr>
          <p:cNvPr id="4" name="サブタイトル 2"/>
          <p:cNvSpPr txBox="1">
            <a:spLocks/>
          </p:cNvSpPr>
          <p:nvPr/>
        </p:nvSpPr>
        <p:spPr>
          <a:xfrm>
            <a:off x="1092529" y="4726379"/>
            <a:ext cx="10070275" cy="1693472"/>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ja-JP" altLang="en-US" sz="2800" b="1" dirty="0">
                <a:solidFill>
                  <a:schemeClr val="tx2">
                    <a:lumMod val="75000"/>
                  </a:schemeClr>
                </a:solidFill>
                <a:latin typeface="+mn-ea"/>
                <a:ea typeface="+mn-ea"/>
              </a:rPr>
              <a:t>２０２２年７月６日（水）</a:t>
            </a:r>
            <a:r>
              <a:rPr lang="en-US" altLang="ja-JP" sz="2800" b="1" dirty="0">
                <a:solidFill>
                  <a:schemeClr val="tx2">
                    <a:lumMod val="75000"/>
                  </a:schemeClr>
                </a:solidFill>
                <a:latin typeface="+mn-ea"/>
                <a:ea typeface="+mn-ea"/>
              </a:rPr>
              <a:t>16:00~20:00</a:t>
            </a:r>
          </a:p>
          <a:p>
            <a:pPr marL="0" indent="0" algn="ctr">
              <a:buNone/>
            </a:pPr>
            <a:r>
              <a:rPr lang="ja-JP" altLang="en-US" sz="2800" b="1" dirty="0">
                <a:solidFill>
                  <a:schemeClr val="tx2">
                    <a:lumMod val="75000"/>
                  </a:schemeClr>
                </a:solidFill>
                <a:latin typeface="+mn-ea"/>
                <a:ea typeface="+mn-ea"/>
              </a:rPr>
              <a:t>名鉄グランドホテル</a:t>
            </a:r>
            <a:endParaRPr lang="en-US" altLang="ja-JP" sz="2800" b="1" dirty="0">
              <a:solidFill>
                <a:schemeClr val="tx2">
                  <a:lumMod val="75000"/>
                </a:schemeClr>
              </a:solidFill>
              <a:latin typeface="+mn-ea"/>
              <a:ea typeface="+mn-ea"/>
            </a:endParaRPr>
          </a:p>
          <a:p>
            <a:pPr marL="0" indent="0" algn="ctr">
              <a:buNone/>
            </a:pPr>
            <a:r>
              <a:rPr lang="ja-JP" altLang="en-US" sz="2800" b="1" dirty="0">
                <a:solidFill>
                  <a:schemeClr val="tx2">
                    <a:lumMod val="75000"/>
                  </a:schemeClr>
                </a:solidFill>
                <a:latin typeface="+mn-ea"/>
                <a:ea typeface="+mn-ea"/>
              </a:rPr>
              <a:t>ＲＩ第２７６０地区会員増強委員会</a:t>
            </a:r>
            <a:endParaRPr lang="en-US" altLang="ja-JP" sz="2800" b="1" dirty="0">
              <a:solidFill>
                <a:schemeClr val="tx2">
                  <a:lumMod val="75000"/>
                </a:schemeClr>
              </a:solidFill>
              <a:latin typeface="+mn-ea"/>
              <a:ea typeface="+mn-ea"/>
            </a:endParaRPr>
          </a:p>
          <a:p>
            <a:pPr marL="0" indent="0" algn="ctr">
              <a:buNone/>
            </a:pPr>
            <a:endParaRPr lang="en-US" altLang="ja-JP" sz="2400" b="1" dirty="0">
              <a:solidFill>
                <a:schemeClr val="tx2">
                  <a:lumMod val="75000"/>
                </a:schemeClr>
              </a:solidFill>
            </a:endParaRPr>
          </a:p>
          <a:p>
            <a:pPr marL="0" indent="0" algn="ctr">
              <a:buNone/>
            </a:pPr>
            <a:r>
              <a:rPr lang="ja-JP" altLang="en-US" sz="2500" b="1" dirty="0">
                <a:solidFill>
                  <a:schemeClr val="tx2">
                    <a:lumMod val="75000"/>
                  </a:schemeClr>
                </a:solidFill>
              </a:rPr>
              <a:t>　　</a:t>
            </a:r>
            <a:br>
              <a:rPr lang="en-US" altLang="ja-JP" sz="2400" b="1" dirty="0">
                <a:solidFill>
                  <a:schemeClr val="tx2">
                    <a:lumMod val="75000"/>
                  </a:schemeClr>
                </a:solidFill>
              </a:rPr>
            </a:br>
            <a:endParaRPr lang="en-US" altLang="ja-JP" sz="2400" b="1" dirty="0">
              <a:solidFill>
                <a:schemeClr val="tx2">
                  <a:lumMod val="75000"/>
                </a:schemeClr>
              </a:solidFill>
            </a:endParaRPr>
          </a:p>
          <a:p>
            <a:pPr marL="0" indent="0" algn="ctr">
              <a:buNone/>
            </a:pPr>
            <a:endParaRPr lang="ja-JP" altLang="en-US" sz="2400" b="1" dirty="0">
              <a:solidFill>
                <a:schemeClr val="tx2">
                  <a:lumMod val="75000"/>
                </a:schemeClr>
              </a:solidFill>
            </a:endParaRPr>
          </a:p>
          <a:p>
            <a:pPr marL="0" indent="0" algn="ctr">
              <a:buNone/>
            </a:pPr>
            <a:endParaRPr lang="ja-JP" altLang="en-US" sz="2400" b="1" dirty="0">
              <a:solidFill>
                <a:schemeClr val="tx2">
                  <a:lumMod val="75000"/>
                </a:schemeClr>
              </a:solidFill>
            </a:endParaRPr>
          </a:p>
        </p:txBody>
      </p:sp>
      <p:pic>
        <p:nvPicPr>
          <p:cNvPr id="6" name="Picture 4" descr="A picture containing icon&#10;&#10;Description automatically generated">
            <a:extLst>
              <a:ext uri="{FF2B5EF4-FFF2-40B4-BE49-F238E27FC236}">
                <a16:creationId xmlns:a16="http://schemas.microsoft.com/office/drawing/2014/main" id="{15AE991F-7A9C-1C49-E6BC-8F2817BC3B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9588" y="0"/>
            <a:ext cx="3732411" cy="2131622"/>
          </a:xfrm>
          <a:prstGeom prst="rect">
            <a:avLst/>
          </a:prstGeom>
        </p:spPr>
      </p:pic>
      <p:pic>
        <p:nvPicPr>
          <p:cNvPr id="7" name="図 6">
            <a:extLst>
              <a:ext uri="{FF2B5EF4-FFF2-40B4-BE49-F238E27FC236}">
                <a16:creationId xmlns:a16="http://schemas.microsoft.com/office/drawing/2014/main" id="{71E08078-10C1-4571-95D6-E8A1AB33D512}"/>
              </a:ext>
            </a:extLst>
          </p:cNvPr>
          <p:cNvPicPr>
            <a:picLocks noChangeAspect="1"/>
          </p:cNvPicPr>
          <p:nvPr/>
        </p:nvPicPr>
        <p:blipFill rotWithShape="1">
          <a:blip r:embed="rId5"/>
          <a:srcRect l="46004" r="-83454"/>
          <a:stretch/>
        </p:blipFill>
        <p:spPr>
          <a:xfrm>
            <a:off x="79899" y="5361369"/>
            <a:ext cx="5194209" cy="1496631"/>
          </a:xfrm>
          <a:prstGeom prst="rect">
            <a:avLst/>
          </a:prstGeom>
        </p:spPr>
      </p:pic>
      <p:pic>
        <p:nvPicPr>
          <p:cNvPr id="8" name="図 7">
            <a:extLst>
              <a:ext uri="{FF2B5EF4-FFF2-40B4-BE49-F238E27FC236}">
                <a16:creationId xmlns:a16="http://schemas.microsoft.com/office/drawing/2014/main" id="{D7635B82-9149-0FB9-89F7-42A31E22EF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6587" y="336430"/>
            <a:ext cx="1775027" cy="1494390"/>
          </a:xfrm>
          <a:prstGeom prst="rect">
            <a:avLst/>
          </a:prstGeom>
        </p:spPr>
      </p:pic>
    </p:spTree>
    <p:extLst>
      <p:ext uri="{BB962C8B-B14F-4D97-AF65-F5344CB8AC3E}">
        <p14:creationId xmlns:p14="http://schemas.microsoft.com/office/powerpoint/2010/main" val="48294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Shape 28">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タイトル 1">
            <a:extLst>
              <a:ext uri="{FF2B5EF4-FFF2-40B4-BE49-F238E27FC236}">
                <a16:creationId xmlns:a16="http://schemas.microsoft.com/office/drawing/2014/main" id="{E5BD632F-65D2-57E4-8100-CC7CF7244CDD}"/>
              </a:ext>
            </a:extLst>
          </p:cNvPr>
          <p:cNvSpPr>
            <a:spLocks noGrp="1"/>
          </p:cNvSpPr>
          <p:nvPr>
            <p:ph type="title"/>
          </p:nvPr>
        </p:nvSpPr>
        <p:spPr>
          <a:xfrm>
            <a:off x="934872" y="982272"/>
            <a:ext cx="3388419" cy="4560970"/>
          </a:xfrm>
        </p:spPr>
        <p:txBody>
          <a:bodyPr>
            <a:normAutofit/>
          </a:bodyPr>
          <a:lstStyle/>
          <a:p>
            <a:r>
              <a:rPr kumimoji="1" lang="ja-JP" altLang="en-US" sz="2800" b="1" dirty="0">
                <a:solidFill>
                  <a:srgbClr val="FFFFFF"/>
                </a:solidFill>
                <a:latin typeface="+mn-ea"/>
                <a:ea typeface="+mn-ea"/>
              </a:rPr>
              <a:t>クラブに女性が入ると（増えると）どんな感じ？</a:t>
            </a:r>
          </a:p>
        </p:txBody>
      </p:sp>
      <p:sp>
        <p:nvSpPr>
          <p:cNvPr id="31"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コンテンツ プレースホルダー 2">
            <a:extLst>
              <a:ext uri="{FF2B5EF4-FFF2-40B4-BE49-F238E27FC236}">
                <a16:creationId xmlns:a16="http://schemas.microsoft.com/office/drawing/2014/main" id="{0161C49A-8C85-08E6-F30F-0A4CD1BE8123}"/>
              </a:ext>
            </a:extLst>
          </p:cNvPr>
          <p:cNvSpPr>
            <a:spLocks noGrp="1"/>
          </p:cNvSpPr>
          <p:nvPr>
            <p:ph idx="1"/>
          </p:nvPr>
        </p:nvSpPr>
        <p:spPr>
          <a:xfrm>
            <a:off x="5221862" y="1719618"/>
            <a:ext cx="5948831" cy="4334629"/>
          </a:xfrm>
        </p:spPr>
        <p:txBody>
          <a:bodyPr anchor="ctr">
            <a:normAutofit/>
          </a:bodyPr>
          <a:lstStyle/>
          <a:p>
            <a:r>
              <a:rPr kumimoji="1" lang="ja-JP" altLang="en-US" b="1" dirty="0">
                <a:solidFill>
                  <a:srgbClr val="FEFFFF"/>
                </a:solidFill>
                <a:latin typeface="+mn-ea"/>
              </a:rPr>
              <a:t>女性目線での意見や奉仕活動が得られる。</a:t>
            </a:r>
            <a:endParaRPr kumimoji="1" lang="en-US" altLang="ja-JP" b="1" dirty="0">
              <a:solidFill>
                <a:srgbClr val="FEFFFF"/>
              </a:solidFill>
              <a:latin typeface="+mn-ea"/>
            </a:endParaRPr>
          </a:p>
          <a:p>
            <a:pPr marL="0" indent="0">
              <a:buNone/>
            </a:pPr>
            <a:endParaRPr kumimoji="1" lang="en-US" altLang="ja-JP" b="1" dirty="0">
              <a:solidFill>
                <a:srgbClr val="FEFFFF"/>
              </a:solidFill>
              <a:latin typeface="+mn-ea"/>
            </a:endParaRPr>
          </a:p>
          <a:p>
            <a:r>
              <a:rPr lang="ja-JP" altLang="en-US" b="1" dirty="0">
                <a:solidFill>
                  <a:srgbClr val="FEFFFF"/>
                </a:solidFill>
                <a:latin typeface="+mn-ea"/>
              </a:rPr>
              <a:t>新たな職業分類の方が増える。</a:t>
            </a:r>
            <a:endParaRPr lang="en-US" altLang="ja-JP" b="1" dirty="0">
              <a:solidFill>
                <a:srgbClr val="FEFFFF"/>
              </a:solidFill>
              <a:latin typeface="+mn-ea"/>
            </a:endParaRPr>
          </a:p>
          <a:p>
            <a:pPr marL="0" indent="0">
              <a:buNone/>
            </a:pPr>
            <a:endParaRPr lang="en-US" altLang="ja-JP" b="1" dirty="0">
              <a:solidFill>
                <a:srgbClr val="FEFFFF"/>
              </a:solidFill>
              <a:latin typeface="+mn-ea"/>
            </a:endParaRPr>
          </a:p>
          <a:p>
            <a:r>
              <a:rPr kumimoji="1" lang="ja-JP" altLang="en-US" b="1" dirty="0">
                <a:solidFill>
                  <a:srgbClr val="FEFFFF"/>
                </a:solidFill>
                <a:latin typeface="+mn-ea"/>
              </a:rPr>
              <a:t>例会の雰囲気が明るくなる、柔らかくなる。</a:t>
            </a:r>
          </a:p>
        </p:txBody>
      </p:sp>
    </p:spTree>
    <p:extLst>
      <p:ext uri="{BB962C8B-B14F-4D97-AF65-F5344CB8AC3E}">
        <p14:creationId xmlns:p14="http://schemas.microsoft.com/office/powerpoint/2010/main" val="4078449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タイトル 1">
            <a:extLst>
              <a:ext uri="{FF2B5EF4-FFF2-40B4-BE49-F238E27FC236}">
                <a16:creationId xmlns:a16="http://schemas.microsoft.com/office/drawing/2014/main" id="{5F273634-5F0E-285A-AE9E-5A9359AED42D}"/>
              </a:ext>
            </a:extLst>
          </p:cNvPr>
          <p:cNvSpPr>
            <a:spLocks noGrp="1"/>
          </p:cNvSpPr>
          <p:nvPr>
            <p:ph type="title"/>
          </p:nvPr>
        </p:nvSpPr>
        <p:spPr>
          <a:xfrm>
            <a:off x="3554498" y="477998"/>
            <a:ext cx="5083004" cy="858564"/>
          </a:xfrm>
        </p:spPr>
        <p:txBody>
          <a:bodyPr>
            <a:noAutofit/>
          </a:bodyPr>
          <a:lstStyle/>
          <a:p>
            <a:br>
              <a:rPr lang="en-US" altLang="ja-JP" sz="4000" dirty="0">
                <a:latin typeface="+mn-ea"/>
                <a:ea typeface="+mn-ea"/>
              </a:rPr>
            </a:br>
            <a:r>
              <a:rPr lang="ja-JP" altLang="en-US" sz="4000" b="1" dirty="0">
                <a:solidFill>
                  <a:schemeClr val="accent2"/>
                </a:solidFill>
                <a:latin typeface="+mn-ea"/>
                <a:ea typeface="+mn-ea"/>
              </a:rPr>
              <a:t>ロータリーと女性　</a:t>
            </a:r>
            <a:br>
              <a:rPr lang="en-US" altLang="ja-JP" sz="4000" b="1" dirty="0">
                <a:solidFill>
                  <a:schemeClr val="accent2"/>
                </a:solidFill>
                <a:latin typeface="+mn-ea"/>
                <a:ea typeface="+mn-ea"/>
              </a:rPr>
            </a:br>
            <a:endParaRPr kumimoji="1" lang="ja-JP" altLang="en-US" sz="4000" b="1" dirty="0">
              <a:solidFill>
                <a:schemeClr val="accent2"/>
              </a:solidFill>
              <a:latin typeface="+mn-ea"/>
              <a:ea typeface="+mn-ea"/>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 name="テキスト ボックス 8">
            <a:extLst>
              <a:ext uri="{FF2B5EF4-FFF2-40B4-BE49-F238E27FC236}">
                <a16:creationId xmlns:a16="http://schemas.microsoft.com/office/drawing/2014/main" id="{6C83ADDB-3087-355E-B875-8ADFCECEEBED}"/>
              </a:ext>
            </a:extLst>
          </p:cNvPr>
          <p:cNvSpPr txBox="1"/>
          <p:nvPr/>
        </p:nvSpPr>
        <p:spPr>
          <a:xfrm>
            <a:off x="2215302" y="4541850"/>
            <a:ext cx="8834845" cy="523220"/>
          </a:xfrm>
          <a:prstGeom prst="rect">
            <a:avLst/>
          </a:prstGeom>
          <a:noFill/>
        </p:spPr>
        <p:txBody>
          <a:bodyPr wrap="square">
            <a:spAutoFit/>
          </a:bodyPr>
          <a:lstStyle/>
          <a:p>
            <a:r>
              <a:rPr kumimoji="1" lang="ja-JP" altLang="en-US" sz="2800" b="1" dirty="0">
                <a:solidFill>
                  <a:schemeClr val="accent2"/>
                </a:solidFill>
                <a:latin typeface="+mn-ea"/>
              </a:rPr>
              <a:t>・女性ロータリアンの強みを挙げるなら「粘り強さ」</a:t>
            </a:r>
            <a:endParaRPr kumimoji="1" lang="en-US" altLang="ja-JP" sz="2800" b="1" dirty="0">
              <a:solidFill>
                <a:schemeClr val="accent2"/>
              </a:solidFill>
              <a:latin typeface="+mn-ea"/>
            </a:endParaRPr>
          </a:p>
        </p:txBody>
      </p:sp>
      <p:sp>
        <p:nvSpPr>
          <p:cNvPr id="11" name="テキスト ボックス 10">
            <a:extLst>
              <a:ext uri="{FF2B5EF4-FFF2-40B4-BE49-F238E27FC236}">
                <a16:creationId xmlns:a16="http://schemas.microsoft.com/office/drawing/2014/main" id="{081E4F69-4555-204A-AA0C-EA87DEB662F7}"/>
              </a:ext>
            </a:extLst>
          </p:cNvPr>
          <p:cNvSpPr txBox="1"/>
          <p:nvPr/>
        </p:nvSpPr>
        <p:spPr>
          <a:xfrm>
            <a:off x="2215302" y="3442643"/>
            <a:ext cx="7936334" cy="523220"/>
          </a:xfrm>
          <a:prstGeom prst="rect">
            <a:avLst/>
          </a:prstGeom>
          <a:noFill/>
        </p:spPr>
        <p:txBody>
          <a:bodyPr wrap="square">
            <a:spAutoFit/>
          </a:bodyPr>
          <a:lstStyle/>
          <a:p>
            <a:r>
              <a:rPr lang="ja-JP" altLang="en-US" sz="2800" b="1" dirty="0">
                <a:solidFill>
                  <a:schemeClr val="accent2"/>
                </a:solidFill>
                <a:latin typeface="+mn-ea"/>
              </a:rPr>
              <a:t>・</a:t>
            </a:r>
            <a:r>
              <a:rPr lang="en-US" altLang="ja-JP" sz="2800" b="1" dirty="0">
                <a:solidFill>
                  <a:schemeClr val="accent2"/>
                </a:solidFill>
                <a:latin typeface="+mn-ea"/>
              </a:rPr>
              <a:t>2018</a:t>
            </a:r>
            <a:r>
              <a:rPr lang="ja-JP" altLang="en-US" sz="2800" b="1" dirty="0">
                <a:solidFill>
                  <a:schemeClr val="accent2"/>
                </a:solidFill>
                <a:latin typeface="+mn-ea"/>
              </a:rPr>
              <a:t>年</a:t>
            </a:r>
            <a:r>
              <a:rPr lang="en-US" altLang="ja-JP" sz="2800" b="1" dirty="0">
                <a:solidFill>
                  <a:schemeClr val="accent2"/>
                </a:solidFill>
                <a:latin typeface="+mn-ea"/>
              </a:rPr>
              <a:t>3</a:t>
            </a:r>
            <a:r>
              <a:rPr lang="ja-JP" altLang="en-US" sz="2800" b="1" dirty="0">
                <a:solidFill>
                  <a:schemeClr val="accent2"/>
                </a:solidFill>
                <a:latin typeface="+mn-ea"/>
              </a:rPr>
              <a:t>月ロータリーインボイスへ</a:t>
            </a:r>
            <a:r>
              <a:rPr kumimoji="1" lang="ja-JP" altLang="en-US" sz="2800" b="1" dirty="0">
                <a:solidFill>
                  <a:schemeClr val="accent2"/>
                </a:solidFill>
                <a:latin typeface="+mn-ea"/>
              </a:rPr>
              <a:t>のご寄稿</a:t>
            </a:r>
            <a:endParaRPr kumimoji="1" lang="en-US" altLang="ja-JP" sz="2800" b="1" dirty="0">
              <a:solidFill>
                <a:schemeClr val="accent2"/>
              </a:solidFill>
              <a:latin typeface="+mn-ea"/>
            </a:endParaRPr>
          </a:p>
        </p:txBody>
      </p:sp>
      <p:sp>
        <p:nvSpPr>
          <p:cNvPr id="13" name="テキスト ボックス 12">
            <a:extLst>
              <a:ext uri="{FF2B5EF4-FFF2-40B4-BE49-F238E27FC236}">
                <a16:creationId xmlns:a16="http://schemas.microsoft.com/office/drawing/2014/main" id="{996980DD-6688-9A2E-743D-DF2E1500F3D7}"/>
              </a:ext>
            </a:extLst>
          </p:cNvPr>
          <p:cNvSpPr txBox="1"/>
          <p:nvPr/>
        </p:nvSpPr>
        <p:spPr>
          <a:xfrm>
            <a:off x="2215302" y="1912549"/>
            <a:ext cx="7493899" cy="954107"/>
          </a:xfrm>
          <a:prstGeom prst="rect">
            <a:avLst/>
          </a:prstGeom>
          <a:noFill/>
        </p:spPr>
        <p:txBody>
          <a:bodyPr wrap="square">
            <a:spAutoFit/>
          </a:bodyPr>
          <a:lstStyle/>
          <a:p>
            <a:r>
              <a:rPr kumimoji="1" lang="ja-JP" altLang="en-US" sz="2800" b="1" dirty="0">
                <a:solidFill>
                  <a:schemeClr val="accent2"/>
                </a:solidFill>
                <a:latin typeface="+mn-ea"/>
              </a:rPr>
              <a:t>・服部 陽子パストガバナー （東京広尾</a:t>
            </a:r>
            <a:r>
              <a:rPr kumimoji="1" lang="en-US" altLang="ja-JP" sz="2800" b="1" dirty="0">
                <a:solidFill>
                  <a:schemeClr val="accent2"/>
                </a:solidFill>
                <a:latin typeface="+mn-ea"/>
              </a:rPr>
              <a:t>RC</a:t>
            </a:r>
            <a:r>
              <a:rPr kumimoji="1" lang="ja-JP" altLang="en-US" sz="2800" b="1" dirty="0">
                <a:solidFill>
                  <a:schemeClr val="accent2"/>
                </a:solidFill>
                <a:latin typeface="+mn-ea"/>
              </a:rPr>
              <a:t>）（第</a:t>
            </a:r>
            <a:r>
              <a:rPr kumimoji="1" lang="en-US" altLang="ja-JP" sz="2800" b="1" dirty="0">
                <a:solidFill>
                  <a:schemeClr val="accent2"/>
                </a:solidFill>
                <a:latin typeface="+mn-ea"/>
              </a:rPr>
              <a:t>2750</a:t>
            </a:r>
            <a:r>
              <a:rPr kumimoji="1" lang="ja-JP" altLang="en-US" sz="2800" b="1" dirty="0">
                <a:solidFill>
                  <a:schemeClr val="accent2"/>
                </a:solidFill>
                <a:latin typeface="+mn-ea"/>
              </a:rPr>
              <a:t>地区</a:t>
            </a:r>
            <a:r>
              <a:rPr kumimoji="1" lang="en-US" altLang="ja-JP" sz="2800" b="1" dirty="0">
                <a:solidFill>
                  <a:schemeClr val="accent2"/>
                </a:solidFill>
                <a:latin typeface="+mn-ea"/>
              </a:rPr>
              <a:t>2018-2019</a:t>
            </a:r>
            <a:r>
              <a:rPr kumimoji="1" lang="ja-JP" altLang="en-US" sz="2800" b="1" dirty="0">
                <a:solidFill>
                  <a:schemeClr val="accent2"/>
                </a:solidFill>
                <a:latin typeface="+mn-ea"/>
              </a:rPr>
              <a:t>年度）</a:t>
            </a:r>
            <a:endParaRPr kumimoji="1" lang="en-US" altLang="ja-JP" sz="2800" b="1" dirty="0">
              <a:solidFill>
                <a:schemeClr val="accent2"/>
              </a:solidFill>
              <a:latin typeface="+mn-ea"/>
            </a:endParaRPr>
          </a:p>
        </p:txBody>
      </p:sp>
    </p:spTree>
    <p:extLst>
      <p:ext uri="{BB962C8B-B14F-4D97-AF65-F5344CB8AC3E}">
        <p14:creationId xmlns:p14="http://schemas.microsoft.com/office/powerpoint/2010/main" val="2422160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4BC99CB9-DDAD-44A2-8A1C-E3AF4E72DF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052B87AA-C66A-0A05-E0CB-D29F1BF4A1FF}"/>
              </a:ext>
            </a:extLst>
          </p:cNvPr>
          <p:cNvSpPr>
            <a:spLocks noGrp="1"/>
          </p:cNvSpPr>
          <p:nvPr>
            <p:ph type="title"/>
          </p:nvPr>
        </p:nvSpPr>
        <p:spPr>
          <a:xfrm>
            <a:off x="3755985" y="701650"/>
            <a:ext cx="4398931" cy="714634"/>
          </a:xfrm>
        </p:spPr>
        <p:txBody>
          <a:bodyPr anchor="b">
            <a:noAutofit/>
          </a:bodyPr>
          <a:lstStyle/>
          <a:p>
            <a:r>
              <a:rPr kumimoji="1" lang="ja-JP" altLang="en-US" sz="4000" b="1" dirty="0">
                <a:solidFill>
                  <a:schemeClr val="tx2"/>
                </a:solidFill>
                <a:latin typeface="+mn-ea"/>
                <a:ea typeface="+mn-ea"/>
              </a:rPr>
              <a:t>女性会員の悩み？</a:t>
            </a:r>
          </a:p>
        </p:txBody>
      </p:sp>
      <p:grpSp>
        <p:nvGrpSpPr>
          <p:cNvPr id="23" name="Group 22">
            <a:extLst>
              <a:ext uri="{FF2B5EF4-FFF2-40B4-BE49-F238E27FC236}">
                <a16:creationId xmlns:a16="http://schemas.microsoft.com/office/drawing/2014/main" id="{5C3921CD-DDE5-4B57-8FDF-B37ADE4EDAC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91219" y="3985"/>
            <a:ext cx="9747620" cy="6858000"/>
            <a:chOff x="1318434" y="36937"/>
            <a:chExt cx="9747620" cy="6858000"/>
          </a:xfrm>
        </p:grpSpPr>
        <p:sp>
          <p:nvSpPr>
            <p:cNvPr id="24" name="Freeform: Shape 23">
              <a:extLst>
                <a:ext uri="{FF2B5EF4-FFF2-40B4-BE49-F238E27FC236}">
                  <a16:creationId xmlns:a16="http://schemas.microsoft.com/office/drawing/2014/main" id="{A4CBEDF6-7B5F-471F-AF99-301A237481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0551" y="36937"/>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gradFill>
              <a:gsLst>
                <a:gs pos="2000">
                  <a:schemeClr val="bg1">
                    <a:alpha val="10000"/>
                  </a:schemeClr>
                </a:gs>
                <a:gs pos="16000">
                  <a:schemeClr val="accent6">
                    <a:alpha val="8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Shape 24">
              <a:extLst>
                <a:ext uri="{FF2B5EF4-FFF2-40B4-BE49-F238E27FC236}">
                  <a16:creationId xmlns:a16="http://schemas.microsoft.com/office/drawing/2014/main" id="{1D43DB10-4F84-47C2-8170-CB9EED8667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59468" y="36937"/>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Freeform: Shape 25">
              <a:extLst>
                <a:ext uri="{FF2B5EF4-FFF2-40B4-BE49-F238E27FC236}">
                  <a16:creationId xmlns:a16="http://schemas.microsoft.com/office/drawing/2014/main" id="{9F35C7A0-1526-4D97-BCD8-91B3576E3C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48217" y="36937"/>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gradFill>
              <a:gsLst>
                <a:gs pos="2000">
                  <a:schemeClr val="bg1">
                    <a:alpha val="10000"/>
                  </a:schemeClr>
                </a:gs>
                <a:gs pos="16000">
                  <a:schemeClr val="accent6">
                    <a:alpha val="2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Freeform: Shape 26">
              <a:extLst>
                <a:ext uri="{FF2B5EF4-FFF2-40B4-BE49-F238E27FC236}">
                  <a16:creationId xmlns:a16="http://schemas.microsoft.com/office/drawing/2014/main" id="{1009574A-38B7-43A8-A925-1FB54C6B1A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29061" y="36937"/>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gradFill>
              <a:gsLst>
                <a:gs pos="2000">
                  <a:schemeClr val="bg1">
                    <a:alpha val="10000"/>
                  </a:schemeClr>
                </a:gs>
                <a:gs pos="16000">
                  <a:schemeClr val="accent6">
                    <a:alpha val="8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Shape 27">
              <a:extLst>
                <a:ext uri="{FF2B5EF4-FFF2-40B4-BE49-F238E27FC236}">
                  <a16:creationId xmlns:a16="http://schemas.microsoft.com/office/drawing/2014/main" id="{EA3AAA50-DE22-4E5D-9064-A37786C590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8434" y="36937"/>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gradFill>
              <a:gsLst>
                <a:gs pos="2000">
                  <a:schemeClr val="bg1">
                    <a:alpha val="10000"/>
                  </a:schemeClr>
                </a:gs>
                <a:gs pos="16000">
                  <a:schemeClr val="accent6">
                    <a:alpha val="2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5" name="テキスト ボックス 14">
            <a:extLst>
              <a:ext uri="{FF2B5EF4-FFF2-40B4-BE49-F238E27FC236}">
                <a16:creationId xmlns:a16="http://schemas.microsoft.com/office/drawing/2014/main" id="{216ED8CC-2880-524D-B31D-D2D266A46A7B}"/>
              </a:ext>
            </a:extLst>
          </p:cNvPr>
          <p:cNvSpPr txBox="1"/>
          <p:nvPr/>
        </p:nvSpPr>
        <p:spPr>
          <a:xfrm>
            <a:off x="2362724" y="3894067"/>
            <a:ext cx="8352532" cy="523220"/>
          </a:xfrm>
          <a:prstGeom prst="rect">
            <a:avLst/>
          </a:prstGeom>
          <a:noFill/>
        </p:spPr>
        <p:txBody>
          <a:bodyPr wrap="square">
            <a:spAutoFit/>
          </a:bodyPr>
          <a:lstStyle/>
          <a:p>
            <a:r>
              <a:rPr lang="ja-JP" altLang="en-US" sz="2800" b="1" dirty="0">
                <a:solidFill>
                  <a:schemeClr val="tx2"/>
                </a:solidFill>
              </a:rPr>
              <a:t>・悩みを共有できる（相談できる）仲間がいない。</a:t>
            </a:r>
            <a:endParaRPr lang="en-US" altLang="ja-JP" sz="2800" b="1" dirty="0">
              <a:solidFill>
                <a:schemeClr val="tx2"/>
              </a:solidFill>
            </a:endParaRPr>
          </a:p>
        </p:txBody>
      </p:sp>
      <p:sp>
        <p:nvSpPr>
          <p:cNvPr id="17" name="テキスト ボックス 16">
            <a:extLst>
              <a:ext uri="{FF2B5EF4-FFF2-40B4-BE49-F238E27FC236}">
                <a16:creationId xmlns:a16="http://schemas.microsoft.com/office/drawing/2014/main" id="{2B33A50B-565C-1865-E999-2D536BE62EB0}"/>
              </a:ext>
            </a:extLst>
          </p:cNvPr>
          <p:cNvSpPr txBox="1"/>
          <p:nvPr/>
        </p:nvSpPr>
        <p:spPr>
          <a:xfrm>
            <a:off x="2362724" y="3276597"/>
            <a:ext cx="7845905" cy="523220"/>
          </a:xfrm>
          <a:prstGeom prst="rect">
            <a:avLst/>
          </a:prstGeom>
          <a:noFill/>
        </p:spPr>
        <p:txBody>
          <a:bodyPr wrap="square">
            <a:spAutoFit/>
          </a:bodyPr>
          <a:lstStyle/>
          <a:p>
            <a:r>
              <a:rPr kumimoji="1" lang="ja-JP" altLang="en-US" sz="2800" b="1" dirty="0">
                <a:solidFill>
                  <a:schemeClr val="tx2"/>
                </a:solidFill>
              </a:rPr>
              <a:t>・自クラブ以外</a:t>
            </a:r>
            <a:r>
              <a:rPr lang="ja-JP" altLang="en-US" sz="2800" b="1" dirty="0">
                <a:solidFill>
                  <a:schemeClr val="tx2"/>
                </a:solidFill>
              </a:rPr>
              <a:t>の</a:t>
            </a:r>
            <a:r>
              <a:rPr kumimoji="1" lang="ja-JP" altLang="en-US" sz="2800" b="1" dirty="0">
                <a:solidFill>
                  <a:schemeClr val="tx2"/>
                </a:solidFill>
              </a:rPr>
              <a:t>ロータリアンとの接点がない。</a:t>
            </a:r>
            <a:endParaRPr lang="en-US" altLang="ja-JP" sz="2800" b="1" dirty="0">
              <a:solidFill>
                <a:schemeClr val="tx2"/>
              </a:solidFill>
            </a:endParaRPr>
          </a:p>
        </p:txBody>
      </p:sp>
      <p:sp>
        <p:nvSpPr>
          <p:cNvPr id="19" name="テキスト ボックス 18">
            <a:extLst>
              <a:ext uri="{FF2B5EF4-FFF2-40B4-BE49-F238E27FC236}">
                <a16:creationId xmlns:a16="http://schemas.microsoft.com/office/drawing/2014/main" id="{6679FA28-2264-E3C9-B900-449E200DF8D8}"/>
              </a:ext>
            </a:extLst>
          </p:cNvPr>
          <p:cNvSpPr txBox="1"/>
          <p:nvPr/>
        </p:nvSpPr>
        <p:spPr>
          <a:xfrm>
            <a:off x="2362724" y="2659127"/>
            <a:ext cx="6380404" cy="523220"/>
          </a:xfrm>
          <a:prstGeom prst="rect">
            <a:avLst/>
          </a:prstGeom>
          <a:noFill/>
        </p:spPr>
        <p:txBody>
          <a:bodyPr wrap="square">
            <a:spAutoFit/>
          </a:bodyPr>
          <a:lstStyle/>
          <a:p>
            <a:r>
              <a:rPr lang="ja-JP" altLang="en-US" sz="2800" b="1" dirty="0">
                <a:solidFill>
                  <a:schemeClr val="tx2"/>
                </a:solidFill>
              </a:rPr>
              <a:t>・会員間の交流が満足にできていない。</a:t>
            </a:r>
            <a:endParaRPr lang="en-US" altLang="ja-JP" sz="2800" b="1" dirty="0">
              <a:solidFill>
                <a:schemeClr val="tx2"/>
              </a:solidFill>
            </a:endParaRPr>
          </a:p>
        </p:txBody>
      </p:sp>
      <p:sp>
        <p:nvSpPr>
          <p:cNvPr id="22" name="テキスト ボックス 21">
            <a:extLst>
              <a:ext uri="{FF2B5EF4-FFF2-40B4-BE49-F238E27FC236}">
                <a16:creationId xmlns:a16="http://schemas.microsoft.com/office/drawing/2014/main" id="{00A6B370-90AF-F52B-70C4-BB883D2603D3}"/>
              </a:ext>
            </a:extLst>
          </p:cNvPr>
          <p:cNvSpPr txBox="1"/>
          <p:nvPr/>
        </p:nvSpPr>
        <p:spPr>
          <a:xfrm>
            <a:off x="2362724" y="2037217"/>
            <a:ext cx="6098058" cy="523220"/>
          </a:xfrm>
          <a:prstGeom prst="rect">
            <a:avLst/>
          </a:prstGeom>
          <a:noFill/>
        </p:spPr>
        <p:txBody>
          <a:bodyPr wrap="square">
            <a:spAutoFit/>
          </a:bodyPr>
          <a:lstStyle/>
          <a:p>
            <a:r>
              <a:rPr kumimoji="1" lang="ja-JP" altLang="en-US" sz="2800" b="1" dirty="0">
                <a:solidFill>
                  <a:schemeClr val="tx2"/>
                </a:solidFill>
              </a:rPr>
              <a:t>・男性社会の中で意見が言いづらい。</a:t>
            </a:r>
            <a:endParaRPr lang="en-US" altLang="ja-JP" sz="2800" b="1" dirty="0">
              <a:solidFill>
                <a:schemeClr val="tx2"/>
              </a:solidFill>
            </a:endParaRPr>
          </a:p>
        </p:txBody>
      </p:sp>
      <p:sp>
        <p:nvSpPr>
          <p:cNvPr id="29" name="テキスト ボックス 28">
            <a:extLst>
              <a:ext uri="{FF2B5EF4-FFF2-40B4-BE49-F238E27FC236}">
                <a16:creationId xmlns:a16="http://schemas.microsoft.com/office/drawing/2014/main" id="{CA8ED9CA-0C19-6954-DC5F-8A9D40FD9002}"/>
              </a:ext>
            </a:extLst>
          </p:cNvPr>
          <p:cNvSpPr txBox="1"/>
          <p:nvPr/>
        </p:nvSpPr>
        <p:spPr>
          <a:xfrm>
            <a:off x="2362724" y="4511537"/>
            <a:ext cx="6098058" cy="523220"/>
          </a:xfrm>
          <a:prstGeom prst="rect">
            <a:avLst/>
          </a:prstGeom>
          <a:noFill/>
        </p:spPr>
        <p:txBody>
          <a:bodyPr wrap="square">
            <a:spAutoFit/>
          </a:bodyPr>
          <a:lstStyle/>
          <a:p>
            <a:r>
              <a:rPr lang="ja-JP" altLang="en-US" sz="2800" b="1" dirty="0">
                <a:solidFill>
                  <a:schemeClr val="tx2"/>
                </a:solidFill>
              </a:rPr>
              <a:t>・女性だけでの親睦が図れない。</a:t>
            </a:r>
            <a:endParaRPr lang="en-US" altLang="ja-JP" sz="2800" b="1" dirty="0">
              <a:solidFill>
                <a:schemeClr val="tx2"/>
              </a:solidFill>
            </a:endParaRPr>
          </a:p>
        </p:txBody>
      </p:sp>
    </p:spTree>
    <p:extLst>
      <p:ext uri="{BB962C8B-B14F-4D97-AF65-F5344CB8AC3E}">
        <p14:creationId xmlns:p14="http://schemas.microsoft.com/office/powerpoint/2010/main" val="380436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837543A-6020-4505-A233-C9DB4BF740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DDA39E15-5AFA-0846-9E58-789FF857AB83}"/>
              </a:ext>
            </a:extLst>
          </p:cNvPr>
          <p:cNvSpPr>
            <a:spLocks noGrp="1"/>
          </p:cNvSpPr>
          <p:nvPr>
            <p:ph type="title"/>
          </p:nvPr>
        </p:nvSpPr>
        <p:spPr>
          <a:xfrm>
            <a:off x="553351" y="238999"/>
            <a:ext cx="4104503" cy="746983"/>
          </a:xfrm>
        </p:spPr>
        <p:txBody>
          <a:bodyPr>
            <a:normAutofit/>
          </a:bodyPr>
          <a:lstStyle/>
          <a:p>
            <a:r>
              <a:rPr kumimoji="1" lang="ja-JP" altLang="en-US" sz="4000" dirty="0">
                <a:solidFill>
                  <a:schemeClr val="accent2">
                    <a:lumMod val="75000"/>
                  </a:schemeClr>
                </a:solidFill>
                <a:latin typeface="+mn-ea"/>
                <a:ea typeface="+mn-ea"/>
              </a:rPr>
              <a:t>そこで．．．</a:t>
            </a:r>
          </a:p>
        </p:txBody>
      </p:sp>
      <p:sp>
        <p:nvSpPr>
          <p:cNvPr id="10" name="Freeform: Shape 9">
            <a:extLst>
              <a:ext uri="{FF2B5EF4-FFF2-40B4-BE49-F238E27FC236}">
                <a16:creationId xmlns:a16="http://schemas.microsoft.com/office/drawing/2014/main" id="{35B16301-FB18-48BA-A6DD-C37CAF6F9A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コンテンツ プレースホルダー 2">
            <a:extLst>
              <a:ext uri="{FF2B5EF4-FFF2-40B4-BE49-F238E27FC236}">
                <a16:creationId xmlns:a16="http://schemas.microsoft.com/office/drawing/2014/main" id="{CFAADA3A-D51A-6BC5-418F-4C295D84D825}"/>
              </a:ext>
            </a:extLst>
          </p:cNvPr>
          <p:cNvSpPr>
            <a:spLocks noGrp="1"/>
          </p:cNvSpPr>
          <p:nvPr>
            <p:ph idx="1"/>
          </p:nvPr>
        </p:nvSpPr>
        <p:spPr>
          <a:xfrm>
            <a:off x="-62932" y="1629457"/>
            <a:ext cx="9585873" cy="5060254"/>
          </a:xfrm>
        </p:spPr>
        <p:txBody>
          <a:bodyPr>
            <a:noAutofit/>
          </a:bodyPr>
          <a:lstStyle/>
          <a:p>
            <a:r>
              <a:rPr kumimoji="1" lang="ja-JP" altLang="en-US" b="1" dirty="0">
                <a:solidFill>
                  <a:schemeClr val="accent2">
                    <a:lumMod val="75000"/>
                  </a:schemeClr>
                </a:solidFill>
                <a:latin typeface="+mn-ea"/>
              </a:rPr>
              <a:t>第</a:t>
            </a:r>
            <a:r>
              <a:rPr kumimoji="1" lang="en-US" altLang="ja-JP" b="1" dirty="0">
                <a:solidFill>
                  <a:schemeClr val="accent2">
                    <a:lumMod val="75000"/>
                  </a:schemeClr>
                </a:solidFill>
                <a:latin typeface="+mn-ea"/>
              </a:rPr>
              <a:t>2760</a:t>
            </a:r>
            <a:r>
              <a:rPr kumimoji="1" lang="ja-JP" altLang="en-US" b="1" dirty="0">
                <a:solidFill>
                  <a:schemeClr val="accent2">
                    <a:lumMod val="75000"/>
                  </a:schemeClr>
                </a:solidFill>
                <a:latin typeface="+mn-ea"/>
              </a:rPr>
              <a:t>地区「ロータリー女性の集い」を開催致します。</a:t>
            </a:r>
            <a:endParaRPr kumimoji="1" lang="en-US" altLang="ja-JP" b="1" dirty="0">
              <a:solidFill>
                <a:schemeClr val="accent2">
                  <a:lumMod val="75000"/>
                </a:schemeClr>
              </a:solidFill>
              <a:latin typeface="+mn-ea"/>
            </a:endParaRPr>
          </a:p>
          <a:p>
            <a:r>
              <a:rPr lang="en-US" altLang="ja-JP" b="1" dirty="0">
                <a:solidFill>
                  <a:schemeClr val="accent2">
                    <a:lumMod val="75000"/>
                  </a:schemeClr>
                </a:solidFill>
                <a:latin typeface="+mn-ea"/>
              </a:rPr>
              <a:t>2022</a:t>
            </a:r>
            <a:r>
              <a:rPr lang="ja-JP" altLang="en-US" b="1" dirty="0">
                <a:solidFill>
                  <a:schemeClr val="accent2">
                    <a:lumMod val="75000"/>
                  </a:schemeClr>
                </a:solidFill>
                <a:latin typeface="+mn-ea"/>
              </a:rPr>
              <a:t>年</a:t>
            </a:r>
            <a:r>
              <a:rPr lang="en-US" altLang="ja-JP" b="1" dirty="0">
                <a:solidFill>
                  <a:schemeClr val="accent2">
                    <a:lumMod val="75000"/>
                  </a:schemeClr>
                </a:solidFill>
                <a:latin typeface="+mn-ea"/>
              </a:rPr>
              <a:t>10</a:t>
            </a:r>
            <a:r>
              <a:rPr lang="ja-JP" altLang="en-US" b="1" dirty="0">
                <a:solidFill>
                  <a:schemeClr val="accent2">
                    <a:lumMod val="75000"/>
                  </a:schemeClr>
                </a:solidFill>
                <a:latin typeface="+mn-ea"/>
              </a:rPr>
              <a:t>月</a:t>
            </a:r>
            <a:r>
              <a:rPr lang="en-US" altLang="ja-JP" b="1" dirty="0">
                <a:solidFill>
                  <a:schemeClr val="accent2">
                    <a:lumMod val="75000"/>
                  </a:schemeClr>
                </a:solidFill>
                <a:latin typeface="+mn-ea"/>
              </a:rPr>
              <a:t>13</a:t>
            </a:r>
            <a:r>
              <a:rPr lang="ja-JP" altLang="en-US" b="1" dirty="0">
                <a:solidFill>
                  <a:schemeClr val="accent2">
                    <a:lumMod val="75000"/>
                  </a:schemeClr>
                </a:solidFill>
                <a:latin typeface="+mn-ea"/>
              </a:rPr>
              <a:t>日（木）</a:t>
            </a:r>
            <a:r>
              <a:rPr lang="en-US" altLang="ja-JP" b="1" dirty="0">
                <a:solidFill>
                  <a:schemeClr val="accent2">
                    <a:lumMod val="75000"/>
                  </a:schemeClr>
                </a:solidFill>
                <a:latin typeface="+mn-ea"/>
              </a:rPr>
              <a:t>11</a:t>
            </a:r>
            <a:r>
              <a:rPr lang="ja-JP" altLang="en-US" b="1" dirty="0">
                <a:solidFill>
                  <a:schemeClr val="accent2">
                    <a:lumMod val="75000"/>
                  </a:schemeClr>
                </a:solidFill>
                <a:latin typeface="+mn-ea"/>
              </a:rPr>
              <a:t>：</a:t>
            </a:r>
            <a:r>
              <a:rPr lang="en-US" altLang="ja-JP" b="1" dirty="0">
                <a:solidFill>
                  <a:schemeClr val="accent2">
                    <a:lumMod val="75000"/>
                  </a:schemeClr>
                </a:solidFill>
                <a:latin typeface="+mn-ea"/>
              </a:rPr>
              <a:t>00</a:t>
            </a:r>
            <a:r>
              <a:rPr lang="ja-JP" altLang="en-US" b="1" dirty="0">
                <a:solidFill>
                  <a:schemeClr val="accent2">
                    <a:lumMod val="75000"/>
                  </a:schemeClr>
                </a:solidFill>
                <a:latin typeface="+mn-ea"/>
              </a:rPr>
              <a:t>～</a:t>
            </a:r>
            <a:r>
              <a:rPr lang="en-US" altLang="ja-JP" b="1" dirty="0">
                <a:solidFill>
                  <a:schemeClr val="accent2">
                    <a:lumMod val="75000"/>
                  </a:schemeClr>
                </a:solidFill>
                <a:latin typeface="+mn-ea"/>
              </a:rPr>
              <a:t>14</a:t>
            </a:r>
            <a:r>
              <a:rPr lang="ja-JP" altLang="en-US" b="1" dirty="0">
                <a:solidFill>
                  <a:schemeClr val="accent2">
                    <a:lumMod val="75000"/>
                  </a:schemeClr>
                </a:solidFill>
                <a:latin typeface="+mn-ea"/>
              </a:rPr>
              <a:t>：</a:t>
            </a:r>
            <a:r>
              <a:rPr lang="en-US" altLang="ja-JP" b="1" dirty="0">
                <a:solidFill>
                  <a:schemeClr val="accent2">
                    <a:lumMod val="75000"/>
                  </a:schemeClr>
                </a:solidFill>
                <a:latin typeface="+mn-ea"/>
              </a:rPr>
              <a:t>30</a:t>
            </a:r>
            <a:r>
              <a:rPr lang="ja-JP" altLang="en-US" b="1" dirty="0">
                <a:solidFill>
                  <a:schemeClr val="accent2">
                    <a:lumMod val="75000"/>
                  </a:schemeClr>
                </a:solidFill>
                <a:latin typeface="+mn-ea"/>
              </a:rPr>
              <a:t> </a:t>
            </a:r>
            <a:endParaRPr lang="en-US" altLang="ja-JP" b="1" dirty="0">
              <a:solidFill>
                <a:schemeClr val="accent2">
                  <a:lumMod val="75000"/>
                </a:schemeClr>
              </a:solidFill>
              <a:latin typeface="+mn-ea"/>
            </a:endParaRPr>
          </a:p>
          <a:p>
            <a:r>
              <a:rPr lang="ja-JP" altLang="en-US" b="1" dirty="0">
                <a:solidFill>
                  <a:schemeClr val="accent2">
                    <a:lumMod val="75000"/>
                  </a:schemeClr>
                </a:solidFill>
                <a:latin typeface="+mn-ea"/>
              </a:rPr>
              <a:t>テーマ「出会い（</a:t>
            </a:r>
            <a:r>
              <a:rPr lang="en-US" altLang="ja-JP" b="1" dirty="0">
                <a:solidFill>
                  <a:schemeClr val="accent2">
                    <a:lumMod val="75000"/>
                  </a:schemeClr>
                </a:solidFill>
                <a:latin typeface="+mn-ea"/>
              </a:rPr>
              <a:t>DEI</a:t>
            </a:r>
            <a:r>
              <a:rPr lang="ja-JP" altLang="en-US" b="1" dirty="0">
                <a:solidFill>
                  <a:schemeClr val="accent2">
                    <a:lumMod val="75000"/>
                  </a:schemeClr>
                </a:solidFill>
                <a:latin typeface="+mn-ea"/>
              </a:rPr>
              <a:t>）を広げ、深めよう！」</a:t>
            </a:r>
            <a:endParaRPr lang="en-US" altLang="ja-JP" b="1" dirty="0">
              <a:solidFill>
                <a:schemeClr val="accent2">
                  <a:lumMod val="75000"/>
                </a:schemeClr>
              </a:solidFill>
              <a:latin typeface="+mn-ea"/>
            </a:endParaRPr>
          </a:p>
          <a:p>
            <a:r>
              <a:rPr kumimoji="1" lang="ja-JP" altLang="en-US" b="1" dirty="0">
                <a:solidFill>
                  <a:schemeClr val="accent2">
                    <a:lumMod val="75000"/>
                  </a:schemeClr>
                </a:solidFill>
                <a:latin typeface="+mn-ea"/>
              </a:rPr>
              <a:t>名鉄グランドホテル　懇親昼食会付</a:t>
            </a:r>
            <a:endParaRPr kumimoji="1" lang="en-US" altLang="ja-JP" b="1" dirty="0">
              <a:solidFill>
                <a:schemeClr val="accent2">
                  <a:lumMod val="75000"/>
                </a:schemeClr>
              </a:solidFill>
              <a:latin typeface="+mn-ea"/>
            </a:endParaRPr>
          </a:p>
          <a:p>
            <a:r>
              <a:rPr lang="ja-JP" altLang="en-US" b="1" dirty="0">
                <a:solidFill>
                  <a:schemeClr val="accent2">
                    <a:lumMod val="75000"/>
                  </a:schemeClr>
                </a:solidFill>
                <a:latin typeface="+mn-ea"/>
              </a:rPr>
              <a:t>お話「女性編集長から見たロータリー（仮題）」</a:t>
            </a:r>
            <a:endParaRPr lang="en-US" altLang="ja-JP" b="1" dirty="0">
              <a:solidFill>
                <a:schemeClr val="accent2">
                  <a:lumMod val="75000"/>
                </a:schemeClr>
              </a:solidFill>
              <a:latin typeface="+mn-ea"/>
            </a:endParaRPr>
          </a:p>
          <a:p>
            <a:pPr marL="0" indent="0">
              <a:buNone/>
            </a:pPr>
            <a:r>
              <a:rPr lang="ja-JP" altLang="en-US" b="1" dirty="0">
                <a:solidFill>
                  <a:schemeClr val="accent2">
                    <a:lumMod val="75000"/>
                  </a:schemeClr>
                </a:solidFill>
                <a:latin typeface="+mn-ea"/>
              </a:rPr>
              <a:t>　　　　　野崎 恭子 様</a:t>
            </a:r>
            <a:r>
              <a:rPr lang="en-US" altLang="ja-JP" b="1" dirty="0">
                <a:solidFill>
                  <a:schemeClr val="accent2">
                    <a:lumMod val="75000"/>
                  </a:schemeClr>
                </a:solidFill>
                <a:latin typeface="+mn-ea"/>
              </a:rPr>
              <a:t>(</a:t>
            </a:r>
            <a:r>
              <a:rPr lang="ja-JP" altLang="en-US" b="1" dirty="0">
                <a:solidFill>
                  <a:schemeClr val="accent2">
                    <a:lumMod val="75000"/>
                  </a:schemeClr>
                </a:solidFill>
                <a:latin typeface="+mn-ea"/>
              </a:rPr>
              <a:t>ロータリーの友編集長）</a:t>
            </a:r>
            <a:endParaRPr lang="en-US" altLang="ja-JP" b="1" dirty="0">
              <a:solidFill>
                <a:schemeClr val="accent2">
                  <a:lumMod val="75000"/>
                </a:schemeClr>
              </a:solidFill>
              <a:latin typeface="+mn-ea"/>
            </a:endParaRPr>
          </a:p>
          <a:p>
            <a:pPr marL="0" indent="0">
              <a:buNone/>
            </a:pPr>
            <a:r>
              <a:rPr kumimoji="1" lang="en-US" altLang="ja-JP" b="1" dirty="0">
                <a:solidFill>
                  <a:schemeClr val="accent2">
                    <a:lumMod val="75000"/>
                  </a:schemeClr>
                </a:solidFill>
                <a:latin typeface="+mn-ea"/>
              </a:rPr>
              <a:t>         </a:t>
            </a:r>
            <a:r>
              <a:rPr kumimoji="1" lang="ja-JP" altLang="en-US" b="1" dirty="0">
                <a:solidFill>
                  <a:schemeClr val="accent2">
                    <a:lumMod val="75000"/>
                  </a:schemeClr>
                </a:solidFill>
                <a:latin typeface="+mn-ea"/>
              </a:rPr>
              <a:t>「奉仕は私のライフワーク（仮題）」</a:t>
            </a:r>
            <a:endParaRPr kumimoji="1" lang="en-US" altLang="ja-JP" b="1" dirty="0">
              <a:solidFill>
                <a:schemeClr val="accent2">
                  <a:lumMod val="75000"/>
                </a:schemeClr>
              </a:solidFill>
              <a:latin typeface="+mn-ea"/>
            </a:endParaRPr>
          </a:p>
          <a:p>
            <a:pPr marL="0" indent="0">
              <a:buNone/>
            </a:pPr>
            <a:r>
              <a:rPr lang="ja-JP" altLang="en-US" b="1" dirty="0">
                <a:solidFill>
                  <a:schemeClr val="accent2">
                    <a:lumMod val="75000"/>
                  </a:schemeClr>
                </a:solidFill>
                <a:latin typeface="+mn-ea"/>
              </a:rPr>
              <a:t>　　　　　平松 清美 様（尾西</a:t>
            </a:r>
            <a:r>
              <a:rPr lang="en-US" altLang="ja-JP" b="1" dirty="0">
                <a:solidFill>
                  <a:schemeClr val="accent2">
                    <a:lumMod val="75000"/>
                  </a:schemeClr>
                </a:solidFill>
                <a:latin typeface="+mn-ea"/>
              </a:rPr>
              <a:t>RC</a:t>
            </a:r>
            <a:r>
              <a:rPr lang="ja-JP" altLang="en-US" b="1" dirty="0">
                <a:solidFill>
                  <a:schemeClr val="accent2">
                    <a:lumMod val="75000"/>
                  </a:schemeClr>
                </a:solidFill>
                <a:latin typeface="+mn-ea"/>
              </a:rPr>
              <a:t>）</a:t>
            </a:r>
            <a:endParaRPr lang="en-US" altLang="ja-JP" b="1" dirty="0">
              <a:solidFill>
                <a:schemeClr val="accent2">
                  <a:lumMod val="75000"/>
                </a:schemeClr>
              </a:solidFill>
              <a:latin typeface="+mn-ea"/>
            </a:endParaRPr>
          </a:p>
          <a:p>
            <a:pPr marL="0" indent="0">
              <a:buNone/>
            </a:pPr>
            <a:r>
              <a:rPr kumimoji="1" lang="ja-JP" altLang="en-US" b="1" dirty="0">
                <a:solidFill>
                  <a:schemeClr val="accent2">
                    <a:lumMod val="75000"/>
                  </a:schemeClr>
                </a:solidFill>
                <a:latin typeface="+mn-ea"/>
              </a:rPr>
              <a:t>　　　　　藤野 直子 様（名古屋名東</a:t>
            </a:r>
            <a:r>
              <a:rPr kumimoji="1" lang="en-US" altLang="ja-JP" b="1" dirty="0">
                <a:solidFill>
                  <a:schemeClr val="accent2">
                    <a:lumMod val="75000"/>
                  </a:schemeClr>
                </a:solidFill>
                <a:latin typeface="+mn-ea"/>
              </a:rPr>
              <a:t>RC</a:t>
            </a:r>
            <a:r>
              <a:rPr kumimoji="1" lang="ja-JP" altLang="en-US" b="1" dirty="0">
                <a:solidFill>
                  <a:schemeClr val="accent2">
                    <a:lumMod val="75000"/>
                  </a:schemeClr>
                </a:solidFill>
                <a:latin typeface="+mn-ea"/>
              </a:rPr>
              <a:t>）</a:t>
            </a:r>
            <a:endParaRPr kumimoji="1" lang="en-US" altLang="ja-JP" b="1" dirty="0">
              <a:solidFill>
                <a:schemeClr val="accent2">
                  <a:lumMod val="75000"/>
                </a:schemeClr>
              </a:solidFill>
              <a:latin typeface="+mn-ea"/>
            </a:endParaRPr>
          </a:p>
          <a:p>
            <a:pPr marL="0" indent="0">
              <a:buNone/>
            </a:pPr>
            <a:r>
              <a:rPr kumimoji="1" lang="ja-JP" altLang="en-US" b="1" dirty="0">
                <a:solidFill>
                  <a:schemeClr val="accent2">
                    <a:lumMod val="75000"/>
                  </a:schemeClr>
                </a:solidFill>
                <a:latin typeface="+mn-ea"/>
              </a:rPr>
              <a:t>・男性会員もご参加を！</a:t>
            </a:r>
          </a:p>
        </p:txBody>
      </p:sp>
      <p:sp>
        <p:nvSpPr>
          <p:cNvPr id="12" name="Oval 11">
            <a:extLst>
              <a:ext uri="{FF2B5EF4-FFF2-40B4-BE49-F238E27FC236}">
                <a16:creationId xmlns:a16="http://schemas.microsoft.com/office/drawing/2014/main" id="{C3C0D90E-074A-4F52-9B11-B52BEF4BCB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2624479"/>
            <a:ext cx="812427" cy="812427"/>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Block Arc 13">
            <a:extLst>
              <a:ext uri="{FF2B5EF4-FFF2-40B4-BE49-F238E27FC236}">
                <a16:creationId xmlns:a16="http://schemas.microsoft.com/office/drawing/2014/main" id="{CABBD4C1-E6F8-46F6-8152-A8A97490B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912417" y="1218531"/>
            <a:ext cx="2387600" cy="2387600"/>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Freeform: Shape 15">
            <a:extLst>
              <a:ext uri="{FF2B5EF4-FFF2-40B4-BE49-F238E27FC236}">
                <a16:creationId xmlns:a16="http://schemas.microsoft.com/office/drawing/2014/main" id="{83BA5EF5-1FE9-4BF9-83BB-269BCDDF61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0"/>
            <a:ext cx="2315251" cy="1550992"/>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endParaRPr lang="en-US" dirty="0"/>
          </a:p>
        </p:txBody>
      </p:sp>
      <p:cxnSp>
        <p:nvCxnSpPr>
          <p:cNvPr id="18" name="Straight Connector 17">
            <a:extLst>
              <a:ext uri="{FF2B5EF4-FFF2-40B4-BE49-F238E27FC236}">
                <a16:creationId xmlns:a16="http://schemas.microsoft.com/office/drawing/2014/main" id="{4B3BCACB-5880-460B-9606-8C433A9AF99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724638" y="1331572"/>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0" name="Freeform: Shape 19">
            <a:extLst>
              <a:ext uri="{FF2B5EF4-FFF2-40B4-BE49-F238E27FC236}">
                <a16:creationId xmlns:a16="http://schemas.microsoft.com/office/drawing/2014/main" id="{88853921-7BC9-4BDE-ACAB-133C683C8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5550" y="4112081"/>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2" name="Arc 21">
            <a:extLst>
              <a:ext uri="{FF2B5EF4-FFF2-40B4-BE49-F238E27FC236}">
                <a16:creationId xmlns:a16="http://schemas.microsoft.com/office/drawing/2014/main" id="{09192968-3AE7-4470-A61C-97294BB927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92895">
            <a:off x="6086940" y="4145122"/>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3AB72E55-43E4-4356-BFE8-E2102CB0B5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4962670"/>
            <a:ext cx="2643352" cy="1895331"/>
          </a:xfrm>
          <a:custGeom>
            <a:avLst/>
            <a:gdLst>
              <a:gd name="connsiteX0" fmla="*/ 1321676 w 2643352"/>
              <a:gd name="connsiteY0" fmla="*/ 0 h 1895331"/>
              <a:gd name="connsiteX1" fmla="*/ 2643352 w 2643352"/>
              <a:gd name="connsiteY1" fmla="*/ 1321676 h 1895331"/>
              <a:gd name="connsiteX2" fmla="*/ 2539488 w 2643352"/>
              <a:gd name="connsiteY2" fmla="*/ 1836132 h 1895331"/>
              <a:gd name="connsiteX3" fmla="*/ 2510970 w 2643352"/>
              <a:gd name="connsiteY3" fmla="*/ 1895331 h 1895331"/>
              <a:gd name="connsiteX4" fmla="*/ 132382 w 2643352"/>
              <a:gd name="connsiteY4" fmla="*/ 1895331 h 1895331"/>
              <a:gd name="connsiteX5" fmla="*/ 103864 w 2643352"/>
              <a:gd name="connsiteY5" fmla="*/ 1836132 h 1895331"/>
              <a:gd name="connsiteX6" fmla="*/ 0 w 2643352"/>
              <a:gd name="connsiteY6" fmla="*/ 1321676 h 1895331"/>
              <a:gd name="connsiteX7" fmla="*/ 1321676 w 2643352"/>
              <a:gd name="connsiteY7" fmla="*/ 0 h 189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3352" h="1895331">
                <a:moveTo>
                  <a:pt x="1321676" y="0"/>
                </a:moveTo>
                <a:cubicBezTo>
                  <a:pt x="2051617" y="0"/>
                  <a:pt x="2643352" y="591735"/>
                  <a:pt x="2643352" y="1321676"/>
                </a:cubicBezTo>
                <a:cubicBezTo>
                  <a:pt x="2643352" y="1504161"/>
                  <a:pt x="2606369" y="1678009"/>
                  <a:pt x="2539488" y="1836132"/>
                </a:cubicBezTo>
                <a:lnTo>
                  <a:pt x="2510970" y="1895331"/>
                </a:lnTo>
                <a:lnTo>
                  <a:pt x="132382" y="1895331"/>
                </a:lnTo>
                <a:lnTo>
                  <a:pt x="103864" y="1836132"/>
                </a:lnTo>
                <a:cubicBezTo>
                  <a:pt x="36984" y="1678009"/>
                  <a:pt x="0" y="1504161"/>
                  <a:pt x="0" y="1321676"/>
                </a:cubicBezTo>
                <a:cubicBezTo>
                  <a:pt x="0" y="591735"/>
                  <a:pt x="591735" y="0"/>
                  <a:pt x="132167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41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27511" y="2436185"/>
            <a:ext cx="11234057" cy="1985631"/>
          </a:xfrm>
        </p:spPr>
        <p:txBody>
          <a:bodyPr>
            <a:normAutofit/>
          </a:bodyPr>
          <a:lstStyle/>
          <a:p>
            <a:pPr algn="ctr"/>
            <a:r>
              <a:rPr lang="ja-JP" altLang="en-US" sz="4000" b="1" dirty="0">
                <a:latin typeface="ＭＳ Ｐゴシック" panose="020B0600070205080204" pitchFamily="50" charset="-128"/>
                <a:ea typeface="ＭＳ Ｐゴシック" panose="020B0600070205080204" pitchFamily="50" charset="-128"/>
              </a:rPr>
              <a:t>新しい会員増強の方法についての</a:t>
            </a:r>
            <a:br>
              <a:rPr lang="en-US" altLang="ja-JP" sz="4000" b="1" dirty="0">
                <a:latin typeface="ＭＳ Ｐゴシック" panose="020B0600070205080204" pitchFamily="50" charset="-128"/>
                <a:ea typeface="ＭＳ Ｐゴシック" panose="020B0600070205080204" pitchFamily="50" charset="-128"/>
              </a:rPr>
            </a:br>
            <a:r>
              <a:rPr lang="ja-JP" altLang="en-US" sz="4000" b="1" dirty="0">
                <a:latin typeface="ＭＳ Ｐゴシック" panose="020B0600070205080204" pitchFamily="50" charset="-128"/>
                <a:ea typeface="ＭＳ Ｐゴシック" panose="020B0600070205080204" pitchFamily="50" charset="-128"/>
              </a:rPr>
              <a:t>最新情報</a:t>
            </a:r>
          </a:p>
        </p:txBody>
      </p:sp>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0450" y="302585"/>
            <a:ext cx="2133600" cy="2133600"/>
          </a:xfrm>
          <a:prstGeom prst="rect">
            <a:avLst/>
          </a:prstGeom>
        </p:spPr>
      </p:pic>
      <p:sp>
        <p:nvSpPr>
          <p:cNvPr id="4" name="サブタイトル 2"/>
          <p:cNvSpPr txBox="1">
            <a:spLocks/>
          </p:cNvSpPr>
          <p:nvPr/>
        </p:nvSpPr>
        <p:spPr>
          <a:xfrm>
            <a:off x="2079625" y="4569785"/>
            <a:ext cx="8032750" cy="1850065"/>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altLang="ja-JP" sz="2700" b="1" dirty="0">
              <a:solidFill>
                <a:schemeClr val="tx2">
                  <a:lumMod val="75000"/>
                </a:schemeClr>
              </a:solidFill>
            </a:endParaRPr>
          </a:p>
        </p:txBody>
      </p:sp>
      <p:sp>
        <p:nvSpPr>
          <p:cNvPr id="5" name="テキスト ボックス 4">
            <a:extLst>
              <a:ext uri="{FF2B5EF4-FFF2-40B4-BE49-F238E27FC236}">
                <a16:creationId xmlns:a16="http://schemas.microsoft.com/office/drawing/2014/main" id="{2467453F-38A8-FC19-DA0C-F3151AFED714}"/>
              </a:ext>
            </a:extLst>
          </p:cNvPr>
          <p:cNvSpPr txBox="1"/>
          <p:nvPr/>
        </p:nvSpPr>
        <p:spPr>
          <a:xfrm>
            <a:off x="2715226" y="4860916"/>
            <a:ext cx="6444048" cy="523220"/>
          </a:xfrm>
          <a:prstGeom prst="rect">
            <a:avLst/>
          </a:prstGeom>
          <a:noFill/>
        </p:spPr>
        <p:txBody>
          <a:bodyPr wrap="square" rtlCol="0">
            <a:spAutoFit/>
          </a:bodyPr>
          <a:lstStyle/>
          <a:p>
            <a:r>
              <a:rPr lang="en-US" altLang="ja-JP" sz="2800" b="1" dirty="0">
                <a:solidFill>
                  <a:schemeClr val="tx2">
                    <a:lumMod val="75000"/>
                  </a:schemeClr>
                </a:solidFill>
                <a:latin typeface="+mn-ea"/>
              </a:rPr>
              <a:t>2022-23</a:t>
            </a:r>
            <a:r>
              <a:rPr lang="ja-JP" altLang="en-US" sz="2800" b="1" dirty="0">
                <a:solidFill>
                  <a:schemeClr val="tx2">
                    <a:lumMod val="75000"/>
                  </a:schemeClr>
                </a:solidFill>
                <a:latin typeface="+mn-ea"/>
              </a:rPr>
              <a:t>年　第</a:t>
            </a:r>
            <a:r>
              <a:rPr lang="en-US" altLang="ja-JP" sz="2800" b="1" dirty="0">
                <a:solidFill>
                  <a:schemeClr val="tx2">
                    <a:lumMod val="75000"/>
                  </a:schemeClr>
                </a:solidFill>
                <a:latin typeface="+mn-ea"/>
              </a:rPr>
              <a:t>2760</a:t>
            </a:r>
            <a:r>
              <a:rPr lang="ja-JP" altLang="en-US" sz="2800" b="1" dirty="0">
                <a:solidFill>
                  <a:schemeClr val="tx2">
                    <a:lumMod val="75000"/>
                  </a:schemeClr>
                </a:solidFill>
                <a:latin typeface="+mn-ea"/>
              </a:rPr>
              <a:t>地区会員増強委員</a:t>
            </a:r>
            <a:r>
              <a:rPr lang="ja-JP" altLang="en-US" b="1" dirty="0">
                <a:solidFill>
                  <a:schemeClr val="tx2">
                    <a:lumMod val="75000"/>
                  </a:schemeClr>
                </a:solidFill>
                <a:latin typeface="+mn-ea"/>
              </a:rPr>
              <a:t>　　　　　　　　　　　　　　　　　　　　　</a:t>
            </a:r>
            <a:endParaRPr kumimoji="1" lang="ja-JP" altLang="en-US" dirty="0">
              <a:latin typeface="+mn-ea"/>
            </a:endParaRPr>
          </a:p>
        </p:txBody>
      </p:sp>
      <p:pic>
        <p:nvPicPr>
          <p:cNvPr id="6" name="Picture 4" descr="A picture containing icon&#10;&#10;Description automatically generated">
            <a:extLst>
              <a:ext uri="{FF2B5EF4-FFF2-40B4-BE49-F238E27FC236}">
                <a16:creationId xmlns:a16="http://schemas.microsoft.com/office/drawing/2014/main" id="{19F20E90-95FA-B895-8D91-425F1A636C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094" y="19455"/>
            <a:ext cx="1991906" cy="1137600"/>
          </a:xfrm>
          <a:prstGeom prst="rect">
            <a:avLst/>
          </a:prstGeom>
        </p:spPr>
      </p:pic>
      <p:sp>
        <p:nvSpPr>
          <p:cNvPr id="8" name="テキスト ボックス 7">
            <a:extLst>
              <a:ext uri="{FF2B5EF4-FFF2-40B4-BE49-F238E27FC236}">
                <a16:creationId xmlns:a16="http://schemas.microsoft.com/office/drawing/2014/main" id="{C4AF0168-A8A1-C80C-BA6F-E93FD3C9B058}"/>
              </a:ext>
            </a:extLst>
          </p:cNvPr>
          <p:cNvSpPr txBox="1"/>
          <p:nvPr/>
        </p:nvSpPr>
        <p:spPr>
          <a:xfrm>
            <a:off x="3328430" y="5675267"/>
            <a:ext cx="5217640" cy="523220"/>
          </a:xfrm>
          <a:prstGeom prst="rect">
            <a:avLst/>
          </a:prstGeom>
          <a:noFill/>
        </p:spPr>
        <p:txBody>
          <a:bodyPr wrap="square">
            <a:spAutoFit/>
          </a:bodyPr>
          <a:lstStyle/>
          <a:p>
            <a:r>
              <a:rPr lang="ja-JP" altLang="en-US" sz="2800" b="1" dirty="0">
                <a:solidFill>
                  <a:schemeClr val="tx2">
                    <a:lumMod val="75000"/>
                  </a:schemeClr>
                </a:solidFill>
                <a:latin typeface="+mn-ea"/>
              </a:rPr>
              <a:t>冨岡里美　梅村博史　早川和男</a:t>
            </a:r>
            <a:endParaRPr lang="ja-JP" altLang="en-US" sz="2800" dirty="0"/>
          </a:p>
        </p:txBody>
      </p:sp>
      <p:pic>
        <p:nvPicPr>
          <p:cNvPr id="9" name="図 8">
            <a:extLst>
              <a:ext uri="{FF2B5EF4-FFF2-40B4-BE49-F238E27FC236}">
                <a16:creationId xmlns:a16="http://schemas.microsoft.com/office/drawing/2014/main" id="{56C118EC-0818-F92E-E1A5-70B3BE3AB719}"/>
              </a:ext>
            </a:extLst>
          </p:cNvPr>
          <p:cNvPicPr>
            <a:picLocks noChangeAspect="1"/>
          </p:cNvPicPr>
          <p:nvPr/>
        </p:nvPicPr>
        <p:blipFill rotWithShape="1">
          <a:blip r:embed="rId5"/>
          <a:srcRect l="46004" r="-83454"/>
          <a:stretch/>
        </p:blipFill>
        <p:spPr>
          <a:xfrm>
            <a:off x="79899" y="5361369"/>
            <a:ext cx="5194209" cy="1496631"/>
          </a:xfrm>
          <a:prstGeom prst="rect">
            <a:avLst/>
          </a:prstGeom>
        </p:spPr>
      </p:pic>
      <p:pic>
        <p:nvPicPr>
          <p:cNvPr id="10" name="図 9">
            <a:extLst>
              <a:ext uri="{FF2B5EF4-FFF2-40B4-BE49-F238E27FC236}">
                <a16:creationId xmlns:a16="http://schemas.microsoft.com/office/drawing/2014/main" id="{A8794086-CDA7-D25E-AAE4-7B6DFCE65F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650" y="166612"/>
            <a:ext cx="1153333" cy="970987"/>
          </a:xfrm>
          <a:prstGeom prst="rect">
            <a:avLst/>
          </a:prstGeom>
        </p:spPr>
      </p:pic>
    </p:spTree>
    <p:extLst>
      <p:ext uri="{BB962C8B-B14F-4D97-AF65-F5344CB8AC3E}">
        <p14:creationId xmlns:p14="http://schemas.microsoft.com/office/powerpoint/2010/main" val="3039270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819279" y="774063"/>
            <a:ext cx="8553441" cy="707886"/>
          </a:xfrm>
          <a:prstGeom prst="rect">
            <a:avLst/>
          </a:prstGeom>
        </p:spPr>
        <p:txBody>
          <a:bodyPr wrap="square">
            <a:spAutoFit/>
          </a:bodyPr>
          <a:lstStyle/>
          <a:p>
            <a:r>
              <a:rPr lang="en-US" altLang="ja-JP" sz="4000" b="1" dirty="0">
                <a:solidFill>
                  <a:srgbClr val="090807"/>
                </a:solidFill>
                <a:latin typeface="+mn-ea"/>
              </a:rPr>
              <a:t>2022</a:t>
            </a:r>
            <a:r>
              <a:rPr lang="ja-JP" altLang="en-US" sz="4000" b="1" dirty="0">
                <a:solidFill>
                  <a:srgbClr val="090807"/>
                </a:solidFill>
                <a:latin typeface="+mn-ea"/>
              </a:rPr>
              <a:t>年の最新情報をお話しする前に</a:t>
            </a:r>
            <a:endParaRPr lang="en-US" altLang="ja-JP" sz="4000" b="1" dirty="0">
              <a:solidFill>
                <a:srgbClr val="090807"/>
              </a:solidFill>
              <a:latin typeface="+mn-ea"/>
            </a:endParaRPr>
          </a:p>
        </p:txBody>
      </p:sp>
      <p:sp>
        <p:nvSpPr>
          <p:cNvPr id="4" name="テキスト ボックス 3">
            <a:extLst>
              <a:ext uri="{FF2B5EF4-FFF2-40B4-BE49-F238E27FC236}">
                <a16:creationId xmlns:a16="http://schemas.microsoft.com/office/drawing/2014/main" id="{0E06188E-4CD8-33A0-F1A6-BEE76647C10A}"/>
              </a:ext>
            </a:extLst>
          </p:cNvPr>
          <p:cNvSpPr txBox="1"/>
          <p:nvPr/>
        </p:nvSpPr>
        <p:spPr>
          <a:xfrm>
            <a:off x="2173180" y="3827737"/>
            <a:ext cx="7845635" cy="523220"/>
          </a:xfrm>
          <a:prstGeom prst="rect">
            <a:avLst/>
          </a:prstGeom>
          <a:noFill/>
        </p:spPr>
        <p:txBody>
          <a:bodyPr wrap="square">
            <a:spAutoFit/>
          </a:bodyPr>
          <a:lstStyle/>
          <a:p>
            <a:r>
              <a:rPr lang="ja-JP" altLang="en-US" sz="2800" b="1" dirty="0">
                <a:solidFill>
                  <a:srgbClr val="090807"/>
                </a:solidFill>
              </a:rPr>
              <a:t>新しい会員増強の方法を確認しておきましょう</a:t>
            </a:r>
            <a:endParaRPr lang="ja-JP" altLang="en-US" sz="2800" dirty="0"/>
          </a:p>
        </p:txBody>
      </p:sp>
      <p:sp>
        <p:nvSpPr>
          <p:cNvPr id="6" name="テキスト ボックス 5">
            <a:extLst>
              <a:ext uri="{FF2B5EF4-FFF2-40B4-BE49-F238E27FC236}">
                <a16:creationId xmlns:a16="http://schemas.microsoft.com/office/drawing/2014/main" id="{D62E29AD-D7F7-37EF-7218-57EC03F25798}"/>
              </a:ext>
            </a:extLst>
          </p:cNvPr>
          <p:cNvSpPr txBox="1"/>
          <p:nvPr/>
        </p:nvSpPr>
        <p:spPr>
          <a:xfrm>
            <a:off x="2718359" y="2654843"/>
            <a:ext cx="6755279" cy="523220"/>
          </a:xfrm>
          <a:prstGeom prst="rect">
            <a:avLst/>
          </a:prstGeom>
          <a:noFill/>
        </p:spPr>
        <p:txBody>
          <a:bodyPr wrap="square">
            <a:spAutoFit/>
          </a:bodyPr>
          <a:lstStyle/>
          <a:p>
            <a:r>
              <a:rPr lang="ja-JP" altLang="en-US" sz="2800" b="1" dirty="0">
                <a:solidFill>
                  <a:srgbClr val="090807"/>
                </a:solidFill>
              </a:rPr>
              <a:t>これまでの規定審議会の決定を活用した</a:t>
            </a:r>
            <a:endParaRPr lang="en-US" altLang="ja-JP" sz="2800" b="1" dirty="0">
              <a:solidFill>
                <a:srgbClr val="090807"/>
              </a:solidFill>
            </a:endParaRPr>
          </a:p>
        </p:txBody>
      </p:sp>
    </p:spTree>
    <p:extLst>
      <p:ext uri="{BB962C8B-B14F-4D97-AF65-F5344CB8AC3E}">
        <p14:creationId xmlns:p14="http://schemas.microsoft.com/office/powerpoint/2010/main" val="329712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143000" y="676894"/>
            <a:ext cx="9753600" cy="769441"/>
          </a:xfrm>
          <a:prstGeom prst="rect">
            <a:avLst/>
          </a:prstGeom>
        </p:spPr>
        <p:txBody>
          <a:bodyPr wrap="square">
            <a:spAutoFit/>
          </a:bodyPr>
          <a:lstStyle/>
          <a:p>
            <a:pPr algn="ctr"/>
            <a:r>
              <a:rPr lang="ja-JP" altLang="en-US" sz="4400" b="1" dirty="0">
                <a:solidFill>
                  <a:srgbClr val="090807"/>
                </a:solidFill>
              </a:rPr>
              <a:t> </a:t>
            </a:r>
            <a:r>
              <a:rPr lang="en-US" altLang="ja-JP" sz="4000" b="1" dirty="0">
                <a:solidFill>
                  <a:srgbClr val="090807"/>
                </a:solidFill>
              </a:rPr>
              <a:t>21-22</a:t>
            </a:r>
            <a:r>
              <a:rPr lang="ja-JP" altLang="en-US" sz="4000" b="1" dirty="0">
                <a:solidFill>
                  <a:srgbClr val="090807"/>
                </a:solidFill>
              </a:rPr>
              <a:t>年度　地区・会員増強アンケート</a:t>
            </a:r>
            <a:endParaRPr lang="en-US" altLang="ja-JP" sz="4400" b="1" dirty="0">
              <a:solidFill>
                <a:srgbClr val="090807"/>
              </a:solidFill>
            </a:endParaRPr>
          </a:p>
        </p:txBody>
      </p:sp>
      <p:pic>
        <p:nvPicPr>
          <p:cNvPr id="1026" name="Picture 2" descr="C:\Users\Kidokoro\OneDrive\添付ファイル\ＲＣ\写真\会員増強アンケート.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7351" y="2415832"/>
            <a:ext cx="3124200" cy="4064000"/>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F79D5C5C-48F0-C96B-DD1B-24652A5788C7}"/>
              </a:ext>
            </a:extLst>
          </p:cNvPr>
          <p:cNvSpPr txBox="1"/>
          <p:nvPr/>
        </p:nvSpPr>
        <p:spPr>
          <a:xfrm>
            <a:off x="739346" y="4354826"/>
            <a:ext cx="6098058" cy="523220"/>
          </a:xfrm>
          <a:prstGeom prst="rect">
            <a:avLst/>
          </a:prstGeom>
          <a:noFill/>
        </p:spPr>
        <p:txBody>
          <a:bodyPr wrap="square">
            <a:spAutoFit/>
          </a:bodyPr>
          <a:lstStyle/>
          <a:p>
            <a:r>
              <a:rPr lang="ja-JP" altLang="en-US" sz="2800" b="1" dirty="0"/>
              <a:t>・</a:t>
            </a:r>
            <a:r>
              <a:rPr lang="ja-JP" altLang="en-US" sz="2800" b="1" dirty="0">
                <a:solidFill>
                  <a:srgbClr val="FF0000"/>
                </a:solidFill>
              </a:rPr>
              <a:t>全</a:t>
            </a:r>
            <a:r>
              <a:rPr lang="en-US" altLang="ja-JP" sz="2800" b="1" dirty="0">
                <a:solidFill>
                  <a:srgbClr val="FF0000"/>
                </a:solidFill>
              </a:rPr>
              <a:t>84</a:t>
            </a:r>
            <a:r>
              <a:rPr lang="ja-JP" altLang="en-US" sz="2800" b="1" dirty="0">
                <a:solidFill>
                  <a:srgbClr val="FF0000"/>
                </a:solidFill>
              </a:rPr>
              <a:t>クラブ</a:t>
            </a:r>
            <a:r>
              <a:rPr lang="ja-JP" altLang="en-US" sz="2800" b="1" dirty="0">
                <a:solidFill>
                  <a:srgbClr val="090807"/>
                </a:solidFill>
              </a:rPr>
              <a:t>から回収</a:t>
            </a:r>
            <a:endParaRPr lang="ja-JP" altLang="en-US" sz="2800" dirty="0"/>
          </a:p>
        </p:txBody>
      </p:sp>
      <p:sp>
        <p:nvSpPr>
          <p:cNvPr id="7" name="テキスト ボックス 6">
            <a:extLst>
              <a:ext uri="{FF2B5EF4-FFF2-40B4-BE49-F238E27FC236}">
                <a16:creationId xmlns:a16="http://schemas.microsoft.com/office/drawing/2014/main" id="{FE4A4AE7-8161-E2DE-333E-5FA3F61F06A6}"/>
              </a:ext>
            </a:extLst>
          </p:cNvPr>
          <p:cNvSpPr txBox="1"/>
          <p:nvPr/>
        </p:nvSpPr>
        <p:spPr>
          <a:xfrm>
            <a:off x="739346" y="3385329"/>
            <a:ext cx="6744214" cy="523220"/>
          </a:xfrm>
          <a:prstGeom prst="rect">
            <a:avLst/>
          </a:prstGeom>
          <a:noFill/>
        </p:spPr>
        <p:txBody>
          <a:bodyPr wrap="square">
            <a:spAutoFit/>
          </a:bodyPr>
          <a:lstStyle/>
          <a:p>
            <a:r>
              <a:rPr lang="ja-JP" altLang="en-US" sz="2800" b="1" dirty="0">
                <a:solidFill>
                  <a:srgbClr val="090807"/>
                </a:solidFill>
                <a:latin typeface="+mn-ea"/>
              </a:rPr>
              <a:t>・</a:t>
            </a:r>
            <a:r>
              <a:rPr lang="en-US" altLang="ja-JP" sz="2800" b="1" dirty="0">
                <a:solidFill>
                  <a:srgbClr val="090807"/>
                </a:solidFill>
                <a:latin typeface="+mn-ea"/>
              </a:rPr>
              <a:t>21-22</a:t>
            </a:r>
            <a:r>
              <a:rPr lang="ja-JP" altLang="en-US" sz="2800" b="1" dirty="0">
                <a:solidFill>
                  <a:srgbClr val="090807"/>
                </a:solidFill>
                <a:latin typeface="+mn-ea"/>
              </a:rPr>
              <a:t>年度 </a:t>
            </a:r>
            <a:r>
              <a:rPr lang="ja-JP" altLang="en-US" sz="2800" b="1" dirty="0">
                <a:solidFill>
                  <a:srgbClr val="FF0000"/>
                </a:solidFill>
                <a:latin typeface="+mn-ea"/>
              </a:rPr>
              <a:t>会員増強セミナー</a:t>
            </a:r>
            <a:r>
              <a:rPr lang="ja-JP" altLang="en-US" sz="2800" b="1" dirty="0">
                <a:solidFill>
                  <a:srgbClr val="090807"/>
                </a:solidFill>
                <a:latin typeface="+mn-ea"/>
              </a:rPr>
              <a:t>にて報告</a:t>
            </a:r>
            <a:endParaRPr lang="ja-JP" altLang="en-US" sz="2800" dirty="0">
              <a:latin typeface="+mn-ea"/>
            </a:endParaRPr>
          </a:p>
        </p:txBody>
      </p:sp>
      <p:sp>
        <p:nvSpPr>
          <p:cNvPr id="9" name="テキスト ボックス 8">
            <a:extLst>
              <a:ext uri="{FF2B5EF4-FFF2-40B4-BE49-F238E27FC236}">
                <a16:creationId xmlns:a16="http://schemas.microsoft.com/office/drawing/2014/main" id="{DAD69F08-DF6C-CA18-E3CE-53895E19AD37}"/>
              </a:ext>
            </a:extLst>
          </p:cNvPr>
          <p:cNvSpPr txBox="1"/>
          <p:nvPr/>
        </p:nvSpPr>
        <p:spPr>
          <a:xfrm>
            <a:off x="739346" y="2415832"/>
            <a:ext cx="6629400" cy="523220"/>
          </a:xfrm>
          <a:prstGeom prst="rect">
            <a:avLst/>
          </a:prstGeom>
          <a:noFill/>
        </p:spPr>
        <p:txBody>
          <a:bodyPr wrap="square">
            <a:spAutoFit/>
          </a:bodyPr>
          <a:lstStyle/>
          <a:p>
            <a:r>
              <a:rPr lang="ja-JP" altLang="en-US" sz="2800" b="1" dirty="0"/>
              <a:t>・</a:t>
            </a:r>
            <a:r>
              <a:rPr lang="ja-JP" altLang="en-US" sz="2800" b="1" dirty="0">
                <a:solidFill>
                  <a:srgbClr val="FF0000"/>
                </a:solidFill>
              </a:rPr>
              <a:t>５年ぶり</a:t>
            </a:r>
            <a:r>
              <a:rPr lang="ja-JP" altLang="en-US" sz="2800" b="1" dirty="0">
                <a:solidFill>
                  <a:srgbClr val="090807"/>
                </a:solidFill>
              </a:rPr>
              <a:t>に会員増強アンケートを実施</a:t>
            </a:r>
            <a:endParaRPr lang="ja-JP" altLang="en-US" sz="2800" dirty="0"/>
          </a:p>
        </p:txBody>
      </p:sp>
    </p:spTree>
    <p:extLst>
      <p:ext uri="{BB962C8B-B14F-4D97-AF65-F5344CB8AC3E}">
        <p14:creationId xmlns:p14="http://schemas.microsoft.com/office/powerpoint/2010/main" val="44007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27511" y="2436185"/>
            <a:ext cx="11234057" cy="1985631"/>
          </a:xfrm>
        </p:spPr>
        <p:txBody>
          <a:bodyPr>
            <a:normAutofit/>
          </a:bodyPr>
          <a:lstStyle/>
          <a:p>
            <a:pPr algn="ctr"/>
            <a:r>
              <a:rPr lang="ja-JP" altLang="en-US" sz="4000" b="1" dirty="0">
                <a:effectLst>
                  <a:outerShdw blurRad="38100" dist="38100" dir="2700000" algn="tl">
                    <a:srgbClr val="000000">
                      <a:alpha val="43137"/>
                    </a:srgbClr>
                  </a:outerShdw>
                </a:effectLst>
                <a:latin typeface="+mn-ea"/>
                <a:ea typeface="+mn-ea"/>
              </a:rPr>
              <a:t>例会のありかたを柔軟に変える</a:t>
            </a:r>
          </a:p>
        </p:txBody>
      </p:sp>
      <p:sp>
        <p:nvSpPr>
          <p:cNvPr id="4" name="サブタイトル 2"/>
          <p:cNvSpPr txBox="1">
            <a:spLocks/>
          </p:cNvSpPr>
          <p:nvPr/>
        </p:nvSpPr>
        <p:spPr>
          <a:xfrm>
            <a:off x="2079625" y="4569785"/>
            <a:ext cx="8032750" cy="1850065"/>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altLang="ja-JP" sz="2700" b="1" dirty="0">
              <a:solidFill>
                <a:schemeClr val="tx2">
                  <a:lumMod val="75000"/>
                </a:schemeClr>
              </a:solidFill>
            </a:endParaRPr>
          </a:p>
        </p:txBody>
      </p:sp>
      <p:pic>
        <p:nvPicPr>
          <p:cNvPr id="5" name="Picture 4" descr="A picture containing icon&#10;&#10;Description automatically generated">
            <a:extLst>
              <a:ext uri="{FF2B5EF4-FFF2-40B4-BE49-F238E27FC236}">
                <a16:creationId xmlns:a16="http://schemas.microsoft.com/office/drawing/2014/main" id="{927D74A0-2515-E265-33B8-1B65EFC881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0094" y="0"/>
            <a:ext cx="1991906" cy="1137600"/>
          </a:xfrm>
          <a:prstGeom prst="rect">
            <a:avLst/>
          </a:prstGeom>
        </p:spPr>
      </p:pic>
      <p:pic>
        <p:nvPicPr>
          <p:cNvPr id="6" name="図 5">
            <a:extLst>
              <a:ext uri="{FF2B5EF4-FFF2-40B4-BE49-F238E27FC236}">
                <a16:creationId xmlns:a16="http://schemas.microsoft.com/office/drawing/2014/main" id="{B79FBDA9-7DB0-1F17-1A1C-E817C22E5664}"/>
              </a:ext>
            </a:extLst>
          </p:cNvPr>
          <p:cNvPicPr>
            <a:picLocks noChangeAspect="1"/>
          </p:cNvPicPr>
          <p:nvPr/>
        </p:nvPicPr>
        <p:blipFill rotWithShape="1">
          <a:blip r:embed="rId4"/>
          <a:srcRect l="46004" r="-83454"/>
          <a:stretch/>
        </p:blipFill>
        <p:spPr>
          <a:xfrm>
            <a:off x="79899" y="5361369"/>
            <a:ext cx="5194209" cy="1496631"/>
          </a:xfrm>
          <a:prstGeom prst="rect">
            <a:avLst/>
          </a:prstGeom>
        </p:spPr>
      </p:pic>
    </p:spTree>
    <p:extLst>
      <p:ext uri="{BB962C8B-B14F-4D97-AF65-F5344CB8AC3E}">
        <p14:creationId xmlns:p14="http://schemas.microsoft.com/office/powerpoint/2010/main" val="171560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111362" y="693293"/>
            <a:ext cx="5969276" cy="707886"/>
          </a:xfrm>
          <a:prstGeom prst="rect">
            <a:avLst/>
          </a:prstGeom>
        </p:spPr>
        <p:txBody>
          <a:bodyPr wrap="square">
            <a:spAutoFit/>
          </a:bodyPr>
          <a:lstStyle/>
          <a:p>
            <a:r>
              <a:rPr lang="en-US" altLang="ja-JP" sz="4000" b="1" dirty="0">
                <a:solidFill>
                  <a:srgbClr val="090807"/>
                </a:solidFill>
              </a:rPr>
              <a:t>2016</a:t>
            </a:r>
            <a:r>
              <a:rPr lang="ja-JP" altLang="en-US" sz="4000" b="1" dirty="0">
                <a:solidFill>
                  <a:srgbClr val="090807"/>
                </a:solidFill>
              </a:rPr>
              <a:t>年規定審議会の決定</a:t>
            </a:r>
            <a:endParaRPr lang="en-US" altLang="ja-JP" sz="4000" b="1" dirty="0">
              <a:solidFill>
                <a:srgbClr val="090807"/>
              </a:solidFill>
            </a:endParaRPr>
          </a:p>
        </p:txBody>
      </p:sp>
      <p:sp>
        <p:nvSpPr>
          <p:cNvPr id="4" name="テキスト ボックス 3">
            <a:extLst>
              <a:ext uri="{FF2B5EF4-FFF2-40B4-BE49-F238E27FC236}">
                <a16:creationId xmlns:a16="http://schemas.microsoft.com/office/drawing/2014/main" id="{2ED20B91-9FED-FC19-396B-F5A7537DA5B3}"/>
              </a:ext>
            </a:extLst>
          </p:cNvPr>
          <p:cNvSpPr txBox="1"/>
          <p:nvPr/>
        </p:nvSpPr>
        <p:spPr>
          <a:xfrm>
            <a:off x="1262706" y="5166246"/>
            <a:ext cx="9950279" cy="523220"/>
          </a:xfrm>
          <a:prstGeom prst="rect">
            <a:avLst/>
          </a:prstGeom>
          <a:noFill/>
        </p:spPr>
        <p:txBody>
          <a:bodyPr wrap="square">
            <a:spAutoFit/>
          </a:bodyPr>
          <a:lstStyle/>
          <a:p>
            <a:r>
              <a:rPr lang="ja-JP" altLang="en-US" sz="2800" b="1" dirty="0">
                <a:solidFill>
                  <a:srgbClr val="090807"/>
                </a:solidFill>
              </a:rPr>
              <a:t>通常のクラブでも、</a:t>
            </a:r>
            <a:r>
              <a:rPr lang="ja-JP" altLang="en-US" sz="2800" b="1" dirty="0">
                <a:solidFill>
                  <a:srgbClr val="FF0000"/>
                </a:solidFill>
              </a:rPr>
              <a:t>ホームページやウェブ上で例会</a:t>
            </a:r>
            <a:r>
              <a:rPr lang="ja-JP" altLang="en-US" sz="2800" b="1" dirty="0">
                <a:solidFill>
                  <a:srgbClr val="090807"/>
                </a:solidFill>
              </a:rPr>
              <a:t>ができる。</a:t>
            </a:r>
            <a:endParaRPr lang="ja-JP" altLang="en-US" sz="2800" dirty="0"/>
          </a:p>
        </p:txBody>
      </p:sp>
      <p:sp>
        <p:nvSpPr>
          <p:cNvPr id="6" name="テキスト ボックス 5">
            <a:extLst>
              <a:ext uri="{FF2B5EF4-FFF2-40B4-BE49-F238E27FC236}">
                <a16:creationId xmlns:a16="http://schemas.microsoft.com/office/drawing/2014/main" id="{533A4252-1504-1F68-1F77-102524580455}"/>
              </a:ext>
            </a:extLst>
          </p:cNvPr>
          <p:cNvSpPr txBox="1"/>
          <p:nvPr/>
        </p:nvSpPr>
        <p:spPr>
          <a:xfrm>
            <a:off x="1262706" y="3597963"/>
            <a:ext cx="9950279" cy="954107"/>
          </a:xfrm>
          <a:prstGeom prst="rect">
            <a:avLst/>
          </a:prstGeom>
          <a:noFill/>
        </p:spPr>
        <p:txBody>
          <a:bodyPr wrap="square">
            <a:spAutoFit/>
          </a:bodyPr>
          <a:lstStyle/>
          <a:p>
            <a:r>
              <a:rPr lang="ja-JP" altLang="en-US" sz="2800" b="1" dirty="0">
                <a:solidFill>
                  <a:srgbClr val="FF0000"/>
                </a:solidFill>
              </a:rPr>
              <a:t>祝日のある週には、例会日が祝日でなくとも、例会を取り消す</a:t>
            </a:r>
            <a:r>
              <a:rPr lang="ja-JP" altLang="en-US" sz="2800" b="1" dirty="0">
                <a:solidFill>
                  <a:srgbClr val="090807"/>
                </a:solidFill>
              </a:rPr>
              <a:t>ことができる。</a:t>
            </a:r>
            <a:endParaRPr lang="en-US" altLang="ja-JP" sz="2800" b="1" dirty="0">
              <a:solidFill>
                <a:srgbClr val="090807"/>
              </a:solidFill>
            </a:endParaRPr>
          </a:p>
        </p:txBody>
      </p:sp>
      <p:sp>
        <p:nvSpPr>
          <p:cNvPr id="8" name="テキスト ボックス 7">
            <a:extLst>
              <a:ext uri="{FF2B5EF4-FFF2-40B4-BE49-F238E27FC236}">
                <a16:creationId xmlns:a16="http://schemas.microsoft.com/office/drawing/2014/main" id="{657376C3-F696-DFB3-A422-C98B8CE30DA2}"/>
              </a:ext>
            </a:extLst>
          </p:cNvPr>
          <p:cNvSpPr txBox="1"/>
          <p:nvPr/>
        </p:nvSpPr>
        <p:spPr>
          <a:xfrm>
            <a:off x="1262706" y="2029680"/>
            <a:ext cx="9666587" cy="954107"/>
          </a:xfrm>
          <a:prstGeom prst="rect">
            <a:avLst/>
          </a:prstGeom>
          <a:noFill/>
        </p:spPr>
        <p:txBody>
          <a:bodyPr wrap="square">
            <a:spAutoFit/>
          </a:bodyPr>
          <a:lstStyle/>
          <a:p>
            <a:r>
              <a:rPr lang="ja-JP" altLang="en-US" sz="2800" b="1" dirty="0">
                <a:solidFill>
                  <a:srgbClr val="090807"/>
                </a:solidFill>
                <a:latin typeface="+mn-ea"/>
              </a:rPr>
              <a:t>クラブの</a:t>
            </a:r>
            <a:r>
              <a:rPr lang="ja-JP" altLang="en-US" sz="2800" b="1" dirty="0">
                <a:solidFill>
                  <a:srgbClr val="FF0000"/>
                </a:solidFill>
                <a:latin typeface="+mn-ea"/>
              </a:rPr>
              <a:t>例会の頻度と出席に関する規定</a:t>
            </a:r>
            <a:r>
              <a:rPr lang="ja-JP" altLang="en-US" sz="2800" b="1" dirty="0">
                <a:solidFill>
                  <a:srgbClr val="090807"/>
                </a:solidFill>
                <a:latin typeface="+mn-ea"/>
              </a:rPr>
              <a:t>をクラブの</a:t>
            </a:r>
            <a:r>
              <a:rPr lang="ja-JP" altLang="en-US" sz="2800" b="1" dirty="0">
                <a:solidFill>
                  <a:srgbClr val="FF0000"/>
                </a:solidFill>
                <a:latin typeface="+mn-ea"/>
              </a:rPr>
              <a:t>細則で</a:t>
            </a:r>
            <a:r>
              <a:rPr lang="ja-JP" altLang="en-US" sz="2800" b="1" dirty="0">
                <a:solidFill>
                  <a:srgbClr val="090807"/>
                </a:solidFill>
                <a:latin typeface="+mn-ea"/>
              </a:rPr>
              <a:t>定めることができる。</a:t>
            </a:r>
            <a:endParaRPr lang="en-US" altLang="ja-JP" sz="2800" b="1" dirty="0">
              <a:solidFill>
                <a:srgbClr val="090807"/>
              </a:solidFill>
              <a:latin typeface="+mn-ea"/>
            </a:endParaRPr>
          </a:p>
        </p:txBody>
      </p:sp>
      <p:sp>
        <p:nvSpPr>
          <p:cNvPr id="10" name="テキスト ボックス 9">
            <a:extLst>
              <a:ext uri="{FF2B5EF4-FFF2-40B4-BE49-F238E27FC236}">
                <a16:creationId xmlns:a16="http://schemas.microsoft.com/office/drawing/2014/main" id="{EB7549E1-D79D-56F6-1E51-20D8D1B37633}"/>
              </a:ext>
            </a:extLst>
          </p:cNvPr>
          <p:cNvSpPr txBox="1"/>
          <p:nvPr/>
        </p:nvSpPr>
        <p:spPr>
          <a:xfrm>
            <a:off x="6508923" y="2583677"/>
            <a:ext cx="6098058" cy="400110"/>
          </a:xfrm>
          <a:prstGeom prst="rect">
            <a:avLst/>
          </a:prstGeom>
          <a:noFill/>
        </p:spPr>
        <p:txBody>
          <a:bodyPr wrap="square">
            <a:spAutoFit/>
          </a:bodyPr>
          <a:lstStyle/>
          <a:p>
            <a:r>
              <a:rPr lang="en-US" altLang="ja-JP" sz="2000" b="1" dirty="0">
                <a:solidFill>
                  <a:srgbClr val="090807"/>
                </a:solidFill>
                <a:latin typeface="+mn-ea"/>
              </a:rPr>
              <a:t>※</a:t>
            </a:r>
            <a:r>
              <a:rPr lang="ja-JP" altLang="en-US" sz="2000" b="1" dirty="0">
                <a:solidFill>
                  <a:srgbClr val="090807"/>
                </a:solidFill>
                <a:latin typeface="+mn-ea"/>
              </a:rPr>
              <a:t>但し</a:t>
            </a:r>
            <a:r>
              <a:rPr lang="ja-JP" altLang="en-US" sz="2000" b="1" dirty="0">
                <a:solidFill>
                  <a:srgbClr val="FF0000"/>
                </a:solidFill>
                <a:latin typeface="+mn-ea"/>
              </a:rPr>
              <a:t>月に</a:t>
            </a:r>
            <a:r>
              <a:rPr lang="en-US" altLang="ja-JP" sz="2000" b="1" dirty="0">
                <a:solidFill>
                  <a:srgbClr val="FF0000"/>
                </a:solidFill>
                <a:latin typeface="+mn-ea"/>
              </a:rPr>
              <a:t>2</a:t>
            </a:r>
            <a:r>
              <a:rPr lang="ja-JP" altLang="en-US" sz="2000" b="1" dirty="0">
                <a:solidFill>
                  <a:srgbClr val="FF0000"/>
                </a:solidFill>
                <a:latin typeface="+mn-ea"/>
              </a:rPr>
              <a:t>回以上という制限</a:t>
            </a:r>
            <a:r>
              <a:rPr lang="ja-JP" altLang="en-US" sz="2000" b="1" dirty="0">
                <a:solidFill>
                  <a:srgbClr val="090807"/>
                </a:solidFill>
                <a:latin typeface="+mn-ea"/>
              </a:rPr>
              <a:t>あり</a:t>
            </a:r>
            <a:endParaRPr lang="ja-JP" altLang="en-US" sz="2000" dirty="0"/>
          </a:p>
        </p:txBody>
      </p:sp>
    </p:spTree>
    <p:extLst>
      <p:ext uri="{BB962C8B-B14F-4D97-AF65-F5344CB8AC3E}">
        <p14:creationId xmlns:p14="http://schemas.microsoft.com/office/powerpoint/2010/main" val="160017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27511" y="2436185"/>
            <a:ext cx="11234057" cy="1985631"/>
          </a:xfrm>
        </p:spPr>
        <p:txBody>
          <a:bodyPr>
            <a:normAutofit/>
          </a:bodyPr>
          <a:lstStyle/>
          <a:p>
            <a:pPr algn="ctr"/>
            <a:r>
              <a:rPr lang="ja-JP" altLang="en-US" sz="4000" b="1" dirty="0">
                <a:effectLst>
                  <a:outerShdw blurRad="38100" dist="38100" dir="2700000" algn="tl">
                    <a:srgbClr val="000000">
                      <a:alpha val="43137"/>
                    </a:srgbClr>
                  </a:outerShdw>
                </a:effectLst>
                <a:latin typeface="+mn-ea"/>
                <a:ea typeface="+mn-ea"/>
              </a:rPr>
              <a:t>新しい会員の種類を作る</a:t>
            </a:r>
          </a:p>
        </p:txBody>
      </p:sp>
      <p:sp>
        <p:nvSpPr>
          <p:cNvPr id="4" name="サブタイトル 2"/>
          <p:cNvSpPr txBox="1">
            <a:spLocks/>
          </p:cNvSpPr>
          <p:nvPr/>
        </p:nvSpPr>
        <p:spPr>
          <a:xfrm>
            <a:off x="2079625" y="4569785"/>
            <a:ext cx="8032750" cy="1850065"/>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altLang="ja-JP" sz="2700" b="1" dirty="0">
              <a:solidFill>
                <a:schemeClr val="tx2">
                  <a:lumMod val="75000"/>
                </a:schemeClr>
              </a:solidFill>
            </a:endParaRPr>
          </a:p>
        </p:txBody>
      </p:sp>
      <p:pic>
        <p:nvPicPr>
          <p:cNvPr id="5" name="Picture 4" descr="A picture containing icon&#10;&#10;Description automatically generated">
            <a:extLst>
              <a:ext uri="{FF2B5EF4-FFF2-40B4-BE49-F238E27FC236}">
                <a16:creationId xmlns:a16="http://schemas.microsoft.com/office/drawing/2014/main" id="{AF86F33D-01BE-3B7E-60FF-2B6DAFC890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0094" y="0"/>
            <a:ext cx="1991906" cy="1137600"/>
          </a:xfrm>
          <a:prstGeom prst="rect">
            <a:avLst/>
          </a:prstGeom>
        </p:spPr>
      </p:pic>
      <p:pic>
        <p:nvPicPr>
          <p:cNvPr id="6" name="図 5">
            <a:extLst>
              <a:ext uri="{FF2B5EF4-FFF2-40B4-BE49-F238E27FC236}">
                <a16:creationId xmlns:a16="http://schemas.microsoft.com/office/drawing/2014/main" id="{0D75BB6F-6892-C346-5802-6BC25870361A}"/>
              </a:ext>
            </a:extLst>
          </p:cNvPr>
          <p:cNvPicPr>
            <a:picLocks noChangeAspect="1"/>
          </p:cNvPicPr>
          <p:nvPr/>
        </p:nvPicPr>
        <p:blipFill rotWithShape="1">
          <a:blip r:embed="rId4"/>
          <a:srcRect l="46004" r="-83454"/>
          <a:stretch/>
        </p:blipFill>
        <p:spPr>
          <a:xfrm>
            <a:off x="79899" y="5361369"/>
            <a:ext cx="5194209" cy="1496631"/>
          </a:xfrm>
          <a:prstGeom prst="rect">
            <a:avLst/>
          </a:prstGeom>
        </p:spPr>
      </p:pic>
    </p:spTree>
    <p:extLst>
      <p:ext uri="{BB962C8B-B14F-4D97-AF65-F5344CB8AC3E}">
        <p14:creationId xmlns:p14="http://schemas.microsoft.com/office/powerpoint/2010/main" val="1666239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39968" y="2288218"/>
            <a:ext cx="11190972" cy="2281568"/>
          </a:xfrm>
        </p:spPr>
        <p:txBody>
          <a:bodyPr/>
          <a:lstStyle/>
          <a:p>
            <a:r>
              <a:rPr lang="ja-JP" altLang="en-US" sz="4400" dirty="0"/>
              <a:t>　　</a:t>
            </a:r>
            <a:r>
              <a:rPr lang="ja-JP" altLang="en-US" sz="4000" b="1" dirty="0">
                <a:latin typeface="+mn-ea"/>
                <a:ea typeface="+mn-ea"/>
              </a:rPr>
              <a:t>ＤＥＩの視点から会員増強を考えよう　</a:t>
            </a:r>
            <a:endParaRPr lang="ja-JP" altLang="en-US" sz="4000" b="1" dirty="0">
              <a:effectLst>
                <a:outerShdw blurRad="38100" dist="38100" dir="2700000" algn="tl">
                  <a:srgbClr val="000000">
                    <a:alpha val="43137"/>
                  </a:srgbClr>
                </a:outerShdw>
              </a:effectLst>
              <a:latin typeface="+mn-ea"/>
              <a:ea typeface="+mn-ea"/>
            </a:endParaRPr>
          </a:p>
        </p:txBody>
      </p:sp>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0450" y="302585"/>
            <a:ext cx="2133600" cy="2133600"/>
          </a:xfrm>
          <a:prstGeom prst="rect">
            <a:avLst/>
          </a:prstGeom>
        </p:spPr>
      </p:pic>
      <p:sp>
        <p:nvSpPr>
          <p:cNvPr id="4" name="サブタイトル 2"/>
          <p:cNvSpPr txBox="1">
            <a:spLocks/>
          </p:cNvSpPr>
          <p:nvPr/>
        </p:nvSpPr>
        <p:spPr>
          <a:xfrm>
            <a:off x="2153104" y="4569786"/>
            <a:ext cx="8032750" cy="1850065"/>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altLang="ja-JP" sz="2400" b="1" dirty="0">
              <a:solidFill>
                <a:schemeClr val="tx2">
                  <a:lumMod val="75000"/>
                </a:schemeClr>
              </a:solidFill>
            </a:endParaRPr>
          </a:p>
          <a:p>
            <a:pPr marL="0" indent="0" algn="ctr">
              <a:buNone/>
            </a:pPr>
            <a:r>
              <a:rPr lang="ja-JP" altLang="en-US" sz="2500" b="1" dirty="0">
                <a:solidFill>
                  <a:schemeClr val="tx2">
                    <a:lumMod val="75000"/>
                  </a:schemeClr>
                </a:solidFill>
              </a:rPr>
              <a:t>　　</a:t>
            </a:r>
            <a:br>
              <a:rPr lang="en-US" altLang="ja-JP" sz="2400" b="1" dirty="0">
                <a:solidFill>
                  <a:schemeClr val="tx2">
                    <a:lumMod val="75000"/>
                  </a:schemeClr>
                </a:solidFill>
              </a:rPr>
            </a:br>
            <a:endParaRPr lang="en-US" altLang="ja-JP" sz="2400" b="1" dirty="0">
              <a:solidFill>
                <a:schemeClr val="tx2">
                  <a:lumMod val="75000"/>
                </a:schemeClr>
              </a:solidFill>
            </a:endParaRPr>
          </a:p>
          <a:p>
            <a:pPr marL="0" indent="0" algn="ctr">
              <a:buNone/>
            </a:pPr>
            <a:endParaRPr lang="ja-JP" altLang="en-US" sz="2400" b="1" dirty="0">
              <a:solidFill>
                <a:schemeClr val="tx2">
                  <a:lumMod val="75000"/>
                </a:schemeClr>
              </a:solidFill>
            </a:endParaRPr>
          </a:p>
          <a:p>
            <a:pPr marL="0" indent="0" algn="ctr">
              <a:buNone/>
            </a:pPr>
            <a:endParaRPr lang="ja-JP" altLang="en-US" sz="2400" b="1" dirty="0">
              <a:solidFill>
                <a:schemeClr val="tx2">
                  <a:lumMod val="75000"/>
                </a:schemeClr>
              </a:solidFill>
            </a:endParaRPr>
          </a:p>
        </p:txBody>
      </p:sp>
      <p:sp>
        <p:nvSpPr>
          <p:cNvPr id="5" name="テキスト ボックス 4"/>
          <p:cNvSpPr txBox="1"/>
          <p:nvPr/>
        </p:nvSpPr>
        <p:spPr>
          <a:xfrm>
            <a:off x="2795429" y="4854763"/>
            <a:ext cx="6280050" cy="523220"/>
          </a:xfrm>
          <a:prstGeom prst="rect">
            <a:avLst/>
          </a:prstGeom>
          <a:noFill/>
        </p:spPr>
        <p:txBody>
          <a:bodyPr wrap="square" rtlCol="0">
            <a:spAutoFit/>
          </a:bodyPr>
          <a:lstStyle/>
          <a:p>
            <a:r>
              <a:rPr lang="en-US" altLang="ja-JP" sz="2800" b="1" dirty="0">
                <a:solidFill>
                  <a:schemeClr val="tx2">
                    <a:lumMod val="75000"/>
                  </a:schemeClr>
                </a:solidFill>
                <a:latin typeface="+mn-ea"/>
              </a:rPr>
              <a:t>2022-23</a:t>
            </a:r>
            <a:r>
              <a:rPr lang="ja-JP" altLang="en-US" sz="2800" b="1" dirty="0">
                <a:solidFill>
                  <a:schemeClr val="tx2">
                    <a:lumMod val="75000"/>
                  </a:schemeClr>
                </a:solidFill>
                <a:latin typeface="+mn-ea"/>
              </a:rPr>
              <a:t>年　第</a:t>
            </a:r>
            <a:r>
              <a:rPr lang="en-US" altLang="ja-JP" sz="2800" b="1" dirty="0">
                <a:solidFill>
                  <a:schemeClr val="tx2">
                    <a:lumMod val="75000"/>
                  </a:schemeClr>
                </a:solidFill>
                <a:latin typeface="+mn-ea"/>
              </a:rPr>
              <a:t>2760</a:t>
            </a:r>
            <a:r>
              <a:rPr lang="ja-JP" altLang="en-US" sz="2800" b="1" dirty="0">
                <a:solidFill>
                  <a:schemeClr val="tx2">
                    <a:lumMod val="75000"/>
                  </a:schemeClr>
                </a:solidFill>
                <a:latin typeface="+mn-ea"/>
              </a:rPr>
              <a:t>地区会員増強委員　　　　　　　　　　　　　　</a:t>
            </a:r>
            <a:endParaRPr kumimoji="1" lang="ja-JP" altLang="en-US" sz="2800" dirty="0">
              <a:latin typeface="+mn-ea"/>
            </a:endParaRPr>
          </a:p>
        </p:txBody>
      </p:sp>
      <p:sp>
        <p:nvSpPr>
          <p:cNvPr id="7" name="テキスト ボックス 6">
            <a:extLst>
              <a:ext uri="{FF2B5EF4-FFF2-40B4-BE49-F238E27FC236}">
                <a16:creationId xmlns:a16="http://schemas.microsoft.com/office/drawing/2014/main" id="{34B838DF-5E3E-3B3C-8FAA-A8572BF67444}"/>
              </a:ext>
            </a:extLst>
          </p:cNvPr>
          <p:cNvSpPr txBox="1"/>
          <p:nvPr/>
        </p:nvSpPr>
        <p:spPr>
          <a:xfrm>
            <a:off x="4122146" y="5637306"/>
            <a:ext cx="3626616" cy="523221"/>
          </a:xfrm>
          <a:prstGeom prst="rect">
            <a:avLst/>
          </a:prstGeom>
          <a:noFill/>
        </p:spPr>
        <p:txBody>
          <a:bodyPr wrap="square">
            <a:spAutoFit/>
          </a:bodyPr>
          <a:lstStyle/>
          <a:p>
            <a:r>
              <a:rPr lang="ja-JP" altLang="en-US" sz="2800" b="1" dirty="0">
                <a:solidFill>
                  <a:schemeClr val="tx2">
                    <a:lumMod val="75000"/>
                  </a:schemeClr>
                </a:solidFill>
                <a:latin typeface="+mn-ea"/>
              </a:rPr>
              <a:t>長尾 秀義　宇田 幸生</a:t>
            </a:r>
            <a:endParaRPr lang="ja-JP" altLang="en-US" sz="2800" dirty="0"/>
          </a:p>
        </p:txBody>
      </p:sp>
      <p:pic>
        <p:nvPicPr>
          <p:cNvPr id="8" name="Picture 4" descr="A picture containing icon&#10;&#10;Description automatically generated">
            <a:extLst>
              <a:ext uri="{FF2B5EF4-FFF2-40B4-BE49-F238E27FC236}">
                <a16:creationId xmlns:a16="http://schemas.microsoft.com/office/drawing/2014/main" id="{2CDB104A-71E7-E415-1C77-F981BFA160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094" y="0"/>
            <a:ext cx="1991906" cy="1137600"/>
          </a:xfrm>
          <a:prstGeom prst="rect">
            <a:avLst/>
          </a:prstGeom>
        </p:spPr>
      </p:pic>
      <p:pic>
        <p:nvPicPr>
          <p:cNvPr id="9" name="図 8">
            <a:extLst>
              <a:ext uri="{FF2B5EF4-FFF2-40B4-BE49-F238E27FC236}">
                <a16:creationId xmlns:a16="http://schemas.microsoft.com/office/drawing/2014/main" id="{D463FDE6-38DA-AC17-C506-3A1FC783CFF6}"/>
              </a:ext>
            </a:extLst>
          </p:cNvPr>
          <p:cNvPicPr>
            <a:picLocks noChangeAspect="1"/>
          </p:cNvPicPr>
          <p:nvPr/>
        </p:nvPicPr>
        <p:blipFill rotWithShape="1">
          <a:blip r:embed="rId5"/>
          <a:srcRect l="46004" r="-83454"/>
          <a:stretch/>
        </p:blipFill>
        <p:spPr>
          <a:xfrm>
            <a:off x="79899" y="5361369"/>
            <a:ext cx="5194209" cy="1496631"/>
          </a:xfrm>
          <a:prstGeom prst="rect">
            <a:avLst/>
          </a:prstGeom>
        </p:spPr>
      </p:pic>
      <p:pic>
        <p:nvPicPr>
          <p:cNvPr id="10" name="図 9">
            <a:extLst>
              <a:ext uri="{FF2B5EF4-FFF2-40B4-BE49-F238E27FC236}">
                <a16:creationId xmlns:a16="http://schemas.microsoft.com/office/drawing/2014/main" id="{4E6B1F5B-B706-50FC-D17D-E291C7EFC7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650" y="166612"/>
            <a:ext cx="1153333" cy="970987"/>
          </a:xfrm>
          <a:prstGeom prst="rect">
            <a:avLst/>
          </a:prstGeom>
        </p:spPr>
      </p:pic>
    </p:spTree>
    <p:extLst>
      <p:ext uri="{BB962C8B-B14F-4D97-AF65-F5344CB8AC3E}">
        <p14:creationId xmlns:p14="http://schemas.microsoft.com/office/powerpoint/2010/main" val="2777632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065626" y="699200"/>
            <a:ext cx="6060748" cy="707886"/>
          </a:xfrm>
          <a:prstGeom prst="rect">
            <a:avLst/>
          </a:prstGeom>
        </p:spPr>
        <p:txBody>
          <a:bodyPr wrap="square">
            <a:spAutoFit/>
          </a:bodyPr>
          <a:lstStyle/>
          <a:p>
            <a:r>
              <a:rPr lang="en-US" altLang="ja-JP" sz="4000" b="1" dirty="0">
                <a:solidFill>
                  <a:srgbClr val="090807"/>
                </a:solidFill>
              </a:rPr>
              <a:t>2016</a:t>
            </a:r>
            <a:r>
              <a:rPr lang="ja-JP" altLang="en-US" sz="4000" b="1" dirty="0">
                <a:solidFill>
                  <a:srgbClr val="090807"/>
                </a:solidFill>
              </a:rPr>
              <a:t>年規定審議会の決定</a:t>
            </a:r>
            <a:endParaRPr lang="en-US" altLang="ja-JP" sz="4000" b="1" dirty="0">
              <a:solidFill>
                <a:srgbClr val="090807"/>
              </a:solidFill>
            </a:endParaRPr>
          </a:p>
        </p:txBody>
      </p:sp>
      <p:sp>
        <p:nvSpPr>
          <p:cNvPr id="4" name="テキスト ボックス 3">
            <a:extLst>
              <a:ext uri="{FF2B5EF4-FFF2-40B4-BE49-F238E27FC236}">
                <a16:creationId xmlns:a16="http://schemas.microsoft.com/office/drawing/2014/main" id="{8B4C360D-DC81-C1DF-FB34-941995F16B09}"/>
              </a:ext>
            </a:extLst>
          </p:cNvPr>
          <p:cNvSpPr txBox="1"/>
          <p:nvPr/>
        </p:nvSpPr>
        <p:spPr>
          <a:xfrm>
            <a:off x="1851454" y="4784052"/>
            <a:ext cx="8732227" cy="523220"/>
          </a:xfrm>
          <a:prstGeom prst="rect">
            <a:avLst/>
          </a:prstGeom>
          <a:noFill/>
        </p:spPr>
        <p:txBody>
          <a:bodyPr wrap="square">
            <a:spAutoFit/>
          </a:bodyPr>
          <a:lstStyle/>
          <a:p>
            <a:r>
              <a:rPr lang="ja-JP" altLang="en-US" sz="2800" b="1" dirty="0"/>
              <a:t>・</a:t>
            </a:r>
            <a:r>
              <a:rPr lang="ja-JP" altLang="en-US" sz="2800" b="1" dirty="0">
                <a:solidFill>
                  <a:srgbClr val="FF0000"/>
                </a:solidFill>
              </a:rPr>
              <a:t>ネーミングも内容も、クラブが自由に</a:t>
            </a:r>
            <a:r>
              <a:rPr lang="ja-JP" altLang="en-US" sz="2800" b="1" dirty="0">
                <a:solidFill>
                  <a:srgbClr val="090807"/>
                </a:solidFill>
              </a:rPr>
              <a:t>決められる。</a:t>
            </a:r>
            <a:endParaRPr lang="ja-JP" altLang="en-US" sz="2800" dirty="0"/>
          </a:p>
        </p:txBody>
      </p:sp>
      <p:sp>
        <p:nvSpPr>
          <p:cNvPr id="6" name="テキスト ボックス 5">
            <a:extLst>
              <a:ext uri="{FF2B5EF4-FFF2-40B4-BE49-F238E27FC236}">
                <a16:creationId xmlns:a16="http://schemas.microsoft.com/office/drawing/2014/main" id="{A27CF585-D194-022B-1573-312739E37C96}"/>
              </a:ext>
            </a:extLst>
          </p:cNvPr>
          <p:cNvSpPr txBox="1"/>
          <p:nvPr/>
        </p:nvSpPr>
        <p:spPr>
          <a:xfrm>
            <a:off x="951470" y="2392668"/>
            <a:ext cx="6098058" cy="523220"/>
          </a:xfrm>
          <a:prstGeom prst="rect">
            <a:avLst/>
          </a:prstGeom>
          <a:noFill/>
        </p:spPr>
        <p:txBody>
          <a:bodyPr wrap="square">
            <a:spAutoFit/>
          </a:bodyPr>
          <a:lstStyle/>
          <a:p>
            <a:r>
              <a:rPr lang="ja-JP" altLang="en-US" sz="2800" b="1" dirty="0">
                <a:solidFill>
                  <a:srgbClr val="FF0000"/>
                </a:solidFill>
              </a:rPr>
              <a:t>細則で定めれば・・・</a:t>
            </a:r>
            <a:endParaRPr lang="ja-JP" altLang="en-US" sz="2800" dirty="0"/>
          </a:p>
        </p:txBody>
      </p:sp>
      <p:sp>
        <p:nvSpPr>
          <p:cNvPr id="8" name="テキスト ボックス 7">
            <a:extLst>
              <a:ext uri="{FF2B5EF4-FFF2-40B4-BE49-F238E27FC236}">
                <a16:creationId xmlns:a16="http://schemas.microsoft.com/office/drawing/2014/main" id="{C7BAEFEE-6987-E0A7-F152-2764ECF837A8}"/>
              </a:ext>
            </a:extLst>
          </p:cNvPr>
          <p:cNvSpPr txBox="1"/>
          <p:nvPr/>
        </p:nvSpPr>
        <p:spPr>
          <a:xfrm>
            <a:off x="1851454" y="3588360"/>
            <a:ext cx="8489092" cy="523220"/>
          </a:xfrm>
          <a:prstGeom prst="rect">
            <a:avLst/>
          </a:prstGeom>
          <a:noFill/>
        </p:spPr>
        <p:txBody>
          <a:bodyPr wrap="square">
            <a:spAutoFit/>
          </a:bodyPr>
          <a:lstStyle/>
          <a:p>
            <a:r>
              <a:rPr lang="ja-JP" altLang="en-US" sz="2800" b="1" dirty="0">
                <a:solidFill>
                  <a:srgbClr val="090807"/>
                </a:solidFill>
              </a:rPr>
              <a:t>・クラブは、</a:t>
            </a:r>
            <a:r>
              <a:rPr lang="ja-JP" altLang="en-US" sz="2800" b="1" dirty="0">
                <a:solidFill>
                  <a:srgbClr val="FF0000"/>
                </a:solidFill>
              </a:rPr>
              <a:t>新しい会員の種類を作ることができる</a:t>
            </a:r>
            <a:r>
              <a:rPr lang="ja-JP" altLang="en-US" sz="2800" b="1" dirty="0">
                <a:solidFill>
                  <a:srgbClr val="090807"/>
                </a:solidFill>
              </a:rPr>
              <a:t>。</a:t>
            </a:r>
            <a:endParaRPr lang="en-US" altLang="ja-JP" sz="2800" b="1" dirty="0">
              <a:solidFill>
                <a:srgbClr val="090807"/>
              </a:solidFill>
            </a:endParaRPr>
          </a:p>
        </p:txBody>
      </p:sp>
    </p:spTree>
    <p:extLst>
      <p:ext uri="{BB962C8B-B14F-4D97-AF65-F5344CB8AC3E}">
        <p14:creationId xmlns:p14="http://schemas.microsoft.com/office/powerpoint/2010/main" val="2715389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2239087" y="701767"/>
            <a:ext cx="7713825" cy="707886"/>
          </a:xfrm>
          <a:prstGeom prst="rect">
            <a:avLst/>
          </a:prstGeom>
        </p:spPr>
        <p:txBody>
          <a:bodyPr wrap="square">
            <a:spAutoFit/>
          </a:bodyPr>
          <a:lstStyle/>
          <a:p>
            <a:r>
              <a:rPr lang="ja-JP" altLang="en-US" sz="4000" b="1" dirty="0">
                <a:solidFill>
                  <a:srgbClr val="090807"/>
                </a:solidFill>
              </a:rPr>
              <a:t>アンケート回答から実例を抜粋</a:t>
            </a:r>
            <a:endParaRPr lang="en-US" altLang="ja-JP" sz="3000" b="1" dirty="0">
              <a:solidFill>
                <a:srgbClr val="FF0000"/>
              </a:solidFill>
            </a:endParaRPr>
          </a:p>
        </p:txBody>
      </p:sp>
      <p:sp>
        <p:nvSpPr>
          <p:cNvPr id="4" name="テキスト ボックス 3">
            <a:extLst>
              <a:ext uri="{FF2B5EF4-FFF2-40B4-BE49-F238E27FC236}">
                <a16:creationId xmlns:a16="http://schemas.microsoft.com/office/drawing/2014/main" id="{9E17249C-039C-A77A-2698-9E5770C7979F}"/>
              </a:ext>
            </a:extLst>
          </p:cNvPr>
          <p:cNvSpPr txBox="1"/>
          <p:nvPr/>
        </p:nvSpPr>
        <p:spPr>
          <a:xfrm>
            <a:off x="4239395" y="5572269"/>
            <a:ext cx="2103738" cy="523220"/>
          </a:xfrm>
          <a:prstGeom prst="rect">
            <a:avLst/>
          </a:prstGeom>
          <a:noFill/>
        </p:spPr>
        <p:txBody>
          <a:bodyPr wrap="square">
            <a:spAutoFit/>
          </a:bodyPr>
          <a:lstStyle/>
          <a:p>
            <a:r>
              <a:rPr lang="ja-JP" altLang="en-US" sz="2800" b="1" dirty="0">
                <a:solidFill>
                  <a:srgbClr val="FF0000"/>
                </a:solidFill>
              </a:rPr>
              <a:t>・功労会員</a:t>
            </a:r>
            <a:endParaRPr lang="en-US" altLang="ja-JP" sz="2800" b="1" dirty="0">
              <a:solidFill>
                <a:srgbClr val="FF0000"/>
              </a:solidFill>
            </a:endParaRPr>
          </a:p>
        </p:txBody>
      </p:sp>
      <p:sp>
        <p:nvSpPr>
          <p:cNvPr id="6" name="テキスト ボックス 5">
            <a:extLst>
              <a:ext uri="{FF2B5EF4-FFF2-40B4-BE49-F238E27FC236}">
                <a16:creationId xmlns:a16="http://schemas.microsoft.com/office/drawing/2014/main" id="{4EA7225A-D1B0-23AF-AD0A-BC84FA80BE11}"/>
              </a:ext>
            </a:extLst>
          </p:cNvPr>
          <p:cNvSpPr txBox="1"/>
          <p:nvPr/>
        </p:nvSpPr>
        <p:spPr>
          <a:xfrm>
            <a:off x="4239395" y="4669549"/>
            <a:ext cx="2103738" cy="523220"/>
          </a:xfrm>
          <a:prstGeom prst="rect">
            <a:avLst/>
          </a:prstGeom>
          <a:noFill/>
        </p:spPr>
        <p:txBody>
          <a:bodyPr wrap="square">
            <a:spAutoFit/>
          </a:bodyPr>
          <a:lstStyle/>
          <a:p>
            <a:r>
              <a:rPr lang="ja-JP" altLang="en-US" sz="2800" b="1" dirty="0">
                <a:solidFill>
                  <a:srgbClr val="FF0000"/>
                </a:solidFill>
              </a:rPr>
              <a:t>・友好会員　　</a:t>
            </a:r>
            <a:endParaRPr lang="ja-JP" altLang="en-US" sz="2800" dirty="0"/>
          </a:p>
        </p:txBody>
      </p:sp>
      <p:sp>
        <p:nvSpPr>
          <p:cNvPr id="8" name="テキスト ボックス 7">
            <a:extLst>
              <a:ext uri="{FF2B5EF4-FFF2-40B4-BE49-F238E27FC236}">
                <a16:creationId xmlns:a16="http://schemas.microsoft.com/office/drawing/2014/main" id="{0C37A2C7-68CE-5A51-AED8-CC8F93365663}"/>
              </a:ext>
            </a:extLst>
          </p:cNvPr>
          <p:cNvSpPr txBox="1"/>
          <p:nvPr/>
        </p:nvSpPr>
        <p:spPr>
          <a:xfrm>
            <a:off x="4239396" y="3879700"/>
            <a:ext cx="2103737" cy="523220"/>
          </a:xfrm>
          <a:prstGeom prst="rect">
            <a:avLst/>
          </a:prstGeom>
          <a:noFill/>
        </p:spPr>
        <p:txBody>
          <a:bodyPr wrap="square">
            <a:spAutoFit/>
          </a:bodyPr>
          <a:lstStyle/>
          <a:p>
            <a:r>
              <a:rPr lang="ja-JP" altLang="en-US" sz="2800" b="1" dirty="0">
                <a:solidFill>
                  <a:srgbClr val="FF0000"/>
                </a:solidFill>
              </a:rPr>
              <a:t>・準会員　</a:t>
            </a:r>
            <a:endParaRPr lang="ja-JP" altLang="en-US" sz="2800" dirty="0"/>
          </a:p>
        </p:txBody>
      </p:sp>
      <p:sp>
        <p:nvSpPr>
          <p:cNvPr id="10" name="テキスト ボックス 9">
            <a:extLst>
              <a:ext uri="{FF2B5EF4-FFF2-40B4-BE49-F238E27FC236}">
                <a16:creationId xmlns:a16="http://schemas.microsoft.com/office/drawing/2014/main" id="{D92B275E-78FF-C601-E665-86F8D960A601}"/>
              </a:ext>
            </a:extLst>
          </p:cNvPr>
          <p:cNvSpPr txBox="1"/>
          <p:nvPr/>
        </p:nvSpPr>
        <p:spPr>
          <a:xfrm>
            <a:off x="4239395" y="2976980"/>
            <a:ext cx="2103738" cy="523220"/>
          </a:xfrm>
          <a:prstGeom prst="rect">
            <a:avLst/>
          </a:prstGeom>
          <a:noFill/>
        </p:spPr>
        <p:txBody>
          <a:bodyPr wrap="square">
            <a:spAutoFit/>
          </a:bodyPr>
          <a:lstStyle/>
          <a:p>
            <a:r>
              <a:rPr lang="ja-JP" altLang="en-US" sz="2800" b="1" dirty="0">
                <a:solidFill>
                  <a:srgbClr val="FF0000"/>
                </a:solidFill>
              </a:rPr>
              <a:t>・法人会員 </a:t>
            </a:r>
            <a:endParaRPr lang="ja-JP" altLang="en-US" sz="2800" dirty="0"/>
          </a:p>
        </p:txBody>
      </p:sp>
      <p:sp>
        <p:nvSpPr>
          <p:cNvPr id="12" name="テキスト ボックス 11">
            <a:extLst>
              <a:ext uri="{FF2B5EF4-FFF2-40B4-BE49-F238E27FC236}">
                <a16:creationId xmlns:a16="http://schemas.microsoft.com/office/drawing/2014/main" id="{BC44B6E4-2F0A-F11C-888C-A97C2F68C7F1}"/>
              </a:ext>
            </a:extLst>
          </p:cNvPr>
          <p:cNvSpPr txBox="1"/>
          <p:nvPr/>
        </p:nvSpPr>
        <p:spPr>
          <a:xfrm>
            <a:off x="4212109" y="2164932"/>
            <a:ext cx="2103738" cy="523220"/>
          </a:xfrm>
          <a:prstGeom prst="rect">
            <a:avLst/>
          </a:prstGeom>
          <a:noFill/>
        </p:spPr>
        <p:txBody>
          <a:bodyPr wrap="square">
            <a:spAutoFit/>
          </a:bodyPr>
          <a:lstStyle/>
          <a:p>
            <a:r>
              <a:rPr lang="ja-JP" altLang="en-US" sz="2800" b="1" dirty="0">
                <a:solidFill>
                  <a:srgbClr val="FF0000"/>
                </a:solidFill>
              </a:rPr>
              <a:t>・家族会員 </a:t>
            </a:r>
            <a:endParaRPr lang="ja-JP" altLang="en-US" sz="2800" dirty="0"/>
          </a:p>
        </p:txBody>
      </p:sp>
    </p:spTree>
    <p:extLst>
      <p:ext uri="{BB962C8B-B14F-4D97-AF65-F5344CB8AC3E}">
        <p14:creationId xmlns:p14="http://schemas.microsoft.com/office/powerpoint/2010/main" val="873950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19200" y="2436185"/>
            <a:ext cx="9601200" cy="2133600"/>
          </a:xfrm>
        </p:spPr>
        <p:txBody>
          <a:bodyPr>
            <a:normAutofit/>
          </a:bodyPr>
          <a:lstStyle/>
          <a:p>
            <a:pPr algn="ctr"/>
            <a:r>
              <a:rPr lang="ja-JP" altLang="en-US" sz="4000" b="1" dirty="0">
                <a:effectLst>
                  <a:outerShdw blurRad="38100" dist="38100" dir="2700000" algn="tl">
                    <a:srgbClr val="000000">
                      <a:alpha val="43137"/>
                    </a:srgbClr>
                  </a:outerShdw>
                </a:effectLst>
                <a:latin typeface="+mn-ea"/>
                <a:ea typeface="+mn-ea"/>
              </a:rPr>
              <a:t>衛星クラブについて</a:t>
            </a:r>
          </a:p>
        </p:txBody>
      </p:sp>
      <p:sp>
        <p:nvSpPr>
          <p:cNvPr id="4" name="サブタイトル 2"/>
          <p:cNvSpPr txBox="1">
            <a:spLocks/>
          </p:cNvSpPr>
          <p:nvPr/>
        </p:nvSpPr>
        <p:spPr>
          <a:xfrm>
            <a:off x="2079625" y="4569785"/>
            <a:ext cx="8032750" cy="1850065"/>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altLang="ja-JP" sz="2700" b="1" dirty="0">
              <a:solidFill>
                <a:schemeClr val="tx2">
                  <a:lumMod val="75000"/>
                </a:schemeClr>
              </a:solidFill>
            </a:endParaRPr>
          </a:p>
          <a:p>
            <a:pPr marL="0" indent="0" algn="ctr">
              <a:buNone/>
            </a:pPr>
            <a:r>
              <a:rPr lang="ja-JP" altLang="en-US" sz="2400" b="1" dirty="0">
                <a:solidFill>
                  <a:schemeClr val="tx2">
                    <a:lumMod val="75000"/>
                  </a:schemeClr>
                </a:solidFill>
              </a:rPr>
              <a:t>　　</a:t>
            </a:r>
            <a:br>
              <a:rPr lang="en-US" altLang="ja-JP" sz="2400" b="1" dirty="0">
                <a:solidFill>
                  <a:schemeClr val="tx2">
                    <a:lumMod val="75000"/>
                  </a:schemeClr>
                </a:solidFill>
              </a:rPr>
            </a:br>
            <a:endParaRPr lang="en-US" altLang="ja-JP" sz="2400" b="1" dirty="0">
              <a:solidFill>
                <a:schemeClr val="tx2">
                  <a:lumMod val="75000"/>
                </a:schemeClr>
              </a:solidFill>
            </a:endParaRPr>
          </a:p>
          <a:p>
            <a:pPr marL="0" indent="0" algn="ctr">
              <a:buNone/>
            </a:pPr>
            <a:endParaRPr lang="ja-JP" altLang="en-US" sz="2400" b="1" dirty="0">
              <a:solidFill>
                <a:schemeClr val="tx2">
                  <a:lumMod val="75000"/>
                </a:schemeClr>
              </a:solidFill>
            </a:endParaRPr>
          </a:p>
          <a:p>
            <a:pPr marL="0" indent="0" algn="ctr">
              <a:buNone/>
            </a:pPr>
            <a:endParaRPr lang="ja-JP" altLang="en-US" sz="2400" b="1" dirty="0">
              <a:solidFill>
                <a:schemeClr val="tx2">
                  <a:lumMod val="75000"/>
                </a:schemeClr>
              </a:solidFill>
            </a:endParaRPr>
          </a:p>
        </p:txBody>
      </p:sp>
      <p:pic>
        <p:nvPicPr>
          <p:cNvPr id="5" name="Picture 4" descr="A picture containing icon&#10;&#10;Description automatically generated">
            <a:extLst>
              <a:ext uri="{FF2B5EF4-FFF2-40B4-BE49-F238E27FC236}">
                <a16:creationId xmlns:a16="http://schemas.microsoft.com/office/drawing/2014/main" id="{384AD8A2-EC77-26F4-108B-D48CE96DE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0094" y="17320"/>
            <a:ext cx="1991906" cy="1137600"/>
          </a:xfrm>
          <a:prstGeom prst="rect">
            <a:avLst/>
          </a:prstGeom>
        </p:spPr>
      </p:pic>
      <p:pic>
        <p:nvPicPr>
          <p:cNvPr id="6" name="図 5">
            <a:extLst>
              <a:ext uri="{FF2B5EF4-FFF2-40B4-BE49-F238E27FC236}">
                <a16:creationId xmlns:a16="http://schemas.microsoft.com/office/drawing/2014/main" id="{9831A398-87D8-6AA9-7C6F-5A9C27AD50FE}"/>
              </a:ext>
            </a:extLst>
          </p:cNvPr>
          <p:cNvPicPr>
            <a:picLocks noChangeAspect="1"/>
          </p:cNvPicPr>
          <p:nvPr/>
        </p:nvPicPr>
        <p:blipFill rotWithShape="1">
          <a:blip r:embed="rId4"/>
          <a:srcRect l="46004" r="-83454"/>
          <a:stretch/>
        </p:blipFill>
        <p:spPr>
          <a:xfrm>
            <a:off x="79899" y="5361369"/>
            <a:ext cx="5194209" cy="1496631"/>
          </a:xfrm>
          <a:prstGeom prst="rect">
            <a:avLst/>
          </a:prstGeom>
        </p:spPr>
      </p:pic>
    </p:spTree>
    <p:extLst>
      <p:ext uri="{BB962C8B-B14F-4D97-AF65-F5344CB8AC3E}">
        <p14:creationId xmlns:p14="http://schemas.microsoft.com/office/powerpoint/2010/main" val="38509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47800" y="477890"/>
            <a:ext cx="9493250" cy="533400"/>
          </a:xfrm>
        </p:spPr>
        <p:txBody>
          <a:bodyPr>
            <a:noAutofit/>
          </a:bodyPr>
          <a:lstStyle/>
          <a:p>
            <a:pPr algn="ctr"/>
            <a:r>
              <a:rPr lang="ja-JP" altLang="en-US" sz="4000" b="1" dirty="0">
                <a:solidFill>
                  <a:srgbClr val="090807"/>
                </a:solidFill>
                <a:latin typeface="+mn-ea"/>
                <a:ea typeface="+mn-ea"/>
              </a:rPr>
              <a:t>衛星クラブとは？</a:t>
            </a:r>
          </a:p>
        </p:txBody>
      </p:sp>
      <p:sp>
        <p:nvSpPr>
          <p:cNvPr id="3" name="正方形/長方形 2"/>
          <p:cNvSpPr/>
          <p:nvPr/>
        </p:nvSpPr>
        <p:spPr>
          <a:xfrm>
            <a:off x="1143000" y="914401"/>
            <a:ext cx="9906000" cy="400110"/>
          </a:xfrm>
          <a:prstGeom prst="rect">
            <a:avLst/>
          </a:prstGeom>
        </p:spPr>
        <p:txBody>
          <a:bodyPr wrap="square">
            <a:spAutoFit/>
          </a:bodyPr>
          <a:lstStyle/>
          <a:p>
            <a:r>
              <a:rPr lang="ja-JP" altLang="en-US" b="1" dirty="0"/>
              <a:t>  </a:t>
            </a:r>
            <a:r>
              <a:rPr lang="ja-JP" altLang="en-US" sz="2000" dirty="0"/>
              <a:t>　　</a:t>
            </a:r>
            <a:r>
              <a:rPr lang="ja-JP" altLang="en-US" sz="1400" dirty="0"/>
              <a:t>　　　　　　　</a:t>
            </a:r>
            <a:r>
              <a:rPr lang="ja-JP" altLang="en-US" sz="1200" dirty="0"/>
              <a:t>　　</a:t>
            </a:r>
            <a:endParaRPr lang="ja-JP" altLang="en-US" dirty="0"/>
          </a:p>
        </p:txBody>
      </p:sp>
      <p:sp>
        <p:nvSpPr>
          <p:cNvPr id="5" name="テキスト ボックス 4">
            <a:extLst>
              <a:ext uri="{FF2B5EF4-FFF2-40B4-BE49-F238E27FC236}">
                <a16:creationId xmlns:a16="http://schemas.microsoft.com/office/drawing/2014/main" id="{0206BBBD-3D74-94E0-0D37-47958E5B7A4C}"/>
              </a:ext>
            </a:extLst>
          </p:cNvPr>
          <p:cNvSpPr txBox="1"/>
          <p:nvPr/>
        </p:nvSpPr>
        <p:spPr>
          <a:xfrm>
            <a:off x="50336" y="1536135"/>
            <a:ext cx="12641870" cy="461665"/>
          </a:xfrm>
          <a:prstGeom prst="rect">
            <a:avLst/>
          </a:prstGeom>
          <a:noFill/>
        </p:spPr>
        <p:txBody>
          <a:bodyPr wrap="square">
            <a:spAutoFit/>
          </a:bodyPr>
          <a:lstStyle/>
          <a:p>
            <a:r>
              <a:rPr lang="ja-JP" altLang="en-US" sz="2400" b="1" dirty="0">
                <a:latin typeface="游ゴシック" panose="020B0400000000000000" pitchFamily="50" charset="-128"/>
                <a:ea typeface="游ゴシック" panose="020B0400000000000000" pitchFamily="50" charset="-128"/>
              </a:rPr>
              <a:t>・</a:t>
            </a:r>
            <a:r>
              <a:rPr lang="en-US" altLang="ja-JP" sz="2400" b="1" dirty="0">
                <a:solidFill>
                  <a:srgbClr val="FF0000"/>
                </a:solidFill>
                <a:latin typeface="游ゴシック" panose="020B0400000000000000" pitchFamily="50" charset="-128"/>
                <a:ea typeface="游ゴシック" panose="020B0400000000000000" pitchFamily="50" charset="-128"/>
              </a:rPr>
              <a:t>2013</a:t>
            </a:r>
            <a:r>
              <a:rPr lang="ja-JP" altLang="en-US" sz="2400" b="1" dirty="0">
                <a:solidFill>
                  <a:srgbClr val="FF0000"/>
                </a:solidFill>
                <a:latin typeface="游ゴシック" panose="020B0400000000000000" pitchFamily="50" charset="-128"/>
                <a:ea typeface="游ゴシック" panose="020B0400000000000000" pitchFamily="50" charset="-128"/>
              </a:rPr>
              <a:t>年</a:t>
            </a:r>
            <a:r>
              <a:rPr lang="ja-JP" altLang="en-US" sz="2400" b="1" dirty="0">
                <a:solidFill>
                  <a:srgbClr val="090807"/>
                </a:solidFill>
                <a:latin typeface="游ゴシック" panose="020B0400000000000000" pitchFamily="50" charset="-128"/>
                <a:ea typeface="游ゴシック" panose="020B0400000000000000" pitchFamily="50" charset="-128"/>
              </a:rPr>
              <a:t>に、新クラブ結成に必要な人数がいない場合のオプションとして導入された。</a:t>
            </a:r>
          </a:p>
        </p:txBody>
      </p:sp>
      <p:sp>
        <p:nvSpPr>
          <p:cNvPr id="8" name="テキスト ボックス 7">
            <a:extLst>
              <a:ext uri="{FF2B5EF4-FFF2-40B4-BE49-F238E27FC236}">
                <a16:creationId xmlns:a16="http://schemas.microsoft.com/office/drawing/2014/main" id="{3ED4CB8C-CC1F-3DBA-B683-189EBABB5DF8}"/>
              </a:ext>
            </a:extLst>
          </p:cNvPr>
          <p:cNvSpPr txBox="1"/>
          <p:nvPr/>
        </p:nvSpPr>
        <p:spPr>
          <a:xfrm>
            <a:off x="50336" y="2383432"/>
            <a:ext cx="8748583" cy="461665"/>
          </a:xfrm>
          <a:prstGeom prst="rect">
            <a:avLst/>
          </a:prstGeom>
          <a:noFill/>
        </p:spPr>
        <p:txBody>
          <a:bodyPr wrap="square">
            <a:spAutoFit/>
          </a:bodyPr>
          <a:lstStyle/>
          <a:p>
            <a:r>
              <a:rPr lang="ja-JP" altLang="en-US" sz="2400" b="1" dirty="0">
                <a:solidFill>
                  <a:srgbClr val="090807"/>
                </a:solidFill>
                <a:latin typeface="游ゴシック" panose="020B0400000000000000" pitchFamily="50" charset="-128"/>
                <a:ea typeface="游ゴシック" panose="020B0400000000000000" pitchFamily="50" charset="-128"/>
              </a:rPr>
              <a:t>・結成人数　通常ロータリークラブ⇒</a:t>
            </a:r>
            <a:r>
              <a:rPr lang="en-US" altLang="ja-JP" sz="2400" b="1" dirty="0">
                <a:solidFill>
                  <a:srgbClr val="090807"/>
                </a:solidFill>
                <a:latin typeface="游ゴシック" panose="020B0400000000000000" pitchFamily="50" charset="-128"/>
                <a:ea typeface="游ゴシック" panose="020B0400000000000000" pitchFamily="50" charset="-128"/>
              </a:rPr>
              <a:t>20</a:t>
            </a:r>
            <a:r>
              <a:rPr lang="ja-JP" altLang="en-US" sz="2400" b="1" dirty="0">
                <a:solidFill>
                  <a:srgbClr val="090807"/>
                </a:solidFill>
                <a:latin typeface="游ゴシック" panose="020B0400000000000000" pitchFamily="50" charset="-128"/>
                <a:ea typeface="游ゴシック" panose="020B0400000000000000" pitchFamily="50" charset="-128"/>
              </a:rPr>
              <a:t>名　</a:t>
            </a:r>
            <a:r>
              <a:rPr lang="ja-JP" altLang="en-US" sz="2400" b="1" dirty="0">
                <a:solidFill>
                  <a:srgbClr val="FF0000"/>
                </a:solidFill>
                <a:latin typeface="游ゴシック" panose="020B0400000000000000" pitchFamily="50" charset="-128"/>
                <a:ea typeface="游ゴシック" panose="020B0400000000000000" pitchFamily="50" charset="-128"/>
              </a:rPr>
              <a:t>衛星クラブ⇒</a:t>
            </a:r>
            <a:r>
              <a:rPr lang="en-US" altLang="ja-JP" sz="2400" b="1" dirty="0">
                <a:solidFill>
                  <a:srgbClr val="FF0000"/>
                </a:solidFill>
                <a:latin typeface="游ゴシック" panose="020B0400000000000000" pitchFamily="50" charset="-128"/>
                <a:ea typeface="游ゴシック" panose="020B0400000000000000" pitchFamily="50" charset="-128"/>
              </a:rPr>
              <a:t>8</a:t>
            </a:r>
            <a:r>
              <a:rPr lang="ja-JP" altLang="en-US" sz="2400" b="1" dirty="0">
                <a:solidFill>
                  <a:srgbClr val="FF0000"/>
                </a:solidFill>
                <a:latin typeface="游ゴシック" panose="020B0400000000000000" pitchFamily="50" charset="-128"/>
                <a:ea typeface="游ゴシック" panose="020B0400000000000000" pitchFamily="50" charset="-128"/>
              </a:rPr>
              <a:t>名</a:t>
            </a:r>
          </a:p>
        </p:txBody>
      </p:sp>
      <p:sp>
        <p:nvSpPr>
          <p:cNvPr id="10" name="テキスト ボックス 9">
            <a:extLst>
              <a:ext uri="{FF2B5EF4-FFF2-40B4-BE49-F238E27FC236}">
                <a16:creationId xmlns:a16="http://schemas.microsoft.com/office/drawing/2014/main" id="{641BF352-8B1F-2E06-086D-811975B7AEC6}"/>
              </a:ext>
            </a:extLst>
          </p:cNvPr>
          <p:cNvSpPr txBox="1"/>
          <p:nvPr/>
        </p:nvSpPr>
        <p:spPr>
          <a:xfrm>
            <a:off x="50336" y="3218004"/>
            <a:ext cx="9598306" cy="461665"/>
          </a:xfrm>
          <a:prstGeom prst="rect">
            <a:avLst/>
          </a:prstGeom>
          <a:noFill/>
        </p:spPr>
        <p:txBody>
          <a:bodyPr wrap="square">
            <a:spAutoFit/>
          </a:bodyPr>
          <a:lstStyle/>
          <a:p>
            <a:r>
              <a:rPr lang="ja-JP" altLang="en-US" sz="2400" b="1" dirty="0">
                <a:solidFill>
                  <a:srgbClr val="090807"/>
                </a:solidFill>
                <a:latin typeface="游ゴシック" panose="020B0400000000000000" pitchFamily="50" charset="-128"/>
                <a:ea typeface="游ゴシック" panose="020B0400000000000000" pitchFamily="50" charset="-128"/>
              </a:rPr>
              <a:t>・衛星クラブには、</a:t>
            </a:r>
            <a:r>
              <a:rPr lang="ja-JP" altLang="en-US" sz="2400" b="1" dirty="0">
                <a:solidFill>
                  <a:srgbClr val="FF0000"/>
                </a:solidFill>
                <a:latin typeface="游ゴシック" panose="020B0400000000000000" pitchFamily="50" charset="-128"/>
                <a:ea typeface="游ゴシック" panose="020B0400000000000000" pitchFamily="50" charset="-128"/>
              </a:rPr>
              <a:t>スポンサークラブ</a:t>
            </a:r>
            <a:r>
              <a:rPr lang="ja-JP" altLang="en-US" sz="2400" b="1" dirty="0">
                <a:solidFill>
                  <a:srgbClr val="090807"/>
                </a:solidFill>
                <a:latin typeface="游ゴシック" panose="020B0400000000000000" pitchFamily="50" charset="-128"/>
                <a:ea typeface="游ゴシック" panose="020B0400000000000000" pitchFamily="50" charset="-128"/>
              </a:rPr>
              <a:t>が必要</a:t>
            </a:r>
            <a:endParaRPr lang="ja-JP" altLang="en-US" sz="2400" dirty="0">
              <a:latin typeface="游ゴシック" panose="020B0400000000000000" pitchFamily="50" charset="-128"/>
              <a:ea typeface="游ゴシック" panose="020B0400000000000000" pitchFamily="50" charset="-128"/>
            </a:endParaRPr>
          </a:p>
        </p:txBody>
      </p:sp>
      <p:sp>
        <p:nvSpPr>
          <p:cNvPr id="12" name="テキスト ボックス 11">
            <a:extLst>
              <a:ext uri="{FF2B5EF4-FFF2-40B4-BE49-F238E27FC236}">
                <a16:creationId xmlns:a16="http://schemas.microsoft.com/office/drawing/2014/main" id="{AD352AF2-7AA3-A15F-77B5-30FC164A3ED7}"/>
              </a:ext>
            </a:extLst>
          </p:cNvPr>
          <p:cNvSpPr txBox="1"/>
          <p:nvPr/>
        </p:nvSpPr>
        <p:spPr>
          <a:xfrm>
            <a:off x="50336" y="4065301"/>
            <a:ext cx="10948086" cy="461665"/>
          </a:xfrm>
          <a:prstGeom prst="rect">
            <a:avLst/>
          </a:prstGeom>
          <a:noFill/>
        </p:spPr>
        <p:txBody>
          <a:bodyPr wrap="square">
            <a:spAutoFit/>
          </a:bodyPr>
          <a:lstStyle/>
          <a:p>
            <a:r>
              <a:rPr lang="ja-JP" altLang="en-US" sz="2400" b="1" dirty="0">
                <a:solidFill>
                  <a:srgbClr val="090807"/>
                </a:solidFill>
                <a:latin typeface="游ゴシック" panose="020B0400000000000000" pitchFamily="50" charset="-128"/>
                <a:ea typeface="游ゴシック" panose="020B0400000000000000" pitchFamily="50" charset="-128"/>
              </a:rPr>
              <a:t>・衛星クラブは、独自の例会、会費、理事会、細則を持つ</a:t>
            </a:r>
            <a:r>
              <a:rPr lang="ja-JP" altLang="en-US" sz="2400" b="1" dirty="0">
                <a:solidFill>
                  <a:srgbClr val="FF0000"/>
                </a:solidFill>
                <a:latin typeface="游ゴシック" panose="020B0400000000000000" pitchFamily="50" charset="-128"/>
                <a:ea typeface="游ゴシック" panose="020B0400000000000000" pitchFamily="50" charset="-128"/>
              </a:rPr>
              <a:t>正式なロータリアン</a:t>
            </a:r>
            <a:endParaRPr lang="ja-JP" altLang="en-US" sz="2400"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D793E6A9-22A6-3D7B-070F-2CCAC600957A}"/>
              </a:ext>
            </a:extLst>
          </p:cNvPr>
          <p:cNvSpPr txBox="1"/>
          <p:nvPr/>
        </p:nvSpPr>
        <p:spPr>
          <a:xfrm>
            <a:off x="50336" y="4891475"/>
            <a:ext cx="6722075" cy="461665"/>
          </a:xfrm>
          <a:prstGeom prst="rect">
            <a:avLst/>
          </a:prstGeom>
          <a:noFill/>
        </p:spPr>
        <p:txBody>
          <a:bodyPr wrap="square" rtlCol="0">
            <a:spAutoFit/>
          </a:bodyPr>
          <a:lstStyle/>
          <a:p>
            <a:r>
              <a:rPr lang="ja-JP" altLang="en-US" sz="2400" b="1" dirty="0">
                <a:latin typeface="游ゴシック" panose="020B0400000000000000" pitchFamily="50" charset="-128"/>
                <a:ea typeface="游ゴシック" panose="020B0400000000000000" pitchFamily="50" charset="-128"/>
              </a:rPr>
              <a:t>・</a:t>
            </a:r>
            <a:r>
              <a:rPr lang="ja-JP" altLang="en-US" sz="2400" b="1" dirty="0">
                <a:solidFill>
                  <a:srgbClr val="FF0000"/>
                </a:solidFill>
                <a:latin typeface="游ゴシック" panose="020B0400000000000000" pitchFamily="50" charset="-128"/>
                <a:ea typeface="游ゴシック" panose="020B0400000000000000" pitchFamily="50" charset="-128"/>
              </a:rPr>
              <a:t>会員数</a:t>
            </a:r>
            <a:r>
              <a:rPr lang="ja-JP" altLang="en-US" sz="2400" b="1" dirty="0">
                <a:latin typeface="游ゴシック" panose="020B0400000000000000" pitchFamily="50" charset="-128"/>
                <a:ea typeface="游ゴシック" panose="020B0400000000000000" pitchFamily="50" charset="-128"/>
              </a:rPr>
              <a:t>もスポンサークラブにカウントされる</a:t>
            </a:r>
            <a:endParaRPr kumimoji="1" lang="ja-JP" altLang="en-US" sz="2400" dirty="0">
              <a:latin typeface="游ゴシック" panose="020B0400000000000000" pitchFamily="50" charset="-128"/>
              <a:ea typeface="游ゴシック" panose="020B0400000000000000" pitchFamily="50" charset="-128"/>
            </a:endParaRPr>
          </a:p>
        </p:txBody>
      </p:sp>
      <p:sp>
        <p:nvSpPr>
          <p:cNvPr id="9" name="テキスト ボックス 8">
            <a:extLst>
              <a:ext uri="{FF2B5EF4-FFF2-40B4-BE49-F238E27FC236}">
                <a16:creationId xmlns:a16="http://schemas.microsoft.com/office/drawing/2014/main" id="{ADEA1ABC-A1D0-37D9-6065-2E1F23281327}"/>
              </a:ext>
            </a:extLst>
          </p:cNvPr>
          <p:cNvSpPr txBox="1"/>
          <p:nvPr/>
        </p:nvSpPr>
        <p:spPr>
          <a:xfrm>
            <a:off x="50336" y="5738833"/>
            <a:ext cx="10948086" cy="461665"/>
          </a:xfrm>
          <a:prstGeom prst="rect">
            <a:avLst/>
          </a:prstGeom>
          <a:noFill/>
        </p:spPr>
        <p:txBody>
          <a:bodyPr wrap="square" rtlCol="0">
            <a:spAutoFit/>
          </a:bodyPr>
          <a:lstStyle/>
          <a:p>
            <a:r>
              <a:rPr kumimoji="1" lang="ja-JP" altLang="en-US" sz="2400" b="1" dirty="0">
                <a:latin typeface="游ゴシック" panose="020B0400000000000000" pitchFamily="50" charset="-128"/>
                <a:ea typeface="游ゴシック" panose="020B0400000000000000" pitchFamily="50" charset="-128"/>
              </a:rPr>
              <a:t>・</a:t>
            </a:r>
            <a:r>
              <a:rPr kumimoji="1" lang="ja-JP" altLang="en-US" sz="2400" b="1" dirty="0">
                <a:solidFill>
                  <a:srgbClr val="FF0000"/>
                </a:solidFill>
                <a:latin typeface="游ゴシック" panose="020B0400000000000000" pitchFamily="50" charset="-128"/>
                <a:ea typeface="游ゴシック" panose="020B0400000000000000" pitchFamily="50" charset="-128"/>
              </a:rPr>
              <a:t>会費</a:t>
            </a:r>
            <a:r>
              <a:rPr kumimoji="1" lang="ja-JP" altLang="en-US" sz="2400" b="1" dirty="0">
                <a:latin typeface="游ゴシック" panose="020B0400000000000000" pitchFamily="50" charset="-128"/>
                <a:ea typeface="游ゴシック" panose="020B0400000000000000" pitchFamily="50" charset="-128"/>
              </a:rPr>
              <a:t>が年間</a:t>
            </a:r>
            <a:r>
              <a:rPr kumimoji="1" lang="en-US" altLang="ja-JP" sz="2400" b="1" dirty="0">
                <a:latin typeface="游ゴシック" panose="020B0400000000000000" pitchFamily="50" charset="-128"/>
                <a:ea typeface="游ゴシック" panose="020B0400000000000000" pitchFamily="50" charset="-128"/>
              </a:rPr>
              <a:t>10</a:t>
            </a:r>
            <a:r>
              <a:rPr kumimoji="1" lang="ja-JP" altLang="en-US" sz="2400" b="1" dirty="0">
                <a:latin typeface="游ゴシック" panose="020B0400000000000000" pitchFamily="50" charset="-128"/>
                <a:ea typeface="游ゴシック" panose="020B0400000000000000" pitchFamily="50" charset="-128"/>
              </a:rPr>
              <a:t>万円前後と通常のクラブより</a:t>
            </a:r>
            <a:r>
              <a:rPr kumimoji="1" lang="ja-JP" altLang="en-US" sz="2400" b="1" dirty="0">
                <a:solidFill>
                  <a:srgbClr val="FF0000"/>
                </a:solidFill>
                <a:latin typeface="游ゴシック" panose="020B0400000000000000" pitchFamily="50" charset="-128"/>
                <a:ea typeface="游ゴシック" panose="020B0400000000000000" pitchFamily="50" charset="-128"/>
              </a:rPr>
              <a:t>安く設定</a:t>
            </a:r>
            <a:r>
              <a:rPr kumimoji="1" lang="ja-JP" altLang="en-US" sz="2400" b="1" dirty="0">
                <a:latin typeface="游ゴシック" panose="020B0400000000000000" pitchFamily="50" charset="-128"/>
                <a:ea typeface="游ゴシック" panose="020B0400000000000000" pitchFamily="50" charset="-128"/>
              </a:rPr>
              <a:t>されているところが多い。</a:t>
            </a:r>
          </a:p>
        </p:txBody>
      </p:sp>
    </p:spTree>
    <p:extLst>
      <p:ext uri="{BB962C8B-B14F-4D97-AF65-F5344CB8AC3E}">
        <p14:creationId xmlns:p14="http://schemas.microsoft.com/office/powerpoint/2010/main" val="332405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7632B2-45AC-1278-0D53-EBD57232F8B4}"/>
              </a:ext>
            </a:extLst>
          </p:cNvPr>
          <p:cNvSpPr>
            <a:spLocks noGrp="1"/>
          </p:cNvSpPr>
          <p:nvPr>
            <p:ph type="title"/>
          </p:nvPr>
        </p:nvSpPr>
        <p:spPr/>
        <p:txBody>
          <a:bodyPr/>
          <a:lstStyle/>
          <a:p>
            <a:r>
              <a:rPr kumimoji="1" lang="en-US" altLang="ja-JP" dirty="0"/>
              <a:t>+</a:t>
            </a:r>
            <a:endParaRPr kumimoji="1" lang="ja-JP" altLang="en-US" dirty="0"/>
          </a:p>
        </p:txBody>
      </p:sp>
      <p:sp>
        <p:nvSpPr>
          <p:cNvPr id="3" name="楕円 2">
            <a:extLst>
              <a:ext uri="{FF2B5EF4-FFF2-40B4-BE49-F238E27FC236}">
                <a16:creationId xmlns:a16="http://schemas.microsoft.com/office/drawing/2014/main" id="{78C519FD-4E88-4CE6-6C4F-FF5CF9AB24DF}"/>
              </a:ext>
            </a:extLst>
          </p:cNvPr>
          <p:cNvSpPr/>
          <p:nvPr/>
        </p:nvSpPr>
        <p:spPr>
          <a:xfrm>
            <a:off x="706055" y="1437672"/>
            <a:ext cx="3842795" cy="381675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128E5337-3524-7C56-68AC-4F9A0715FC38}"/>
              </a:ext>
            </a:extLst>
          </p:cNvPr>
          <p:cNvSpPr txBox="1"/>
          <p:nvPr/>
        </p:nvSpPr>
        <p:spPr>
          <a:xfrm>
            <a:off x="1198605" y="2268638"/>
            <a:ext cx="3039763" cy="523220"/>
          </a:xfrm>
          <a:prstGeom prst="rect">
            <a:avLst/>
          </a:prstGeom>
          <a:noFill/>
        </p:spPr>
        <p:txBody>
          <a:bodyPr wrap="square" rtlCol="0">
            <a:spAutoFit/>
          </a:bodyPr>
          <a:lstStyle/>
          <a:p>
            <a:r>
              <a:rPr kumimoji="1" lang="ja-JP" altLang="en-US" sz="2800" dirty="0">
                <a:latin typeface="游ゴシック" panose="020B0400000000000000" pitchFamily="50" charset="-128"/>
                <a:ea typeface="游ゴシック" panose="020B0400000000000000" pitchFamily="50" charset="-128"/>
              </a:rPr>
              <a:t>スポンサークラブ</a:t>
            </a:r>
          </a:p>
        </p:txBody>
      </p:sp>
      <p:sp>
        <p:nvSpPr>
          <p:cNvPr id="5" name="楕円 4">
            <a:extLst>
              <a:ext uri="{FF2B5EF4-FFF2-40B4-BE49-F238E27FC236}">
                <a16:creationId xmlns:a16="http://schemas.microsoft.com/office/drawing/2014/main" id="{6B65ED8F-9B0F-DBFA-9C9E-6284D4C0BA41}"/>
              </a:ext>
            </a:extLst>
          </p:cNvPr>
          <p:cNvSpPr/>
          <p:nvPr/>
        </p:nvSpPr>
        <p:spPr>
          <a:xfrm>
            <a:off x="1617563" y="3312677"/>
            <a:ext cx="1941653" cy="17645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36391D35-25FB-D70A-2934-7D3AB63CB761}"/>
              </a:ext>
            </a:extLst>
          </p:cNvPr>
          <p:cNvSpPr txBox="1"/>
          <p:nvPr/>
        </p:nvSpPr>
        <p:spPr>
          <a:xfrm>
            <a:off x="1640810" y="3975927"/>
            <a:ext cx="2176665" cy="523220"/>
          </a:xfrm>
          <a:prstGeom prst="rect">
            <a:avLst/>
          </a:prstGeom>
          <a:noFill/>
        </p:spPr>
        <p:txBody>
          <a:bodyPr wrap="square" rtlCol="0">
            <a:spAutoFit/>
          </a:bodyPr>
          <a:lstStyle/>
          <a:p>
            <a:r>
              <a:rPr kumimoji="1" lang="ja-JP" altLang="en-US" sz="2800" dirty="0">
                <a:latin typeface="游ゴシック" panose="020B0400000000000000" pitchFamily="50" charset="-128"/>
                <a:ea typeface="游ゴシック" panose="020B0400000000000000" pitchFamily="50" charset="-128"/>
              </a:rPr>
              <a:t>衛星クラブ</a:t>
            </a:r>
          </a:p>
        </p:txBody>
      </p:sp>
      <p:sp>
        <p:nvSpPr>
          <p:cNvPr id="7" name="矢印: 右 6">
            <a:extLst>
              <a:ext uri="{FF2B5EF4-FFF2-40B4-BE49-F238E27FC236}">
                <a16:creationId xmlns:a16="http://schemas.microsoft.com/office/drawing/2014/main" id="{C973A1D9-A922-CB43-7E1F-50CBE256656C}"/>
              </a:ext>
            </a:extLst>
          </p:cNvPr>
          <p:cNvSpPr/>
          <p:nvPr/>
        </p:nvSpPr>
        <p:spPr>
          <a:xfrm rot="20436023">
            <a:off x="3565604" y="2669793"/>
            <a:ext cx="3655459" cy="4280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右 7">
            <a:extLst>
              <a:ext uri="{FF2B5EF4-FFF2-40B4-BE49-F238E27FC236}">
                <a16:creationId xmlns:a16="http://schemas.microsoft.com/office/drawing/2014/main" id="{9CBBDC38-4C0C-3292-4D27-A049C904A938}"/>
              </a:ext>
            </a:extLst>
          </p:cNvPr>
          <p:cNvSpPr/>
          <p:nvPr/>
        </p:nvSpPr>
        <p:spPr>
          <a:xfrm rot="806825">
            <a:off x="3613890" y="4761394"/>
            <a:ext cx="3647888" cy="4118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楕円 8">
            <a:extLst>
              <a:ext uri="{FF2B5EF4-FFF2-40B4-BE49-F238E27FC236}">
                <a16:creationId xmlns:a16="http://schemas.microsoft.com/office/drawing/2014/main" id="{73B42F47-0FA2-D39C-A883-9A61B10C2359}"/>
              </a:ext>
            </a:extLst>
          </p:cNvPr>
          <p:cNvSpPr/>
          <p:nvPr/>
        </p:nvSpPr>
        <p:spPr>
          <a:xfrm>
            <a:off x="7523544" y="762000"/>
            <a:ext cx="3073804" cy="31180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楕円 9">
            <a:extLst>
              <a:ext uri="{FF2B5EF4-FFF2-40B4-BE49-F238E27FC236}">
                <a16:creationId xmlns:a16="http://schemas.microsoft.com/office/drawing/2014/main" id="{608F5851-B270-FFE3-0D3B-1F0919483541}"/>
              </a:ext>
            </a:extLst>
          </p:cNvPr>
          <p:cNvSpPr/>
          <p:nvPr/>
        </p:nvSpPr>
        <p:spPr>
          <a:xfrm>
            <a:off x="8065889" y="1947606"/>
            <a:ext cx="1921520" cy="193241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楕円 10">
            <a:extLst>
              <a:ext uri="{FF2B5EF4-FFF2-40B4-BE49-F238E27FC236}">
                <a16:creationId xmlns:a16="http://schemas.microsoft.com/office/drawing/2014/main" id="{07F647E1-0056-1058-01FD-82A5418EDCDD}"/>
              </a:ext>
            </a:extLst>
          </p:cNvPr>
          <p:cNvSpPr/>
          <p:nvPr/>
        </p:nvSpPr>
        <p:spPr>
          <a:xfrm>
            <a:off x="7361864" y="4216260"/>
            <a:ext cx="2179898" cy="212974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E6987D5C-1AE0-72DD-75DD-529131AC32F2}"/>
              </a:ext>
            </a:extLst>
          </p:cNvPr>
          <p:cNvSpPr txBox="1"/>
          <p:nvPr/>
        </p:nvSpPr>
        <p:spPr>
          <a:xfrm>
            <a:off x="7493936" y="4830995"/>
            <a:ext cx="1976449" cy="954107"/>
          </a:xfrm>
          <a:prstGeom prst="rect">
            <a:avLst/>
          </a:prstGeom>
          <a:noFill/>
        </p:spPr>
        <p:txBody>
          <a:bodyPr wrap="square" rtlCol="0">
            <a:spAutoFit/>
          </a:bodyPr>
          <a:lstStyle/>
          <a:p>
            <a:r>
              <a:rPr kumimoji="1" lang="ja-JP" altLang="en-US" sz="2800" dirty="0">
                <a:latin typeface="+mn-ea"/>
              </a:rPr>
              <a:t>スポンサークラブ</a:t>
            </a:r>
          </a:p>
        </p:txBody>
      </p:sp>
      <p:sp>
        <p:nvSpPr>
          <p:cNvPr id="15" name="テキスト ボックス 14">
            <a:extLst>
              <a:ext uri="{FF2B5EF4-FFF2-40B4-BE49-F238E27FC236}">
                <a16:creationId xmlns:a16="http://schemas.microsoft.com/office/drawing/2014/main" id="{3F86CAB0-5580-F31C-1875-124287C21BE1}"/>
              </a:ext>
            </a:extLst>
          </p:cNvPr>
          <p:cNvSpPr txBox="1"/>
          <p:nvPr/>
        </p:nvSpPr>
        <p:spPr>
          <a:xfrm>
            <a:off x="7543261" y="1574782"/>
            <a:ext cx="3073805" cy="523220"/>
          </a:xfrm>
          <a:prstGeom prst="rect">
            <a:avLst/>
          </a:prstGeom>
          <a:noFill/>
        </p:spPr>
        <p:txBody>
          <a:bodyPr wrap="square" rtlCol="0">
            <a:spAutoFit/>
          </a:bodyPr>
          <a:lstStyle/>
          <a:p>
            <a:r>
              <a:rPr kumimoji="1" lang="ja-JP" altLang="en-US" sz="2800" dirty="0">
                <a:latin typeface="游ゴシック" panose="020B0400000000000000" pitchFamily="50" charset="-128"/>
                <a:ea typeface="游ゴシック" panose="020B0400000000000000" pitchFamily="50" charset="-128"/>
              </a:rPr>
              <a:t>スポンサークラブ</a:t>
            </a:r>
          </a:p>
        </p:txBody>
      </p:sp>
      <p:sp>
        <p:nvSpPr>
          <p:cNvPr id="16" name="テキスト ボックス 15">
            <a:extLst>
              <a:ext uri="{FF2B5EF4-FFF2-40B4-BE49-F238E27FC236}">
                <a16:creationId xmlns:a16="http://schemas.microsoft.com/office/drawing/2014/main" id="{6364FBD6-54B3-A1F1-F211-6C4740511523}"/>
              </a:ext>
            </a:extLst>
          </p:cNvPr>
          <p:cNvSpPr txBox="1"/>
          <p:nvPr/>
        </p:nvSpPr>
        <p:spPr>
          <a:xfrm>
            <a:off x="8065889" y="2676939"/>
            <a:ext cx="2006791" cy="523220"/>
          </a:xfrm>
          <a:prstGeom prst="rect">
            <a:avLst/>
          </a:prstGeom>
          <a:noFill/>
        </p:spPr>
        <p:txBody>
          <a:bodyPr wrap="square" rtlCol="0">
            <a:spAutoFit/>
          </a:bodyPr>
          <a:lstStyle/>
          <a:p>
            <a:r>
              <a:rPr kumimoji="1" lang="ja-JP" altLang="en-US" sz="2800" dirty="0">
                <a:latin typeface="游ゴシック" panose="020B0400000000000000" pitchFamily="50" charset="-128"/>
                <a:ea typeface="游ゴシック" panose="020B0400000000000000" pitchFamily="50" charset="-128"/>
              </a:rPr>
              <a:t>衛星クラブ</a:t>
            </a:r>
          </a:p>
        </p:txBody>
      </p:sp>
      <p:sp>
        <p:nvSpPr>
          <p:cNvPr id="17" name="テキスト ボックス 16">
            <a:extLst>
              <a:ext uri="{FF2B5EF4-FFF2-40B4-BE49-F238E27FC236}">
                <a16:creationId xmlns:a16="http://schemas.microsoft.com/office/drawing/2014/main" id="{F85C8FDB-B3FC-505D-BE64-A088363F63CC}"/>
              </a:ext>
            </a:extLst>
          </p:cNvPr>
          <p:cNvSpPr txBox="1"/>
          <p:nvPr/>
        </p:nvSpPr>
        <p:spPr>
          <a:xfrm>
            <a:off x="9841563" y="4992814"/>
            <a:ext cx="2350437" cy="523220"/>
          </a:xfrm>
          <a:prstGeom prst="rect">
            <a:avLst/>
          </a:prstGeom>
          <a:noFill/>
        </p:spPr>
        <p:txBody>
          <a:bodyPr wrap="square" rtlCol="0">
            <a:spAutoFit/>
          </a:bodyPr>
          <a:lstStyle/>
          <a:p>
            <a:r>
              <a:rPr kumimoji="1" lang="ja-JP" altLang="en-US" sz="2800" dirty="0">
                <a:latin typeface="+mn-ea"/>
              </a:rPr>
              <a:t>新しいクラブ</a:t>
            </a:r>
          </a:p>
        </p:txBody>
      </p:sp>
      <p:sp>
        <p:nvSpPr>
          <p:cNvPr id="18" name="テキスト ボックス 17">
            <a:extLst>
              <a:ext uri="{FF2B5EF4-FFF2-40B4-BE49-F238E27FC236}">
                <a16:creationId xmlns:a16="http://schemas.microsoft.com/office/drawing/2014/main" id="{4B54CD3D-3E40-1A72-7B5E-36371F048701}"/>
              </a:ext>
            </a:extLst>
          </p:cNvPr>
          <p:cNvSpPr txBox="1"/>
          <p:nvPr/>
        </p:nvSpPr>
        <p:spPr>
          <a:xfrm>
            <a:off x="706055" y="344129"/>
            <a:ext cx="10674517" cy="523220"/>
          </a:xfrm>
          <a:prstGeom prst="rect">
            <a:avLst/>
          </a:prstGeom>
          <a:noFill/>
        </p:spPr>
        <p:txBody>
          <a:bodyPr wrap="square" rtlCol="0">
            <a:spAutoFit/>
          </a:bodyPr>
          <a:lstStyle/>
          <a:p>
            <a:r>
              <a:rPr kumimoji="1" lang="ja-JP" altLang="en-US" sz="2800" b="1" dirty="0">
                <a:latin typeface="+mn-ea"/>
              </a:rPr>
              <a:t>衛星クラブメンバーが</a:t>
            </a:r>
            <a:r>
              <a:rPr kumimoji="1" lang="en-US" altLang="ja-JP" sz="2800" b="1" dirty="0">
                <a:latin typeface="+mn-ea"/>
              </a:rPr>
              <a:t>20</a:t>
            </a:r>
            <a:r>
              <a:rPr kumimoji="1" lang="ja-JP" altLang="en-US" sz="2800" b="1" dirty="0">
                <a:latin typeface="+mn-ea"/>
              </a:rPr>
              <a:t>名を超えると・・・</a:t>
            </a:r>
            <a:endParaRPr kumimoji="1" lang="en-US" altLang="ja-JP" sz="2800" b="1" dirty="0">
              <a:latin typeface="+mn-ea"/>
            </a:endParaRPr>
          </a:p>
        </p:txBody>
      </p:sp>
      <p:sp>
        <p:nvSpPr>
          <p:cNvPr id="22" name="楕円 21">
            <a:extLst>
              <a:ext uri="{FF2B5EF4-FFF2-40B4-BE49-F238E27FC236}">
                <a16:creationId xmlns:a16="http://schemas.microsoft.com/office/drawing/2014/main" id="{F326F40E-23B2-5F5C-5C9B-8E63AF0A7E6E}"/>
              </a:ext>
            </a:extLst>
          </p:cNvPr>
          <p:cNvSpPr/>
          <p:nvPr/>
        </p:nvSpPr>
        <p:spPr>
          <a:xfrm>
            <a:off x="9902141" y="4169202"/>
            <a:ext cx="2179898" cy="21297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A729F07B-9C4D-2C91-860C-265B434833CF}"/>
              </a:ext>
            </a:extLst>
          </p:cNvPr>
          <p:cNvSpPr txBox="1"/>
          <p:nvPr/>
        </p:nvSpPr>
        <p:spPr>
          <a:xfrm>
            <a:off x="9470385" y="4910393"/>
            <a:ext cx="284179" cy="707886"/>
          </a:xfrm>
          <a:prstGeom prst="rect">
            <a:avLst/>
          </a:prstGeom>
          <a:noFill/>
        </p:spPr>
        <p:txBody>
          <a:bodyPr wrap="square" rtlCol="0">
            <a:spAutoFit/>
          </a:bodyPr>
          <a:lstStyle/>
          <a:p>
            <a:r>
              <a:rPr kumimoji="1" lang="en-US" altLang="ja-JP" sz="4000" dirty="0">
                <a:latin typeface="+mn-ea"/>
              </a:rPr>
              <a:t>+</a:t>
            </a:r>
            <a:endParaRPr kumimoji="1" lang="ja-JP" altLang="en-US" sz="4000" dirty="0">
              <a:latin typeface="+mn-ea"/>
            </a:endParaRPr>
          </a:p>
        </p:txBody>
      </p:sp>
    </p:spTree>
    <p:extLst>
      <p:ext uri="{BB962C8B-B14F-4D97-AF65-F5344CB8AC3E}">
        <p14:creationId xmlns:p14="http://schemas.microsoft.com/office/powerpoint/2010/main" val="430629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6953410-D696-3140-A41C-E3C16DC0FC74}"/>
              </a:ext>
            </a:extLst>
          </p:cNvPr>
          <p:cNvSpPr>
            <a:spLocks noGrp="1"/>
          </p:cNvSpPr>
          <p:nvPr>
            <p:ph type="title"/>
          </p:nvPr>
        </p:nvSpPr>
        <p:spPr/>
        <p:txBody>
          <a:bodyPr>
            <a:noAutofit/>
          </a:bodyPr>
          <a:lstStyle/>
          <a:p>
            <a:pPr algn="ctr"/>
            <a:r>
              <a:rPr kumimoji="1" lang="en-US" altLang="ja-JP" sz="4000" dirty="0">
                <a:solidFill>
                  <a:schemeClr val="tx1"/>
                </a:solidFill>
                <a:latin typeface="ＭＳ Ｐゴシック" panose="020B0600070205080204" pitchFamily="50" charset="-128"/>
                <a:ea typeface="ＭＳ Ｐゴシック" panose="020B0600070205080204" pitchFamily="50" charset="-128"/>
              </a:rPr>
              <a:t>2021</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a:t>
            </a:r>
            <a:r>
              <a:rPr kumimoji="1" lang="en-US" altLang="ja-JP" sz="4000" dirty="0">
                <a:solidFill>
                  <a:schemeClr val="tx1"/>
                </a:solidFill>
                <a:latin typeface="ＭＳ Ｐゴシック" panose="020B0600070205080204" pitchFamily="50" charset="-128"/>
                <a:ea typeface="ＭＳ Ｐゴシック" panose="020B0600070205080204" pitchFamily="50" charset="-128"/>
              </a:rPr>
              <a:t>2022</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アンケート結果</a:t>
            </a:r>
          </a:p>
        </p:txBody>
      </p:sp>
      <p:graphicFrame>
        <p:nvGraphicFramePr>
          <p:cNvPr id="3" name="グラフ 2">
            <a:extLst>
              <a:ext uri="{FF2B5EF4-FFF2-40B4-BE49-F238E27FC236}">
                <a16:creationId xmlns:a16="http://schemas.microsoft.com/office/drawing/2014/main" id="{D2A9A71B-9F9B-AC69-2B54-BB86A7BDBD2A}"/>
              </a:ext>
            </a:extLst>
          </p:cNvPr>
          <p:cNvGraphicFramePr>
            <a:graphicFrameLocks/>
          </p:cNvGraphicFramePr>
          <p:nvPr/>
        </p:nvGraphicFramePr>
        <p:xfrm>
          <a:off x="5531806" y="1251650"/>
          <a:ext cx="6660194" cy="484023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グラフ 3">
            <a:extLst>
              <a:ext uri="{FF2B5EF4-FFF2-40B4-BE49-F238E27FC236}">
                <a16:creationId xmlns:a16="http://schemas.microsoft.com/office/drawing/2014/main" id="{22269BB7-3590-8282-28C2-8640506C7D5E}"/>
              </a:ext>
            </a:extLst>
          </p:cNvPr>
          <p:cNvGraphicFramePr>
            <a:graphicFrameLocks/>
          </p:cNvGraphicFramePr>
          <p:nvPr>
            <p:extLst>
              <p:ext uri="{D42A27DB-BD31-4B8C-83A1-F6EECF244321}">
                <p14:modId xmlns:p14="http://schemas.microsoft.com/office/powerpoint/2010/main" val="1333056429"/>
              </p:ext>
            </p:extLst>
          </p:nvPr>
        </p:nvGraphicFramePr>
        <p:xfrm>
          <a:off x="0" y="1251650"/>
          <a:ext cx="5734810" cy="50194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51393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19200" y="2436185"/>
            <a:ext cx="9601200" cy="2133600"/>
          </a:xfrm>
        </p:spPr>
        <p:txBody>
          <a:bodyPr>
            <a:normAutofit/>
          </a:bodyPr>
          <a:lstStyle/>
          <a:p>
            <a:pPr algn="ctr"/>
            <a:r>
              <a:rPr lang="ja-JP" altLang="en-US" sz="4000" b="1" dirty="0">
                <a:effectLst>
                  <a:outerShdw blurRad="38100" dist="38100" dir="2700000" algn="tl">
                    <a:srgbClr val="000000">
                      <a:alpha val="43137"/>
                    </a:srgbClr>
                  </a:outerShdw>
                </a:effectLst>
                <a:latin typeface="+mn-ea"/>
                <a:ea typeface="+mn-ea"/>
              </a:rPr>
              <a:t>ローターアクトクラブについて</a:t>
            </a:r>
          </a:p>
        </p:txBody>
      </p:sp>
      <p:sp>
        <p:nvSpPr>
          <p:cNvPr id="4" name="サブタイトル 2"/>
          <p:cNvSpPr txBox="1">
            <a:spLocks/>
          </p:cNvSpPr>
          <p:nvPr/>
        </p:nvSpPr>
        <p:spPr>
          <a:xfrm>
            <a:off x="2079625" y="4569785"/>
            <a:ext cx="8032750" cy="1850065"/>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altLang="ja-JP" sz="2700" b="1" dirty="0">
              <a:solidFill>
                <a:schemeClr val="tx2">
                  <a:lumMod val="75000"/>
                </a:schemeClr>
              </a:solidFill>
            </a:endParaRPr>
          </a:p>
          <a:p>
            <a:pPr marL="0" indent="0" algn="ctr">
              <a:buNone/>
            </a:pPr>
            <a:r>
              <a:rPr lang="ja-JP" altLang="en-US" sz="2400" b="1" dirty="0">
                <a:solidFill>
                  <a:schemeClr val="tx2">
                    <a:lumMod val="75000"/>
                  </a:schemeClr>
                </a:solidFill>
              </a:rPr>
              <a:t>　　</a:t>
            </a:r>
            <a:br>
              <a:rPr lang="en-US" altLang="ja-JP" sz="2400" b="1" dirty="0">
                <a:solidFill>
                  <a:schemeClr val="tx2">
                    <a:lumMod val="75000"/>
                  </a:schemeClr>
                </a:solidFill>
              </a:rPr>
            </a:br>
            <a:endParaRPr lang="en-US" altLang="ja-JP" sz="2400" b="1" dirty="0">
              <a:solidFill>
                <a:schemeClr val="tx2">
                  <a:lumMod val="75000"/>
                </a:schemeClr>
              </a:solidFill>
            </a:endParaRPr>
          </a:p>
          <a:p>
            <a:pPr marL="0" indent="0" algn="ctr">
              <a:buNone/>
            </a:pPr>
            <a:endParaRPr lang="ja-JP" altLang="en-US" sz="2400" b="1" dirty="0">
              <a:solidFill>
                <a:schemeClr val="tx2">
                  <a:lumMod val="75000"/>
                </a:schemeClr>
              </a:solidFill>
            </a:endParaRPr>
          </a:p>
          <a:p>
            <a:pPr marL="0" indent="0" algn="ctr">
              <a:buNone/>
            </a:pPr>
            <a:endParaRPr lang="ja-JP" altLang="en-US" sz="2400" b="1" dirty="0">
              <a:solidFill>
                <a:schemeClr val="tx2">
                  <a:lumMod val="75000"/>
                </a:schemeClr>
              </a:solidFill>
            </a:endParaRPr>
          </a:p>
        </p:txBody>
      </p:sp>
      <p:pic>
        <p:nvPicPr>
          <p:cNvPr id="5" name="Picture 4" descr="A picture containing icon&#10;&#10;Description automatically generated">
            <a:extLst>
              <a:ext uri="{FF2B5EF4-FFF2-40B4-BE49-F238E27FC236}">
                <a16:creationId xmlns:a16="http://schemas.microsoft.com/office/drawing/2014/main" id="{77EC1484-5E5B-5575-C3D9-C6C4BDD449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0094" y="17320"/>
            <a:ext cx="1991906" cy="1137600"/>
          </a:xfrm>
          <a:prstGeom prst="rect">
            <a:avLst/>
          </a:prstGeom>
        </p:spPr>
      </p:pic>
      <p:pic>
        <p:nvPicPr>
          <p:cNvPr id="6" name="図 5">
            <a:extLst>
              <a:ext uri="{FF2B5EF4-FFF2-40B4-BE49-F238E27FC236}">
                <a16:creationId xmlns:a16="http://schemas.microsoft.com/office/drawing/2014/main" id="{B2DEDAC1-4342-192E-F4F6-27A950C2314A}"/>
              </a:ext>
            </a:extLst>
          </p:cNvPr>
          <p:cNvPicPr>
            <a:picLocks noChangeAspect="1"/>
          </p:cNvPicPr>
          <p:nvPr/>
        </p:nvPicPr>
        <p:blipFill rotWithShape="1">
          <a:blip r:embed="rId4"/>
          <a:srcRect l="46004" r="-83454"/>
          <a:stretch/>
        </p:blipFill>
        <p:spPr>
          <a:xfrm>
            <a:off x="79899" y="5361369"/>
            <a:ext cx="5194209" cy="1496631"/>
          </a:xfrm>
          <a:prstGeom prst="rect">
            <a:avLst/>
          </a:prstGeom>
        </p:spPr>
      </p:pic>
    </p:spTree>
    <p:extLst>
      <p:ext uri="{BB962C8B-B14F-4D97-AF65-F5344CB8AC3E}">
        <p14:creationId xmlns:p14="http://schemas.microsoft.com/office/powerpoint/2010/main" val="3486184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21177" y="289449"/>
            <a:ext cx="6149645" cy="642956"/>
          </a:xfrm>
        </p:spPr>
        <p:txBody>
          <a:bodyPr>
            <a:normAutofit fontScale="90000"/>
          </a:bodyPr>
          <a:lstStyle/>
          <a:p>
            <a:r>
              <a:rPr lang="ja-JP" altLang="en-US" sz="4400" dirty="0">
                <a:solidFill>
                  <a:srgbClr val="090807"/>
                </a:solidFill>
                <a:latin typeface="ＭＳ Ｐゴシック" panose="020B0600070205080204" pitchFamily="50" charset="-128"/>
                <a:ea typeface="ＭＳ Ｐゴシック" panose="020B0600070205080204" pitchFamily="50" charset="-128"/>
              </a:rPr>
              <a:t>ローターアクトクラブの変容</a:t>
            </a:r>
            <a:br>
              <a:rPr kumimoji="1" lang="en-US" altLang="ja-JP" dirty="0">
                <a:solidFill>
                  <a:srgbClr val="090807"/>
                </a:solidFill>
              </a:rPr>
            </a:br>
            <a:endParaRPr kumimoji="1" lang="ja-JP" altLang="en-US" dirty="0">
              <a:solidFill>
                <a:srgbClr val="090807"/>
              </a:solidFill>
            </a:endParaRPr>
          </a:p>
        </p:txBody>
      </p:sp>
      <p:sp>
        <p:nvSpPr>
          <p:cNvPr id="3" name="正方形/長方形 2"/>
          <p:cNvSpPr/>
          <p:nvPr/>
        </p:nvSpPr>
        <p:spPr>
          <a:xfrm>
            <a:off x="-87048" y="2044052"/>
            <a:ext cx="2447189" cy="523220"/>
          </a:xfrm>
          <a:prstGeom prst="rect">
            <a:avLst/>
          </a:prstGeom>
        </p:spPr>
        <p:txBody>
          <a:bodyPr wrap="square">
            <a:spAutoFit/>
          </a:bodyPr>
          <a:lstStyle/>
          <a:p>
            <a:pPr algn="ctr"/>
            <a:r>
              <a:rPr lang="ja-JP" altLang="en-US" sz="2800" b="1" dirty="0">
                <a:solidFill>
                  <a:srgbClr val="090807"/>
                </a:solidFill>
                <a:latin typeface="游ゴシック" panose="020B0400000000000000" pitchFamily="50" charset="-128"/>
                <a:ea typeface="游ゴシック" panose="020B0400000000000000" pitchFamily="50" charset="-128"/>
              </a:rPr>
              <a:t>年齢規定</a:t>
            </a:r>
            <a:endParaRPr lang="en-US" altLang="ja-JP" sz="2800" b="1" dirty="0">
              <a:solidFill>
                <a:srgbClr val="090807"/>
              </a:solidFill>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C638561B-AD34-918E-C8C8-2C04920C5A8E}"/>
              </a:ext>
            </a:extLst>
          </p:cNvPr>
          <p:cNvSpPr txBox="1"/>
          <p:nvPr/>
        </p:nvSpPr>
        <p:spPr>
          <a:xfrm>
            <a:off x="308368" y="3001989"/>
            <a:ext cx="4560194" cy="523220"/>
          </a:xfrm>
          <a:prstGeom prst="rect">
            <a:avLst/>
          </a:prstGeom>
          <a:noFill/>
        </p:spPr>
        <p:txBody>
          <a:bodyPr wrap="square" rtlCol="0">
            <a:spAutoFit/>
          </a:bodyPr>
          <a:lstStyle/>
          <a:p>
            <a:r>
              <a:rPr kumimoji="1" lang="ja-JP" altLang="en-US" sz="2800" b="1" dirty="0">
                <a:latin typeface="游ゴシック" panose="020B0400000000000000" pitchFamily="50" charset="-128"/>
                <a:ea typeface="游ゴシック" panose="020B0400000000000000" pitchFamily="50" charset="-128"/>
              </a:rPr>
              <a:t>ロータリークラブへの入会</a:t>
            </a:r>
            <a:endParaRPr kumimoji="1" lang="en-US" altLang="ja-JP" sz="2800" b="1" dirty="0">
              <a:latin typeface="游ゴシック" panose="020B0400000000000000" pitchFamily="50" charset="-128"/>
              <a:ea typeface="游ゴシック" panose="020B0400000000000000" pitchFamily="50" charset="-128"/>
            </a:endParaRPr>
          </a:p>
        </p:txBody>
      </p:sp>
      <p:sp>
        <p:nvSpPr>
          <p:cNvPr id="5" name="テキスト ボックス 4">
            <a:extLst>
              <a:ext uri="{FF2B5EF4-FFF2-40B4-BE49-F238E27FC236}">
                <a16:creationId xmlns:a16="http://schemas.microsoft.com/office/drawing/2014/main" id="{A315C00B-D554-69C0-BFA4-B070EC1D5002}"/>
              </a:ext>
            </a:extLst>
          </p:cNvPr>
          <p:cNvSpPr txBox="1"/>
          <p:nvPr/>
        </p:nvSpPr>
        <p:spPr>
          <a:xfrm>
            <a:off x="4276955" y="1156681"/>
            <a:ext cx="3638088" cy="523220"/>
          </a:xfrm>
          <a:prstGeom prst="rect">
            <a:avLst/>
          </a:prstGeom>
          <a:noFill/>
        </p:spPr>
        <p:txBody>
          <a:bodyPr wrap="square" rtlCol="0">
            <a:spAutoFit/>
          </a:bodyPr>
          <a:lstStyle/>
          <a:p>
            <a:r>
              <a:rPr kumimoji="1" lang="en-US" altLang="ja-JP" sz="2800" b="1" dirty="0">
                <a:latin typeface="游ゴシック" panose="020B0400000000000000" pitchFamily="50" charset="-128"/>
                <a:ea typeface="游ゴシック" panose="020B0400000000000000" pitchFamily="50" charset="-128"/>
              </a:rPr>
              <a:t>2019</a:t>
            </a:r>
            <a:r>
              <a:rPr kumimoji="1" lang="ja-JP" altLang="en-US" sz="2800" b="1" dirty="0">
                <a:latin typeface="游ゴシック" panose="020B0400000000000000" pitchFamily="50" charset="-128"/>
                <a:ea typeface="游ゴシック" panose="020B0400000000000000" pitchFamily="50" charset="-128"/>
              </a:rPr>
              <a:t>年　規定審議会</a:t>
            </a:r>
          </a:p>
        </p:txBody>
      </p:sp>
      <p:sp>
        <p:nvSpPr>
          <p:cNvPr id="6" name="テキスト ボックス 5">
            <a:extLst>
              <a:ext uri="{FF2B5EF4-FFF2-40B4-BE49-F238E27FC236}">
                <a16:creationId xmlns:a16="http://schemas.microsoft.com/office/drawing/2014/main" id="{AAFFBEC1-E1A3-C0FA-9C8F-C023C138EB8C}"/>
              </a:ext>
            </a:extLst>
          </p:cNvPr>
          <p:cNvSpPr txBox="1"/>
          <p:nvPr/>
        </p:nvSpPr>
        <p:spPr>
          <a:xfrm>
            <a:off x="308368" y="3919175"/>
            <a:ext cx="2780271" cy="523220"/>
          </a:xfrm>
          <a:prstGeom prst="rect">
            <a:avLst/>
          </a:prstGeom>
          <a:noFill/>
        </p:spPr>
        <p:txBody>
          <a:bodyPr wrap="square" rtlCol="0">
            <a:spAutoFit/>
          </a:bodyPr>
          <a:lstStyle/>
          <a:p>
            <a:r>
              <a:rPr kumimoji="1" lang="ja-JP" altLang="en-US" sz="2800" b="1" dirty="0">
                <a:latin typeface="+mn-ea"/>
              </a:rPr>
              <a:t>地区会員数</a:t>
            </a:r>
          </a:p>
        </p:txBody>
      </p:sp>
      <p:sp>
        <p:nvSpPr>
          <p:cNvPr id="8" name="矢印: 右 7">
            <a:extLst>
              <a:ext uri="{FF2B5EF4-FFF2-40B4-BE49-F238E27FC236}">
                <a16:creationId xmlns:a16="http://schemas.microsoft.com/office/drawing/2014/main" id="{35BA347C-5374-8C10-90C3-19D7936C343E}"/>
              </a:ext>
            </a:extLst>
          </p:cNvPr>
          <p:cNvSpPr/>
          <p:nvPr/>
        </p:nvSpPr>
        <p:spPr>
          <a:xfrm>
            <a:off x="6252826" y="4936748"/>
            <a:ext cx="464543" cy="430846"/>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a:p>
        </p:txBody>
      </p:sp>
      <p:sp>
        <p:nvSpPr>
          <p:cNvPr id="10" name="テキスト ボックス 9">
            <a:extLst>
              <a:ext uri="{FF2B5EF4-FFF2-40B4-BE49-F238E27FC236}">
                <a16:creationId xmlns:a16="http://schemas.microsoft.com/office/drawing/2014/main" id="{EE9628A2-C70A-F3C9-C4F6-9729CD6650C7}"/>
              </a:ext>
            </a:extLst>
          </p:cNvPr>
          <p:cNvSpPr txBox="1"/>
          <p:nvPr/>
        </p:nvSpPr>
        <p:spPr>
          <a:xfrm>
            <a:off x="308368" y="4880428"/>
            <a:ext cx="5984163" cy="523220"/>
          </a:xfrm>
          <a:prstGeom prst="rect">
            <a:avLst/>
          </a:prstGeom>
          <a:noFill/>
        </p:spPr>
        <p:txBody>
          <a:bodyPr wrap="square" rtlCol="0">
            <a:spAutoFit/>
          </a:bodyPr>
          <a:lstStyle/>
          <a:p>
            <a:r>
              <a:rPr kumimoji="1" lang="ja-JP" altLang="en-US" sz="2800" b="1" dirty="0"/>
              <a:t>提唱するロータリークラブの会員数</a:t>
            </a:r>
            <a:endParaRPr kumimoji="1" lang="en-US" altLang="ja-JP" sz="2800" b="1" dirty="0"/>
          </a:p>
        </p:txBody>
      </p:sp>
      <p:sp>
        <p:nvSpPr>
          <p:cNvPr id="11" name="テキスト ボックス 10">
            <a:extLst>
              <a:ext uri="{FF2B5EF4-FFF2-40B4-BE49-F238E27FC236}">
                <a16:creationId xmlns:a16="http://schemas.microsoft.com/office/drawing/2014/main" id="{2CD732EC-E331-949F-3990-330DB7F42B5F}"/>
              </a:ext>
            </a:extLst>
          </p:cNvPr>
          <p:cNvSpPr txBox="1"/>
          <p:nvPr/>
        </p:nvSpPr>
        <p:spPr>
          <a:xfrm>
            <a:off x="7041963" y="3926228"/>
            <a:ext cx="2892769" cy="523220"/>
          </a:xfrm>
          <a:prstGeom prst="rect">
            <a:avLst/>
          </a:prstGeom>
          <a:noFill/>
        </p:spPr>
        <p:txBody>
          <a:bodyPr wrap="square" rtlCol="0">
            <a:spAutoFit/>
          </a:bodyPr>
          <a:lstStyle/>
          <a:p>
            <a:r>
              <a:rPr kumimoji="1" lang="ja-JP" altLang="en-US" sz="2800" b="1" dirty="0">
                <a:solidFill>
                  <a:srgbClr val="FF0000"/>
                </a:solidFill>
              </a:rPr>
              <a:t>カウントされる</a:t>
            </a:r>
          </a:p>
        </p:txBody>
      </p:sp>
      <p:sp>
        <p:nvSpPr>
          <p:cNvPr id="12" name="テキスト ボックス 11">
            <a:extLst>
              <a:ext uri="{FF2B5EF4-FFF2-40B4-BE49-F238E27FC236}">
                <a16:creationId xmlns:a16="http://schemas.microsoft.com/office/drawing/2014/main" id="{69312B0F-9E19-8FAC-4FEE-9BB0F1519E7F}"/>
              </a:ext>
            </a:extLst>
          </p:cNvPr>
          <p:cNvSpPr txBox="1"/>
          <p:nvPr/>
        </p:nvSpPr>
        <p:spPr>
          <a:xfrm>
            <a:off x="7024613" y="4956335"/>
            <a:ext cx="3030548" cy="523220"/>
          </a:xfrm>
          <a:prstGeom prst="rect">
            <a:avLst/>
          </a:prstGeom>
          <a:noFill/>
        </p:spPr>
        <p:txBody>
          <a:bodyPr wrap="square" rtlCol="0">
            <a:spAutoFit/>
          </a:bodyPr>
          <a:lstStyle/>
          <a:p>
            <a:r>
              <a:rPr kumimoji="1" lang="ja-JP" altLang="en-US" sz="2800" b="1" dirty="0">
                <a:solidFill>
                  <a:srgbClr val="FF0000"/>
                </a:solidFill>
              </a:rPr>
              <a:t>カウントされない</a:t>
            </a:r>
          </a:p>
        </p:txBody>
      </p:sp>
      <p:sp>
        <p:nvSpPr>
          <p:cNvPr id="13" name="矢印: 右 12">
            <a:extLst>
              <a:ext uri="{FF2B5EF4-FFF2-40B4-BE49-F238E27FC236}">
                <a16:creationId xmlns:a16="http://schemas.microsoft.com/office/drawing/2014/main" id="{BC306F8C-A980-E085-1DAB-A9BC56290C89}"/>
              </a:ext>
            </a:extLst>
          </p:cNvPr>
          <p:cNvSpPr/>
          <p:nvPr/>
        </p:nvSpPr>
        <p:spPr>
          <a:xfrm>
            <a:off x="5581640" y="2062576"/>
            <a:ext cx="1128079" cy="40364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a:p>
        </p:txBody>
      </p:sp>
      <p:sp>
        <p:nvSpPr>
          <p:cNvPr id="15" name="テキスト ボックス 14">
            <a:extLst>
              <a:ext uri="{FF2B5EF4-FFF2-40B4-BE49-F238E27FC236}">
                <a16:creationId xmlns:a16="http://schemas.microsoft.com/office/drawing/2014/main" id="{47DCA004-33CE-C072-080C-75230E46D10D}"/>
              </a:ext>
            </a:extLst>
          </p:cNvPr>
          <p:cNvSpPr txBox="1"/>
          <p:nvPr/>
        </p:nvSpPr>
        <p:spPr>
          <a:xfrm>
            <a:off x="7049612" y="3001989"/>
            <a:ext cx="960782" cy="523220"/>
          </a:xfrm>
          <a:prstGeom prst="rect">
            <a:avLst/>
          </a:prstGeom>
          <a:noFill/>
        </p:spPr>
        <p:txBody>
          <a:bodyPr wrap="square" rtlCol="0">
            <a:spAutoFit/>
          </a:bodyPr>
          <a:lstStyle/>
          <a:p>
            <a:r>
              <a:rPr kumimoji="1" lang="ja-JP" altLang="en-US" sz="2800" b="1" dirty="0">
                <a:solidFill>
                  <a:srgbClr val="FF0000"/>
                </a:solidFill>
              </a:rPr>
              <a:t>可能</a:t>
            </a:r>
          </a:p>
        </p:txBody>
      </p:sp>
      <p:sp>
        <p:nvSpPr>
          <p:cNvPr id="16" name="テキスト ボックス 15">
            <a:extLst>
              <a:ext uri="{FF2B5EF4-FFF2-40B4-BE49-F238E27FC236}">
                <a16:creationId xmlns:a16="http://schemas.microsoft.com/office/drawing/2014/main" id="{0F7B11A2-87F5-4172-1516-637DDC4C749E}"/>
              </a:ext>
            </a:extLst>
          </p:cNvPr>
          <p:cNvSpPr txBox="1"/>
          <p:nvPr/>
        </p:nvSpPr>
        <p:spPr>
          <a:xfrm>
            <a:off x="7049611" y="2055142"/>
            <a:ext cx="960783" cy="523220"/>
          </a:xfrm>
          <a:prstGeom prst="rect">
            <a:avLst/>
          </a:prstGeom>
          <a:noFill/>
        </p:spPr>
        <p:txBody>
          <a:bodyPr wrap="square" rtlCol="0">
            <a:spAutoFit/>
          </a:bodyPr>
          <a:lstStyle/>
          <a:p>
            <a:r>
              <a:rPr kumimoji="1" lang="ja-JP" altLang="en-US" sz="2800" b="1" dirty="0">
                <a:solidFill>
                  <a:srgbClr val="FF0000"/>
                </a:solidFill>
                <a:latin typeface="游ゴシック" panose="020B0400000000000000" pitchFamily="50" charset="-128"/>
                <a:ea typeface="游ゴシック" panose="020B0400000000000000" pitchFamily="50" charset="-128"/>
              </a:rPr>
              <a:t>撤廃</a:t>
            </a:r>
          </a:p>
        </p:txBody>
      </p:sp>
      <p:sp>
        <p:nvSpPr>
          <p:cNvPr id="18" name="テキスト ボックス 17">
            <a:extLst>
              <a:ext uri="{FF2B5EF4-FFF2-40B4-BE49-F238E27FC236}">
                <a16:creationId xmlns:a16="http://schemas.microsoft.com/office/drawing/2014/main" id="{E45207A6-3B40-9BD4-17B7-8D9DBBED8B84}"/>
              </a:ext>
            </a:extLst>
          </p:cNvPr>
          <p:cNvSpPr txBox="1"/>
          <p:nvPr/>
        </p:nvSpPr>
        <p:spPr>
          <a:xfrm>
            <a:off x="314266" y="5952076"/>
            <a:ext cx="4949712" cy="523220"/>
          </a:xfrm>
          <a:prstGeom prst="rect">
            <a:avLst/>
          </a:prstGeom>
          <a:noFill/>
        </p:spPr>
        <p:txBody>
          <a:bodyPr wrap="square" rtlCol="0">
            <a:spAutoFit/>
          </a:bodyPr>
          <a:lstStyle/>
          <a:p>
            <a:r>
              <a:rPr kumimoji="1" lang="ja-JP" altLang="en-US" sz="2800" b="1" dirty="0"/>
              <a:t>将来のロータリアンへの支援</a:t>
            </a:r>
          </a:p>
        </p:txBody>
      </p:sp>
      <p:sp>
        <p:nvSpPr>
          <p:cNvPr id="20" name="テキスト ボックス 19">
            <a:extLst>
              <a:ext uri="{FF2B5EF4-FFF2-40B4-BE49-F238E27FC236}">
                <a16:creationId xmlns:a16="http://schemas.microsoft.com/office/drawing/2014/main" id="{FAFB085C-A501-71E4-8D0D-E2EEE36C9813}"/>
              </a:ext>
            </a:extLst>
          </p:cNvPr>
          <p:cNvSpPr txBox="1"/>
          <p:nvPr/>
        </p:nvSpPr>
        <p:spPr>
          <a:xfrm>
            <a:off x="7024613" y="5957433"/>
            <a:ext cx="2644346" cy="461665"/>
          </a:xfrm>
          <a:prstGeom prst="rect">
            <a:avLst/>
          </a:prstGeom>
          <a:noFill/>
        </p:spPr>
        <p:txBody>
          <a:bodyPr wrap="square" rtlCol="0">
            <a:spAutoFit/>
          </a:bodyPr>
          <a:lstStyle/>
          <a:p>
            <a:r>
              <a:rPr kumimoji="1" lang="ja-JP" altLang="en-US" sz="2400" b="1" dirty="0">
                <a:solidFill>
                  <a:srgbClr val="FF0000"/>
                </a:solidFill>
              </a:rPr>
              <a:t>会員増強のカギ</a:t>
            </a:r>
          </a:p>
        </p:txBody>
      </p:sp>
      <p:pic>
        <p:nvPicPr>
          <p:cNvPr id="22" name="図 21">
            <a:extLst>
              <a:ext uri="{FF2B5EF4-FFF2-40B4-BE49-F238E27FC236}">
                <a16:creationId xmlns:a16="http://schemas.microsoft.com/office/drawing/2014/main" id="{BC8AB830-91CA-ED05-61BA-FDF0354942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5161" y="5061698"/>
            <a:ext cx="2184815" cy="1638611"/>
          </a:xfrm>
          <a:prstGeom prst="rect">
            <a:avLst/>
          </a:prstGeom>
        </p:spPr>
      </p:pic>
      <p:sp>
        <p:nvSpPr>
          <p:cNvPr id="21" name="矢印: 右 20">
            <a:extLst>
              <a:ext uri="{FF2B5EF4-FFF2-40B4-BE49-F238E27FC236}">
                <a16:creationId xmlns:a16="http://schemas.microsoft.com/office/drawing/2014/main" id="{8D059407-BB85-EEAA-D67F-62AA3FF4DE44}"/>
              </a:ext>
            </a:extLst>
          </p:cNvPr>
          <p:cNvSpPr/>
          <p:nvPr/>
        </p:nvSpPr>
        <p:spPr>
          <a:xfrm>
            <a:off x="5613695" y="3019242"/>
            <a:ext cx="1128079" cy="40364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a:p>
        </p:txBody>
      </p:sp>
      <p:sp>
        <p:nvSpPr>
          <p:cNvPr id="23" name="矢印: 右 22">
            <a:extLst>
              <a:ext uri="{FF2B5EF4-FFF2-40B4-BE49-F238E27FC236}">
                <a16:creationId xmlns:a16="http://schemas.microsoft.com/office/drawing/2014/main" id="{BB38F96F-F0ED-45A1-2935-E823F9D56B18}"/>
              </a:ext>
            </a:extLst>
          </p:cNvPr>
          <p:cNvSpPr/>
          <p:nvPr/>
        </p:nvSpPr>
        <p:spPr>
          <a:xfrm>
            <a:off x="5589290" y="3914252"/>
            <a:ext cx="1128079" cy="40364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a:p>
        </p:txBody>
      </p:sp>
      <p:sp>
        <p:nvSpPr>
          <p:cNvPr id="24" name="矢印: 右 23">
            <a:extLst>
              <a:ext uri="{FF2B5EF4-FFF2-40B4-BE49-F238E27FC236}">
                <a16:creationId xmlns:a16="http://schemas.microsoft.com/office/drawing/2014/main" id="{62EB406F-75C2-8ED2-7E91-E4ECD9BCFF4D}"/>
              </a:ext>
            </a:extLst>
          </p:cNvPr>
          <p:cNvSpPr/>
          <p:nvPr/>
        </p:nvSpPr>
        <p:spPr>
          <a:xfrm>
            <a:off x="5580716" y="5986443"/>
            <a:ext cx="1128079" cy="40364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a:p>
        </p:txBody>
      </p:sp>
    </p:spTree>
    <p:extLst>
      <p:ext uri="{BB962C8B-B14F-4D97-AF65-F5344CB8AC3E}">
        <p14:creationId xmlns:p14="http://schemas.microsoft.com/office/powerpoint/2010/main" val="1320620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49E54A-D11C-2A78-028A-EBC62702E974}"/>
              </a:ext>
            </a:extLst>
          </p:cNvPr>
          <p:cNvSpPr>
            <a:spLocks noGrp="1"/>
          </p:cNvSpPr>
          <p:nvPr>
            <p:ph type="title"/>
          </p:nvPr>
        </p:nvSpPr>
        <p:spPr>
          <a:xfrm>
            <a:off x="2930490" y="260132"/>
            <a:ext cx="6424141" cy="533400"/>
          </a:xfrm>
        </p:spPr>
        <p:txBody>
          <a:bodyPr>
            <a:noAutofit/>
          </a:bodyPr>
          <a:lstStyle/>
          <a:p>
            <a:r>
              <a:rPr kumimoji="1" lang="en-US" altLang="ja-JP" sz="4000" b="1" dirty="0">
                <a:solidFill>
                  <a:schemeClr val="tx1"/>
                </a:solidFill>
                <a:latin typeface="+mn-ea"/>
                <a:ea typeface="+mn-ea"/>
              </a:rPr>
              <a:t>2021</a:t>
            </a:r>
            <a:r>
              <a:rPr kumimoji="1" lang="ja-JP" altLang="en-US" sz="4000" b="1" dirty="0">
                <a:solidFill>
                  <a:schemeClr val="tx1"/>
                </a:solidFill>
                <a:latin typeface="+mn-ea"/>
                <a:ea typeface="+mn-ea"/>
              </a:rPr>
              <a:t>－</a:t>
            </a:r>
            <a:r>
              <a:rPr kumimoji="1" lang="en-US" altLang="ja-JP" sz="4000" b="1" dirty="0">
                <a:solidFill>
                  <a:schemeClr val="tx1"/>
                </a:solidFill>
                <a:latin typeface="+mn-ea"/>
                <a:ea typeface="+mn-ea"/>
              </a:rPr>
              <a:t>2022</a:t>
            </a:r>
            <a:r>
              <a:rPr kumimoji="1" lang="ja-JP" altLang="en-US" sz="4000" b="1" dirty="0">
                <a:solidFill>
                  <a:schemeClr val="tx1"/>
                </a:solidFill>
                <a:latin typeface="+mn-ea"/>
                <a:ea typeface="+mn-ea"/>
              </a:rPr>
              <a:t>アンケート結果</a:t>
            </a:r>
          </a:p>
        </p:txBody>
      </p:sp>
      <p:graphicFrame>
        <p:nvGraphicFramePr>
          <p:cNvPr id="3" name="グラフ 2">
            <a:extLst>
              <a:ext uri="{FF2B5EF4-FFF2-40B4-BE49-F238E27FC236}">
                <a16:creationId xmlns:a16="http://schemas.microsoft.com/office/drawing/2014/main" id="{28EE53E8-4026-7171-8B35-5285A0A14E4A}"/>
              </a:ext>
            </a:extLst>
          </p:cNvPr>
          <p:cNvGraphicFramePr>
            <a:graphicFrameLocks/>
          </p:cNvGraphicFramePr>
          <p:nvPr/>
        </p:nvGraphicFramePr>
        <p:xfrm>
          <a:off x="-494642" y="1337500"/>
          <a:ext cx="5486771" cy="464125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グラフ 3">
            <a:extLst>
              <a:ext uri="{FF2B5EF4-FFF2-40B4-BE49-F238E27FC236}">
                <a16:creationId xmlns:a16="http://schemas.microsoft.com/office/drawing/2014/main" id="{19BD17CF-5A45-874C-8379-7B28B027D736}"/>
              </a:ext>
            </a:extLst>
          </p:cNvPr>
          <p:cNvGraphicFramePr>
            <a:graphicFrameLocks/>
          </p:cNvGraphicFramePr>
          <p:nvPr/>
        </p:nvGraphicFramePr>
        <p:xfrm>
          <a:off x="3833100" y="1337500"/>
          <a:ext cx="4618922" cy="464125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グラフ 4">
            <a:extLst>
              <a:ext uri="{FF2B5EF4-FFF2-40B4-BE49-F238E27FC236}">
                <a16:creationId xmlns:a16="http://schemas.microsoft.com/office/drawing/2014/main" id="{4D881D85-67A3-19D9-BFA1-226198D360B3}"/>
              </a:ext>
            </a:extLst>
          </p:cNvPr>
          <p:cNvGraphicFramePr>
            <a:graphicFrameLocks/>
          </p:cNvGraphicFramePr>
          <p:nvPr/>
        </p:nvGraphicFramePr>
        <p:xfrm>
          <a:off x="7722973" y="1280151"/>
          <a:ext cx="4876800" cy="478431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59104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F9FBDC6-FA41-4EAD-8321-C1F97CC1F7DB}"/>
              </a:ext>
            </a:extLst>
          </p:cNvPr>
          <p:cNvSpPr>
            <a:spLocks noGrp="1"/>
          </p:cNvSpPr>
          <p:nvPr>
            <p:ph type="title"/>
          </p:nvPr>
        </p:nvSpPr>
        <p:spPr>
          <a:xfrm>
            <a:off x="1500554" y="469273"/>
            <a:ext cx="9190892" cy="728890"/>
          </a:xfrm>
        </p:spPr>
        <p:txBody>
          <a:bodyPr>
            <a:noAutofit/>
          </a:bodyPr>
          <a:lstStyle/>
          <a:p>
            <a:pPr algn="ctr"/>
            <a:r>
              <a:rPr lang="ja-JP" altLang="en-US" sz="4000" b="1" dirty="0">
                <a:solidFill>
                  <a:srgbClr val="090807"/>
                </a:solidFill>
                <a:latin typeface="+mn-ea"/>
                <a:ea typeface="+mn-ea"/>
              </a:rPr>
              <a:t>クラブを新たな方向へ</a:t>
            </a:r>
          </a:p>
        </p:txBody>
      </p:sp>
      <p:sp>
        <p:nvSpPr>
          <p:cNvPr id="4" name="テキスト ボックス 3">
            <a:extLst>
              <a:ext uri="{FF2B5EF4-FFF2-40B4-BE49-F238E27FC236}">
                <a16:creationId xmlns:a16="http://schemas.microsoft.com/office/drawing/2014/main" id="{121F4F88-B923-E1BD-D4A4-855A2F6FD983}"/>
              </a:ext>
            </a:extLst>
          </p:cNvPr>
          <p:cNvSpPr txBox="1"/>
          <p:nvPr/>
        </p:nvSpPr>
        <p:spPr>
          <a:xfrm>
            <a:off x="367389" y="1776401"/>
            <a:ext cx="3560499" cy="954107"/>
          </a:xfrm>
          <a:prstGeom prst="rect">
            <a:avLst/>
          </a:prstGeom>
          <a:noFill/>
        </p:spPr>
        <p:txBody>
          <a:bodyPr wrap="square" rtlCol="0">
            <a:spAutoFit/>
          </a:bodyPr>
          <a:lstStyle/>
          <a:p>
            <a:r>
              <a:rPr lang="ja-JP" altLang="ja-JP" sz="2800" b="1" dirty="0">
                <a:solidFill>
                  <a:srgbClr val="FF0000"/>
                </a:solidFill>
              </a:rPr>
              <a:t>クラブ全員</a:t>
            </a:r>
            <a:r>
              <a:rPr lang="ja-JP" altLang="ja-JP" sz="2800" b="1" dirty="0"/>
              <a:t>で取組む</a:t>
            </a:r>
            <a:endParaRPr lang="en-US" altLang="ja-JP" sz="2800" b="1" dirty="0"/>
          </a:p>
          <a:p>
            <a:r>
              <a:rPr lang="ja-JP" altLang="ja-JP" sz="2800" b="1" dirty="0"/>
              <a:t>会員増強</a:t>
            </a:r>
            <a:endParaRPr kumimoji="1" lang="ja-JP" altLang="en-US" sz="2800" b="1" dirty="0"/>
          </a:p>
        </p:txBody>
      </p:sp>
      <p:pic>
        <p:nvPicPr>
          <p:cNvPr id="5" name="図 4">
            <a:extLst>
              <a:ext uri="{FF2B5EF4-FFF2-40B4-BE49-F238E27FC236}">
                <a16:creationId xmlns:a16="http://schemas.microsoft.com/office/drawing/2014/main" id="{41217428-01A6-7498-F253-9B20C1C61A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4630" y="4238928"/>
            <a:ext cx="2969315" cy="2375452"/>
          </a:xfrm>
          <a:prstGeom prst="rect">
            <a:avLst/>
          </a:prstGeom>
        </p:spPr>
      </p:pic>
      <p:sp>
        <p:nvSpPr>
          <p:cNvPr id="3" name="テキスト ボックス 2">
            <a:extLst>
              <a:ext uri="{FF2B5EF4-FFF2-40B4-BE49-F238E27FC236}">
                <a16:creationId xmlns:a16="http://schemas.microsoft.com/office/drawing/2014/main" id="{1FCABECD-C623-CBAD-FB11-E5EDD0480FE0}"/>
              </a:ext>
            </a:extLst>
          </p:cNvPr>
          <p:cNvSpPr txBox="1"/>
          <p:nvPr/>
        </p:nvSpPr>
        <p:spPr>
          <a:xfrm>
            <a:off x="8593645" y="1725916"/>
            <a:ext cx="3128010" cy="523220"/>
          </a:xfrm>
          <a:prstGeom prst="rect">
            <a:avLst/>
          </a:prstGeom>
          <a:noFill/>
        </p:spPr>
        <p:txBody>
          <a:bodyPr wrap="square" rtlCol="0">
            <a:spAutoFit/>
          </a:bodyPr>
          <a:lstStyle/>
          <a:p>
            <a:r>
              <a:rPr lang="ja-JP" altLang="ja-JP" sz="2800" b="1" kern="1200" dirty="0">
                <a:solidFill>
                  <a:srgbClr val="FF0000"/>
                </a:solidFill>
                <a:effectLst/>
                <a:latin typeface="+mn-ea"/>
                <a:cs typeface="Arial Narrow" panose="020B0606020202030204" pitchFamily="34" charset="0"/>
              </a:rPr>
              <a:t>柔軟</a:t>
            </a:r>
            <a:r>
              <a:rPr lang="ja-JP" altLang="ja-JP" sz="2800" b="1" kern="1200" dirty="0">
                <a:effectLst/>
                <a:latin typeface="+mn-ea"/>
                <a:cs typeface="Arial Narrow" panose="020B0606020202030204" pitchFamily="34" charset="0"/>
              </a:rPr>
              <a:t>なクラブ運営</a:t>
            </a:r>
            <a:endParaRPr kumimoji="1" lang="ja-JP" altLang="en-US" sz="2800" b="1" dirty="0">
              <a:latin typeface="+mn-ea"/>
            </a:endParaRPr>
          </a:p>
        </p:txBody>
      </p:sp>
      <p:sp>
        <p:nvSpPr>
          <p:cNvPr id="7" name="矢印: 右 6">
            <a:extLst>
              <a:ext uri="{FF2B5EF4-FFF2-40B4-BE49-F238E27FC236}">
                <a16:creationId xmlns:a16="http://schemas.microsoft.com/office/drawing/2014/main" id="{38E09BCB-95FF-9A8C-0D49-CE5815B7B23D}"/>
              </a:ext>
            </a:extLst>
          </p:cNvPr>
          <p:cNvSpPr/>
          <p:nvPr/>
        </p:nvSpPr>
        <p:spPr>
          <a:xfrm rot="5400000">
            <a:off x="5289638" y="3172273"/>
            <a:ext cx="599303" cy="45720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476E1FAC-AEF9-DB3D-16C9-54B7A3F36815}"/>
              </a:ext>
            </a:extLst>
          </p:cNvPr>
          <p:cNvSpPr txBox="1"/>
          <p:nvPr/>
        </p:nvSpPr>
        <p:spPr>
          <a:xfrm>
            <a:off x="3679590" y="3922945"/>
            <a:ext cx="3819397" cy="523220"/>
          </a:xfrm>
          <a:prstGeom prst="rect">
            <a:avLst/>
          </a:prstGeom>
          <a:noFill/>
        </p:spPr>
        <p:txBody>
          <a:bodyPr wrap="square" rtlCol="0">
            <a:spAutoFit/>
          </a:bodyPr>
          <a:lstStyle/>
          <a:p>
            <a:r>
              <a:rPr lang="ja-JP" altLang="ja-JP" sz="2800" b="1" kern="1200" dirty="0">
                <a:solidFill>
                  <a:srgbClr val="FF0000"/>
                </a:solidFill>
                <a:effectLst/>
                <a:latin typeface="+mn-ea"/>
                <a:cs typeface="Arial Narrow" panose="020B0606020202030204" pitchFamily="34" charset="0"/>
              </a:rPr>
              <a:t>持続可能</a:t>
            </a:r>
            <a:r>
              <a:rPr lang="ja-JP" altLang="ja-JP" sz="2800" b="1" kern="1200" dirty="0">
                <a:effectLst/>
                <a:latin typeface="+mn-ea"/>
                <a:cs typeface="Arial Narrow" panose="020B0606020202030204" pitchFamily="34" charset="0"/>
              </a:rPr>
              <a:t>な成長・発展</a:t>
            </a:r>
            <a:endParaRPr kumimoji="1" lang="ja-JP" altLang="en-US" sz="2800" b="1" dirty="0">
              <a:latin typeface="+mn-ea"/>
            </a:endParaRPr>
          </a:p>
        </p:txBody>
      </p:sp>
      <p:pic>
        <p:nvPicPr>
          <p:cNvPr id="10" name="図 9">
            <a:extLst>
              <a:ext uri="{FF2B5EF4-FFF2-40B4-BE49-F238E27FC236}">
                <a16:creationId xmlns:a16="http://schemas.microsoft.com/office/drawing/2014/main" id="{5DBFC450-5EEC-E159-14F7-372D6A20DC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180" y="2924246"/>
            <a:ext cx="3128010" cy="2502408"/>
          </a:xfrm>
          <a:prstGeom prst="rect">
            <a:avLst/>
          </a:prstGeom>
        </p:spPr>
      </p:pic>
      <p:pic>
        <p:nvPicPr>
          <p:cNvPr id="12" name="図 11">
            <a:extLst>
              <a:ext uri="{FF2B5EF4-FFF2-40B4-BE49-F238E27FC236}">
                <a16:creationId xmlns:a16="http://schemas.microsoft.com/office/drawing/2014/main" id="{796BBFE8-D578-7879-609F-46CE4341ED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07427" y="2924246"/>
            <a:ext cx="2854210" cy="2283368"/>
          </a:xfrm>
          <a:prstGeom prst="rect">
            <a:avLst/>
          </a:prstGeom>
        </p:spPr>
      </p:pic>
      <p:sp>
        <p:nvSpPr>
          <p:cNvPr id="9" name="加算記号 8">
            <a:extLst>
              <a:ext uri="{FF2B5EF4-FFF2-40B4-BE49-F238E27FC236}">
                <a16:creationId xmlns:a16="http://schemas.microsoft.com/office/drawing/2014/main" id="{BAE8AD48-7B8D-3F1A-6D3D-1F301356AA01}"/>
              </a:ext>
            </a:extLst>
          </p:cNvPr>
          <p:cNvSpPr/>
          <p:nvPr/>
        </p:nvSpPr>
        <p:spPr>
          <a:xfrm>
            <a:off x="5360689" y="1756693"/>
            <a:ext cx="457201" cy="461666"/>
          </a:xfrm>
          <a:prstGeom prst="mathPlus">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385240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5C577F-1BE1-2C23-EE48-1BFB023EF49A}"/>
              </a:ext>
            </a:extLst>
          </p:cNvPr>
          <p:cNvSpPr>
            <a:spLocks noGrp="1"/>
          </p:cNvSpPr>
          <p:nvPr>
            <p:ph type="title"/>
          </p:nvPr>
        </p:nvSpPr>
        <p:spPr>
          <a:xfrm>
            <a:off x="3141705" y="560646"/>
            <a:ext cx="5908589" cy="1142399"/>
          </a:xfrm>
        </p:spPr>
        <p:txBody>
          <a:bodyPr>
            <a:normAutofit/>
          </a:bodyPr>
          <a:lstStyle/>
          <a:p>
            <a:r>
              <a:rPr kumimoji="1" lang="ja-JP" altLang="en-US" sz="4000" dirty="0">
                <a:latin typeface="+mn-ea"/>
                <a:ea typeface="+mn-ea"/>
              </a:rPr>
              <a:t>まず最初に</a:t>
            </a:r>
            <a:r>
              <a:rPr kumimoji="1" lang="ja-JP" altLang="en-US" sz="4000" b="1" dirty="0">
                <a:latin typeface="+mn-ea"/>
                <a:ea typeface="+mn-ea"/>
              </a:rPr>
              <a:t>ＤＥＩ</a:t>
            </a:r>
            <a:r>
              <a:rPr kumimoji="1" lang="ja-JP" altLang="en-US" sz="4000" dirty="0">
                <a:latin typeface="+mn-ea"/>
                <a:ea typeface="+mn-ea"/>
              </a:rPr>
              <a:t>とは？</a:t>
            </a:r>
          </a:p>
        </p:txBody>
      </p:sp>
      <p:sp>
        <p:nvSpPr>
          <p:cNvPr id="3" name="コンテンツ プレースホルダー 2">
            <a:extLst>
              <a:ext uri="{FF2B5EF4-FFF2-40B4-BE49-F238E27FC236}">
                <a16:creationId xmlns:a16="http://schemas.microsoft.com/office/drawing/2014/main" id="{2D0AFFD4-DF9B-A46C-CCE4-077A34B47C7E}"/>
              </a:ext>
            </a:extLst>
          </p:cNvPr>
          <p:cNvSpPr>
            <a:spLocks noGrp="1"/>
          </p:cNvSpPr>
          <p:nvPr>
            <p:ph idx="1"/>
          </p:nvPr>
        </p:nvSpPr>
        <p:spPr>
          <a:xfrm>
            <a:off x="1972962" y="2361801"/>
            <a:ext cx="8246076" cy="523220"/>
          </a:xfrm>
        </p:spPr>
        <p:txBody>
          <a:bodyPr>
            <a:normAutofit/>
          </a:bodyPr>
          <a:lstStyle/>
          <a:p>
            <a:pPr marL="0" indent="0">
              <a:buNone/>
            </a:pPr>
            <a:r>
              <a:rPr kumimoji="1" lang="ja-JP" altLang="en-US" b="1" dirty="0">
                <a:latin typeface="+mn-ea"/>
              </a:rPr>
              <a:t>・</a:t>
            </a:r>
            <a:r>
              <a:rPr kumimoji="1" lang="en-US" altLang="ja-JP" b="1" dirty="0">
                <a:latin typeface="+mn-ea"/>
              </a:rPr>
              <a:t>D</a:t>
            </a:r>
            <a:r>
              <a:rPr kumimoji="1" lang="ja-JP" altLang="en-US" b="1" dirty="0">
                <a:latin typeface="+mn-ea"/>
              </a:rPr>
              <a:t>⇒</a:t>
            </a:r>
            <a:r>
              <a:rPr lang="en-US" altLang="ja-JP" b="1" dirty="0">
                <a:effectLst/>
                <a:latin typeface="+mn-ea"/>
                <a:cs typeface="Times New Roman" panose="02020603050405020304" pitchFamily="18" charset="0"/>
              </a:rPr>
              <a:t>Diversity </a:t>
            </a:r>
            <a:r>
              <a:rPr lang="ja-JP" altLang="en-US" b="1" dirty="0">
                <a:latin typeface="+mn-ea"/>
                <a:cs typeface="Times New Roman" panose="02020603050405020304" pitchFamily="18" charset="0"/>
              </a:rPr>
              <a:t>多様性（人種、性別、宗教</a:t>
            </a:r>
            <a:r>
              <a:rPr lang="en-US" altLang="ja-JP" b="1" dirty="0" err="1">
                <a:latin typeface="+mn-ea"/>
                <a:cs typeface="Times New Roman" panose="02020603050405020304" pitchFamily="18" charset="0"/>
              </a:rPr>
              <a:t>etc</a:t>
            </a:r>
            <a:r>
              <a:rPr lang="en-US" altLang="ja-JP" b="1" dirty="0">
                <a:latin typeface="+mn-ea"/>
                <a:cs typeface="Times New Roman" panose="02020603050405020304" pitchFamily="18" charset="0"/>
              </a:rPr>
              <a:t>)</a:t>
            </a:r>
          </a:p>
          <a:p>
            <a:pPr marL="0" indent="0">
              <a:buNone/>
            </a:pPr>
            <a:endParaRPr kumimoji="1" lang="ja-JP" altLang="en-US" dirty="0"/>
          </a:p>
        </p:txBody>
      </p:sp>
      <p:sp>
        <p:nvSpPr>
          <p:cNvPr id="5" name="テキスト ボックス 4">
            <a:extLst>
              <a:ext uri="{FF2B5EF4-FFF2-40B4-BE49-F238E27FC236}">
                <a16:creationId xmlns:a16="http://schemas.microsoft.com/office/drawing/2014/main" id="{DF03BEDF-2362-B5BE-3E6A-AA9CABA26A81}"/>
              </a:ext>
            </a:extLst>
          </p:cNvPr>
          <p:cNvSpPr txBox="1"/>
          <p:nvPr/>
        </p:nvSpPr>
        <p:spPr>
          <a:xfrm>
            <a:off x="1972962" y="3543777"/>
            <a:ext cx="6786949" cy="523220"/>
          </a:xfrm>
          <a:prstGeom prst="rect">
            <a:avLst/>
          </a:prstGeom>
          <a:noFill/>
        </p:spPr>
        <p:txBody>
          <a:bodyPr wrap="square">
            <a:spAutoFit/>
          </a:bodyPr>
          <a:lstStyle/>
          <a:p>
            <a:pPr marL="0" indent="0">
              <a:buNone/>
            </a:pPr>
            <a:r>
              <a:rPr lang="ja-JP" altLang="en-US" sz="2800" b="1" dirty="0">
                <a:latin typeface="+mn-ea"/>
                <a:cs typeface="Times New Roman" panose="02020603050405020304" pitchFamily="18" charset="0"/>
              </a:rPr>
              <a:t>・</a:t>
            </a:r>
            <a:r>
              <a:rPr lang="en-US" altLang="ja-JP" sz="2800" b="1" dirty="0">
                <a:latin typeface="+mn-ea"/>
                <a:cs typeface="Times New Roman" panose="02020603050405020304" pitchFamily="18" charset="0"/>
              </a:rPr>
              <a:t>E</a:t>
            </a:r>
            <a:r>
              <a:rPr lang="ja-JP" altLang="en-US" sz="2800" b="1" dirty="0">
                <a:latin typeface="+mn-ea"/>
                <a:cs typeface="Times New Roman" panose="02020603050405020304" pitchFamily="18" charset="0"/>
              </a:rPr>
              <a:t>⇒</a:t>
            </a:r>
            <a:r>
              <a:rPr lang="en-US" altLang="ja-JP" sz="2800" b="1" dirty="0">
                <a:effectLst/>
                <a:latin typeface="+mn-ea"/>
                <a:cs typeface="Times New Roman" panose="02020603050405020304" pitchFamily="18" charset="0"/>
              </a:rPr>
              <a:t>Equity      </a:t>
            </a:r>
            <a:r>
              <a:rPr lang="ja-JP" altLang="en-US" sz="2800" b="1" dirty="0">
                <a:latin typeface="+mn-ea"/>
                <a:cs typeface="Times New Roman" panose="02020603050405020304" pitchFamily="18" charset="0"/>
              </a:rPr>
              <a:t>公　正</a:t>
            </a:r>
            <a:r>
              <a:rPr lang="ja-JP" altLang="en-US" sz="2800" b="1" dirty="0">
                <a:effectLst/>
                <a:latin typeface="+mn-ea"/>
                <a:cs typeface="Times New Roman" panose="02020603050405020304" pitchFamily="18" charset="0"/>
              </a:rPr>
              <a:t>（機会の公平さ）</a:t>
            </a:r>
            <a:endParaRPr lang="en-US" altLang="ja-JP" sz="2800" b="1" dirty="0">
              <a:effectLst/>
              <a:latin typeface="+mn-ea"/>
              <a:cs typeface="Times New Roman" panose="02020603050405020304" pitchFamily="18" charset="0"/>
            </a:endParaRPr>
          </a:p>
        </p:txBody>
      </p:sp>
      <p:sp>
        <p:nvSpPr>
          <p:cNvPr id="7" name="テキスト ボックス 6">
            <a:extLst>
              <a:ext uri="{FF2B5EF4-FFF2-40B4-BE49-F238E27FC236}">
                <a16:creationId xmlns:a16="http://schemas.microsoft.com/office/drawing/2014/main" id="{76CEE976-D5B9-48EA-BB44-9AEA652E4BB8}"/>
              </a:ext>
            </a:extLst>
          </p:cNvPr>
          <p:cNvSpPr txBox="1"/>
          <p:nvPr/>
        </p:nvSpPr>
        <p:spPr>
          <a:xfrm>
            <a:off x="1972962" y="4725753"/>
            <a:ext cx="7691050" cy="523220"/>
          </a:xfrm>
          <a:prstGeom prst="rect">
            <a:avLst/>
          </a:prstGeom>
          <a:noFill/>
        </p:spPr>
        <p:txBody>
          <a:bodyPr wrap="square">
            <a:spAutoFit/>
          </a:bodyPr>
          <a:lstStyle/>
          <a:p>
            <a:pPr marL="0" indent="0">
              <a:buNone/>
            </a:pPr>
            <a:r>
              <a:rPr lang="ja-JP" altLang="en-US" sz="2800" b="1" dirty="0">
                <a:latin typeface="+mn-ea"/>
                <a:cs typeface="Times New Roman" panose="02020603050405020304" pitchFamily="18" charset="0"/>
              </a:rPr>
              <a:t>・</a:t>
            </a:r>
            <a:r>
              <a:rPr lang="en-US" altLang="ja-JP" sz="2800" b="1" dirty="0">
                <a:latin typeface="+mn-ea"/>
                <a:cs typeface="Times New Roman" panose="02020603050405020304" pitchFamily="18" charset="0"/>
              </a:rPr>
              <a:t>I </a:t>
            </a:r>
            <a:r>
              <a:rPr lang="ja-JP" altLang="en-US" sz="2800" b="1" dirty="0">
                <a:latin typeface="+mn-ea"/>
                <a:cs typeface="Times New Roman" panose="02020603050405020304" pitchFamily="18" charset="0"/>
              </a:rPr>
              <a:t>⇒</a:t>
            </a:r>
            <a:r>
              <a:rPr lang="en-US" altLang="ja-JP" sz="2800" b="1" dirty="0">
                <a:effectLst/>
                <a:latin typeface="+mn-ea"/>
                <a:cs typeface="Times New Roman" panose="02020603050405020304" pitchFamily="18" charset="0"/>
              </a:rPr>
              <a:t>Inclusion</a:t>
            </a:r>
            <a:r>
              <a:rPr lang="ja-JP" altLang="en-US" sz="2800" b="1" dirty="0">
                <a:effectLst/>
                <a:latin typeface="+mn-ea"/>
                <a:cs typeface="Times New Roman" panose="02020603050405020304" pitchFamily="18" charset="0"/>
              </a:rPr>
              <a:t> </a:t>
            </a:r>
            <a:r>
              <a:rPr lang="ja-JP" altLang="en-US" sz="2800" b="1" dirty="0">
                <a:latin typeface="+mn-ea"/>
                <a:cs typeface="Times New Roman" panose="02020603050405020304" pitchFamily="18" charset="0"/>
              </a:rPr>
              <a:t> 包　括（多様性を包括する）</a:t>
            </a:r>
            <a:endParaRPr lang="en-US" altLang="ja-JP" sz="2800" b="1" dirty="0">
              <a:latin typeface="+mn-ea"/>
              <a:cs typeface="Times New Roman" panose="02020603050405020304" pitchFamily="18" charset="0"/>
            </a:endParaRPr>
          </a:p>
        </p:txBody>
      </p:sp>
    </p:spTree>
    <p:extLst>
      <p:ext uri="{BB962C8B-B14F-4D97-AF65-F5344CB8AC3E}">
        <p14:creationId xmlns:p14="http://schemas.microsoft.com/office/powerpoint/2010/main" val="825170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389877" y="3041345"/>
            <a:ext cx="9412245" cy="923279"/>
          </a:xfrm>
        </p:spPr>
        <p:txBody>
          <a:bodyPr>
            <a:noAutofit/>
          </a:bodyPr>
          <a:lstStyle/>
          <a:p>
            <a:r>
              <a:rPr lang="en-US" altLang="ja-JP" sz="4000" b="1" dirty="0">
                <a:effectLst>
                  <a:outerShdw blurRad="38100" dist="38100" dir="2700000" algn="tl">
                    <a:srgbClr val="000000">
                      <a:alpha val="43137"/>
                    </a:srgbClr>
                  </a:outerShdw>
                </a:effectLst>
                <a:latin typeface="+mn-ea"/>
                <a:ea typeface="+mn-ea"/>
              </a:rPr>
              <a:t>2022</a:t>
            </a:r>
            <a:r>
              <a:rPr lang="ja-JP" altLang="en-US" sz="4000" b="1" dirty="0">
                <a:effectLst>
                  <a:outerShdw blurRad="38100" dist="38100" dir="2700000" algn="tl">
                    <a:srgbClr val="000000">
                      <a:alpha val="43137"/>
                    </a:srgbClr>
                  </a:outerShdw>
                </a:effectLst>
                <a:latin typeface="+mn-ea"/>
                <a:ea typeface="+mn-ea"/>
              </a:rPr>
              <a:t>年</a:t>
            </a:r>
            <a:r>
              <a:rPr lang="en-US" altLang="ja-JP" sz="4000" b="1" dirty="0">
                <a:effectLst>
                  <a:outerShdw blurRad="38100" dist="38100" dir="2700000" algn="tl">
                    <a:srgbClr val="000000">
                      <a:alpha val="43137"/>
                    </a:srgbClr>
                  </a:outerShdw>
                </a:effectLst>
                <a:latin typeface="+mn-ea"/>
                <a:ea typeface="+mn-ea"/>
              </a:rPr>
              <a:t>RI</a:t>
            </a:r>
            <a:r>
              <a:rPr lang="ja-JP" altLang="en-US" sz="4000" b="1" dirty="0">
                <a:effectLst>
                  <a:outerShdw blurRad="38100" dist="38100" dir="2700000" algn="tl">
                    <a:srgbClr val="000000">
                      <a:alpha val="43137"/>
                    </a:srgbClr>
                  </a:outerShdw>
                </a:effectLst>
                <a:latin typeface="+mn-ea"/>
                <a:ea typeface="+mn-ea"/>
              </a:rPr>
              <a:t>規定審議会の決定と今後の動向</a:t>
            </a:r>
          </a:p>
        </p:txBody>
      </p:sp>
      <p:sp>
        <p:nvSpPr>
          <p:cNvPr id="4" name="サブタイトル 2"/>
          <p:cNvSpPr txBox="1">
            <a:spLocks/>
          </p:cNvSpPr>
          <p:nvPr/>
        </p:nvSpPr>
        <p:spPr>
          <a:xfrm>
            <a:off x="2079625" y="4569785"/>
            <a:ext cx="8032750" cy="1850065"/>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altLang="ja-JP" sz="2700" b="1" dirty="0">
              <a:solidFill>
                <a:schemeClr val="tx2">
                  <a:lumMod val="75000"/>
                </a:schemeClr>
              </a:solidFill>
            </a:endParaRPr>
          </a:p>
          <a:p>
            <a:pPr marL="0" indent="0" algn="ctr">
              <a:buNone/>
            </a:pPr>
            <a:r>
              <a:rPr lang="ja-JP" altLang="en-US" sz="2400" b="1" dirty="0">
                <a:solidFill>
                  <a:schemeClr val="tx2">
                    <a:lumMod val="75000"/>
                  </a:schemeClr>
                </a:solidFill>
              </a:rPr>
              <a:t>　　</a:t>
            </a:r>
            <a:br>
              <a:rPr lang="en-US" altLang="ja-JP" sz="2400" b="1" dirty="0">
                <a:solidFill>
                  <a:schemeClr val="tx2">
                    <a:lumMod val="75000"/>
                  </a:schemeClr>
                </a:solidFill>
              </a:rPr>
            </a:br>
            <a:endParaRPr lang="en-US" altLang="ja-JP" sz="2400" b="1" dirty="0">
              <a:solidFill>
                <a:schemeClr val="tx2">
                  <a:lumMod val="75000"/>
                </a:schemeClr>
              </a:solidFill>
            </a:endParaRPr>
          </a:p>
          <a:p>
            <a:pPr marL="0" indent="0" algn="ctr">
              <a:buNone/>
            </a:pPr>
            <a:endParaRPr lang="ja-JP" altLang="en-US" sz="2400" b="1" dirty="0">
              <a:solidFill>
                <a:schemeClr val="tx2">
                  <a:lumMod val="75000"/>
                </a:schemeClr>
              </a:solidFill>
            </a:endParaRPr>
          </a:p>
          <a:p>
            <a:pPr marL="0" indent="0" algn="ctr">
              <a:buNone/>
            </a:pPr>
            <a:endParaRPr lang="ja-JP" altLang="en-US" sz="2400" b="1" dirty="0">
              <a:solidFill>
                <a:schemeClr val="tx2">
                  <a:lumMod val="75000"/>
                </a:schemeClr>
              </a:solidFill>
            </a:endParaRPr>
          </a:p>
        </p:txBody>
      </p:sp>
      <p:pic>
        <p:nvPicPr>
          <p:cNvPr id="7" name="Picture 4" descr="A picture containing icon&#10;&#10;Description automatically generated">
            <a:extLst>
              <a:ext uri="{FF2B5EF4-FFF2-40B4-BE49-F238E27FC236}">
                <a16:creationId xmlns:a16="http://schemas.microsoft.com/office/drawing/2014/main" id="{6CE13002-3379-5D7B-270B-3D3BF0104A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0094" y="0"/>
            <a:ext cx="1991906" cy="1137600"/>
          </a:xfrm>
          <a:prstGeom prst="rect">
            <a:avLst/>
          </a:prstGeom>
        </p:spPr>
      </p:pic>
      <p:pic>
        <p:nvPicPr>
          <p:cNvPr id="6" name="図 5">
            <a:extLst>
              <a:ext uri="{FF2B5EF4-FFF2-40B4-BE49-F238E27FC236}">
                <a16:creationId xmlns:a16="http://schemas.microsoft.com/office/drawing/2014/main" id="{73803471-29F8-93FC-B549-A192907305DE}"/>
              </a:ext>
            </a:extLst>
          </p:cNvPr>
          <p:cNvPicPr>
            <a:picLocks noChangeAspect="1"/>
          </p:cNvPicPr>
          <p:nvPr/>
        </p:nvPicPr>
        <p:blipFill rotWithShape="1">
          <a:blip r:embed="rId4"/>
          <a:srcRect l="46004" r="-83454"/>
          <a:stretch/>
        </p:blipFill>
        <p:spPr>
          <a:xfrm>
            <a:off x="79899" y="5361369"/>
            <a:ext cx="5194209" cy="1496631"/>
          </a:xfrm>
          <a:prstGeom prst="rect">
            <a:avLst/>
          </a:prstGeom>
        </p:spPr>
      </p:pic>
    </p:spTree>
    <p:extLst>
      <p:ext uri="{BB962C8B-B14F-4D97-AF65-F5344CB8AC3E}">
        <p14:creationId xmlns:p14="http://schemas.microsoft.com/office/powerpoint/2010/main" val="60016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9C18F3-6CAB-4954-CB1E-5BC67D482A2B}"/>
              </a:ext>
            </a:extLst>
          </p:cNvPr>
          <p:cNvSpPr>
            <a:spLocks noGrp="1"/>
          </p:cNvSpPr>
          <p:nvPr>
            <p:ph type="title"/>
          </p:nvPr>
        </p:nvSpPr>
        <p:spPr>
          <a:xfrm>
            <a:off x="3629797" y="711115"/>
            <a:ext cx="4932405" cy="722270"/>
          </a:xfrm>
        </p:spPr>
        <p:txBody>
          <a:bodyPr>
            <a:normAutofit/>
          </a:bodyPr>
          <a:lstStyle/>
          <a:p>
            <a:r>
              <a:rPr kumimoji="1" lang="en-US" altLang="ja-JP" sz="4000" b="1" dirty="0">
                <a:latin typeface="+mn-ea"/>
                <a:ea typeface="+mn-ea"/>
              </a:rPr>
              <a:t>2022</a:t>
            </a:r>
            <a:r>
              <a:rPr kumimoji="1" lang="ja-JP" altLang="en-US" sz="4000" b="1" dirty="0">
                <a:latin typeface="+mn-ea"/>
                <a:ea typeface="+mn-ea"/>
              </a:rPr>
              <a:t>年規定審議会</a:t>
            </a:r>
          </a:p>
        </p:txBody>
      </p:sp>
      <p:sp>
        <p:nvSpPr>
          <p:cNvPr id="3" name="コンテンツ プレースホルダー 2">
            <a:extLst>
              <a:ext uri="{FF2B5EF4-FFF2-40B4-BE49-F238E27FC236}">
                <a16:creationId xmlns:a16="http://schemas.microsoft.com/office/drawing/2014/main" id="{6C92F212-5DE9-2F03-BD0C-DDCB04D7BBAE}"/>
              </a:ext>
            </a:extLst>
          </p:cNvPr>
          <p:cNvSpPr>
            <a:spLocks noGrp="1"/>
          </p:cNvSpPr>
          <p:nvPr>
            <p:ph idx="1"/>
          </p:nvPr>
        </p:nvSpPr>
        <p:spPr>
          <a:xfrm>
            <a:off x="838200" y="1690689"/>
            <a:ext cx="10937789" cy="1398500"/>
          </a:xfrm>
        </p:spPr>
        <p:txBody>
          <a:bodyPr>
            <a:normAutofit/>
          </a:bodyPr>
          <a:lstStyle/>
          <a:p>
            <a:pPr marL="0" indent="0" algn="just">
              <a:lnSpc>
                <a:spcPct val="150000"/>
              </a:lnSpc>
              <a:buNone/>
            </a:pPr>
            <a:r>
              <a:rPr lang="ja-JP" altLang="ja-JP" b="1" kern="100" dirty="0">
                <a:effectLst/>
                <a:latin typeface="+mn-ea"/>
                <a:cs typeface="メイリオ" panose="020B0604030504040204" pitchFamily="50" charset="-128"/>
              </a:rPr>
              <a:t>各クラブとローターアクトクラブは、多様性に公平さやインクルージョン</a:t>
            </a:r>
            <a:r>
              <a:rPr lang="en-US" altLang="ja-JP" b="1" kern="100" dirty="0">
                <a:effectLst/>
                <a:latin typeface="+mn-ea"/>
                <a:cs typeface="メイリオ" panose="020B0604030504040204" pitchFamily="50" charset="-128"/>
              </a:rPr>
              <a:t>(DEI)</a:t>
            </a:r>
            <a:r>
              <a:rPr lang="ja-JP" altLang="ja-JP" b="1" kern="100" dirty="0">
                <a:effectLst/>
                <a:latin typeface="+mn-ea"/>
                <a:cs typeface="メイリオ" panose="020B0604030504040204" pitchFamily="50" charset="-128"/>
              </a:rPr>
              <a:t>を加えての行動規範とすると決められました。</a:t>
            </a:r>
            <a:endParaRPr lang="ja-JP" altLang="en-US" b="1" kern="100" dirty="0">
              <a:latin typeface="+mn-ea"/>
              <a:cs typeface="Times New Roman" panose="02020603050405020304" pitchFamily="18" charset="0"/>
            </a:endParaRPr>
          </a:p>
        </p:txBody>
      </p:sp>
      <p:sp>
        <p:nvSpPr>
          <p:cNvPr id="5" name="テキスト ボックス 4">
            <a:extLst>
              <a:ext uri="{FF2B5EF4-FFF2-40B4-BE49-F238E27FC236}">
                <a16:creationId xmlns:a16="http://schemas.microsoft.com/office/drawing/2014/main" id="{6EE4EDB6-FBAA-CEF1-19A7-368AF68A8D49}"/>
              </a:ext>
            </a:extLst>
          </p:cNvPr>
          <p:cNvSpPr txBox="1"/>
          <p:nvPr/>
        </p:nvSpPr>
        <p:spPr>
          <a:xfrm>
            <a:off x="838200" y="5288268"/>
            <a:ext cx="11374395" cy="678263"/>
          </a:xfrm>
          <a:prstGeom prst="rect">
            <a:avLst/>
          </a:prstGeom>
          <a:noFill/>
        </p:spPr>
        <p:txBody>
          <a:bodyPr wrap="square">
            <a:spAutoFit/>
          </a:bodyPr>
          <a:lstStyle/>
          <a:p>
            <a:pPr marL="0" indent="0" algn="just">
              <a:lnSpc>
                <a:spcPct val="150000"/>
              </a:lnSpc>
              <a:buNone/>
            </a:pPr>
            <a:r>
              <a:rPr lang="ja-JP" altLang="ja-JP" sz="2800" b="1" kern="100" dirty="0">
                <a:effectLst/>
                <a:latin typeface="+mn-ea"/>
                <a:cs typeface="メイリオ" panose="020B0604030504040204" pitchFamily="50" charset="-128"/>
              </a:rPr>
              <a:t>会員は、どのクラブに対してでも新会員を推薦することができる。</a:t>
            </a:r>
            <a:endParaRPr lang="ja-JP" altLang="ja-JP" sz="2800" b="1" kern="100" dirty="0">
              <a:effectLst/>
              <a:latin typeface="+mn-ea"/>
              <a:cs typeface="Times New Roman" panose="02020603050405020304" pitchFamily="18" charset="0"/>
            </a:endParaRPr>
          </a:p>
        </p:txBody>
      </p:sp>
      <p:sp>
        <p:nvSpPr>
          <p:cNvPr id="8" name="テキスト ボックス 7">
            <a:extLst>
              <a:ext uri="{FF2B5EF4-FFF2-40B4-BE49-F238E27FC236}">
                <a16:creationId xmlns:a16="http://schemas.microsoft.com/office/drawing/2014/main" id="{462C4F49-395A-94DB-6060-ED826D13A440}"/>
              </a:ext>
            </a:extLst>
          </p:cNvPr>
          <p:cNvSpPr txBox="1"/>
          <p:nvPr/>
        </p:nvSpPr>
        <p:spPr>
          <a:xfrm>
            <a:off x="838200" y="3526432"/>
            <a:ext cx="10683445" cy="1324593"/>
          </a:xfrm>
          <a:prstGeom prst="rect">
            <a:avLst/>
          </a:prstGeom>
          <a:noFill/>
        </p:spPr>
        <p:txBody>
          <a:bodyPr wrap="square">
            <a:spAutoFit/>
          </a:bodyPr>
          <a:lstStyle/>
          <a:p>
            <a:pPr marL="0" indent="0" algn="just">
              <a:lnSpc>
                <a:spcPct val="150000"/>
              </a:lnSpc>
              <a:buNone/>
            </a:pPr>
            <a:r>
              <a:rPr lang="ja-JP" altLang="ja-JP" sz="2800" b="1" kern="100" dirty="0">
                <a:effectLst/>
                <a:latin typeface="+mn-ea"/>
                <a:cs typeface="メイリオ" panose="020B0604030504040204" pitchFamily="50" charset="-128"/>
              </a:rPr>
              <a:t>会員が事業場または住居を所属クラブ の所在地域内もしくはその周辺地域に有する要件を撤廃する。</a:t>
            </a:r>
            <a:endParaRPr lang="ja-JP" altLang="en-US" sz="2800" b="1" kern="100" dirty="0">
              <a:latin typeface="+mn-ea"/>
              <a:cs typeface="Times New Roman" panose="02020603050405020304" pitchFamily="18" charset="0"/>
            </a:endParaRPr>
          </a:p>
        </p:txBody>
      </p:sp>
      <p:sp>
        <p:nvSpPr>
          <p:cNvPr id="10" name="テキスト ボックス 9">
            <a:extLst>
              <a:ext uri="{FF2B5EF4-FFF2-40B4-BE49-F238E27FC236}">
                <a16:creationId xmlns:a16="http://schemas.microsoft.com/office/drawing/2014/main" id="{0C174500-DE1D-C838-98F2-D2FE7E3655CF}"/>
              </a:ext>
            </a:extLst>
          </p:cNvPr>
          <p:cNvSpPr txBox="1"/>
          <p:nvPr/>
        </p:nvSpPr>
        <p:spPr>
          <a:xfrm>
            <a:off x="153430" y="1711676"/>
            <a:ext cx="525162" cy="678263"/>
          </a:xfrm>
          <a:prstGeom prst="rect">
            <a:avLst/>
          </a:prstGeom>
          <a:noFill/>
        </p:spPr>
        <p:txBody>
          <a:bodyPr wrap="square">
            <a:spAutoFit/>
          </a:bodyPr>
          <a:lstStyle/>
          <a:p>
            <a:pPr marL="0" indent="0" algn="just">
              <a:lnSpc>
                <a:spcPct val="150000"/>
              </a:lnSpc>
              <a:buNone/>
            </a:pPr>
            <a:r>
              <a:rPr lang="ja-JP" altLang="en-US" sz="2800" b="1" kern="100" dirty="0">
                <a:effectLst/>
                <a:latin typeface="+mn-ea"/>
                <a:cs typeface="メイリオ" panose="020B0604030504040204" pitchFamily="50" charset="-128"/>
              </a:rPr>
              <a:t>①</a:t>
            </a:r>
          </a:p>
        </p:txBody>
      </p:sp>
      <p:sp>
        <p:nvSpPr>
          <p:cNvPr id="11" name="テキスト ボックス 10">
            <a:extLst>
              <a:ext uri="{FF2B5EF4-FFF2-40B4-BE49-F238E27FC236}">
                <a16:creationId xmlns:a16="http://schemas.microsoft.com/office/drawing/2014/main" id="{7FE542E9-CC93-F47D-C436-7053409C1591}"/>
              </a:ext>
            </a:extLst>
          </p:cNvPr>
          <p:cNvSpPr txBox="1"/>
          <p:nvPr/>
        </p:nvSpPr>
        <p:spPr>
          <a:xfrm>
            <a:off x="153430" y="3510465"/>
            <a:ext cx="525162" cy="678263"/>
          </a:xfrm>
          <a:prstGeom prst="rect">
            <a:avLst/>
          </a:prstGeom>
          <a:noFill/>
        </p:spPr>
        <p:txBody>
          <a:bodyPr wrap="square">
            <a:spAutoFit/>
          </a:bodyPr>
          <a:lstStyle/>
          <a:p>
            <a:pPr marL="0" indent="0" algn="just">
              <a:lnSpc>
                <a:spcPct val="150000"/>
              </a:lnSpc>
              <a:buNone/>
            </a:pPr>
            <a:r>
              <a:rPr lang="ja-JP" altLang="en-US" sz="2800" b="1" kern="100" dirty="0">
                <a:effectLst/>
                <a:latin typeface="+mn-ea"/>
                <a:cs typeface="メイリオ" panose="020B0604030504040204" pitchFamily="50" charset="-128"/>
              </a:rPr>
              <a:t>②</a:t>
            </a:r>
          </a:p>
        </p:txBody>
      </p:sp>
      <p:sp>
        <p:nvSpPr>
          <p:cNvPr id="12" name="テキスト ボックス 11">
            <a:extLst>
              <a:ext uri="{FF2B5EF4-FFF2-40B4-BE49-F238E27FC236}">
                <a16:creationId xmlns:a16="http://schemas.microsoft.com/office/drawing/2014/main" id="{ED8B3267-8A6A-AE33-1495-A831615B1BE1}"/>
              </a:ext>
            </a:extLst>
          </p:cNvPr>
          <p:cNvSpPr txBox="1"/>
          <p:nvPr/>
        </p:nvSpPr>
        <p:spPr>
          <a:xfrm>
            <a:off x="153430" y="5288267"/>
            <a:ext cx="525162" cy="678263"/>
          </a:xfrm>
          <a:prstGeom prst="rect">
            <a:avLst/>
          </a:prstGeom>
          <a:noFill/>
        </p:spPr>
        <p:txBody>
          <a:bodyPr wrap="square">
            <a:spAutoFit/>
          </a:bodyPr>
          <a:lstStyle/>
          <a:p>
            <a:pPr marL="0" indent="0" algn="just">
              <a:lnSpc>
                <a:spcPct val="150000"/>
              </a:lnSpc>
              <a:buNone/>
            </a:pPr>
            <a:r>
              <a:rPr lang="ja-JP" altLang="en-US" sz="2800" b="1" kern="100" dirty="0">
                <a:effectLst/>
                <a:latin typeface="+mn-ea"/>
                <a:cs typeface="メイリオ" panose="020B0604030504040204" pitchFamily="50" charset="-128"/>
              </a:rPr>
              <a:t>③</a:t>
            </a:r>
          </a:p>
        </p:txBody>
      </p:sp>
    </p:spTree>
    <p:extLst>
      <p:ext uri="{BB962C8B-B14F-4D97-AF65-F5344CB8AC3E}">
        <p14:creationId xmlns:p14="http://schemas.microsoft.com/office/powerpoint/2010/main" val="726435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B3E2849-7158-C704-F2FD-0FE069C07C56}"/>
              </a:ext>
            </a:extLst>
          </p:cNvPr>
          <p:cNvSpPr txBox="1"/>
          <p:nvPr/>
        </p:nvSpPr>
        <p:spPr>
          <a:xfrm>
            <a:off x="305830" y="3879991"/>
            <a:ext cx="525162" cy="678263"/>
          </a:xfrm>
          <a:prstGeom prst="rect">
            <a:avLst/>
          </a:prstGeom>
          <a:noFill/>
        </p:spPr>
        <p:txBody>
          <a:bodyPr wrap="square">
            <a:spAutoFit/>
          </a:bodyPr>
          <a:lstStyle/>
          <a:p>
            <a:pPr marL="0" indent="0" algn="just">
              <a:lnSpc>
                <a:spcPct val="150000"/>
              </a:lnSpc>
              <a:buNone/>
            </a:pPr>
            <a:r>
              <a:rPr lang="ja-JP" altLang="en-US" sz="2800" b="1" kern="100" dirty="0">
                <a:effectLst/>
                <a:latin typeface="+mn-ea"/>
                <a:cs typeface="メイリオ" panose="020B0604030504040204" pitchFamily="50" charset="-128"/>
              </a:rPr>
              <a:t>⑤</a:t>
            </a:r>
          </a:p>
        </p:txBody>
      </p:sp>
      <p:sp>
        <p:nvSpPr>
          <p:cNvPr id="6" name="テキスト ボックス 5">
            <a:extLst>
              <a:ext uri="{FF2B5EF4-FFF2-40B4-BE49-F238E27FC236}">
                <a16:creationId xmlns:a16="http://schemas.microsoft.com/office/drawing/2014/main" id="{1B9FBC0B-0892-2FBD-28FD-3D44CBCCA34D}"/>
              </a:ext>
            </a:extLst>
          </p:cNvPr>
          <p:cNvSpPr txBox="1"/>
          <p:nvPr/>
        </p:nvSpPr>
        <p:spPr>
          <a:xfrm>
            <a:off x="830991" y="3879991"/>
            <a:ext cx="9499257" cy="1323439"/>
          </a:xfrm>
          <a:prstGeom prst="rect">
            <a:avLst/>
          </a:prstGeom>
          <a:noFill/>
        </p:spPr>
        <p:txBody>
          <a:bodyPr wrap="square">
            <a:spAutoFit/>
          </a:bodyPr>
          <a:lstStyle/>
          <a:p>
            <a:pPr marL="304800" marR="0" lvl="0" algn="just" defTabSz="914400" rtl="0" eaLnBrk="1" fontAlgn="auto" latinLnBrk="0" hangingPunct="1">
              <a:lnSpc>
                <a:spcPct val="150000"/>
              </a:lnSpc>
              <a:spcBef>
                <a:spcPts val="1000"/>
              </a:spcBef>
              <a:spcAft>
                <a:spcPts val="0"/>
              </a:spcAft>
              <a:buClrTx/>
              <a:buSzTx/>
              <a:tabLst/>
              <a:defRPr/>
            </a:pPr>
            <a:r>
              <a:rPr kumimoji="1" lang="ja-JP" altLang="ja-JP" sz="2800" b="1" i="0" u="none" strike="noStrike" kern="100" cap="none" spc="0" normalizeH="0" baseline="0" noProof="0" dirty="0">
                <a:ln>
                  <a:noFill/>
                </a:ln>
                <a:effectLst/>
                <a:uLnTx/>
                <a:uFillTx/>
                <a:latin typeface="+mn-ea"/>
                <a:cs typeface="メイリオ" panose="020B0604030504040204" pitchFamily="50" charset="-128"/>
              </a:rPr>
              <a:t>事務総長への各クラブ出席報告の提出 義務を削除</a:t>
            </a:r>
            <a:r>
              <a:rPr kumimoji="1" lang="ja-JP" altLang="ja-JP" sz="2800" b="1" i="0" u="none" strike="noStrike" kern="100" cap="none" spc="0" normalizeH="0" baseline="0" noProof="0" dirty="0">
                <a:ln>
                  <a:noFill/>
                </a:ln>
                <a:solidFill>
                  <a:prstClr val="black"/>
                </a:solidFill>
                <a:effectLst/>
                <a:uLnTx/>
                <a:uFillTx/>
                <a:latin typeface="+mn-ea"/>
                <a:cs typeface="メイリオ" panose="020B0604030504040204" pitchFamily="50" charset="-128"/>
              </a:rPr>
              <a:t>する。</a:t>
            </a:r>
            <a:r>
              <a:rPr kumimoji="1" lang="en-US" altLang="ja-JP" sz="2800" b="1" i="0" u="none" strike="noStrike" kern="100" cap="none" spc="0" normalizeH="0" baseline="0" noProof="0" dirty="0">
                <a:ln>
                  <a:noFill/>
                </a:ln>
                <a:solidFill>
                  <a:prstClr val="black"/>
                </a:solidFill>
                <a:effectLst/>
                <a:uLnTx/>
                <a:uFillTx/>
                <a:latin typeface="+mn-ea"/>
                <a:cs typeface="メイリオ" panose="020B0604030504040204" pitchFamily="50" charset="-128"/>
              </a:rPr>
              <a:t>(</a:t>
            </a:r>
            <a:r>
              <a:rPr kumimoji="1" lang="ja-JP" altLang="ja-JP" sz="2800" b="1" i="0" u="none" strike="noStrike" kern="100" cap="none" spc="0" normalizeH="0" baseline="0" noProof="0" dirty="0">
                <a:ln>
                  <a:noFill/>
                </a:ln>
                <a:solidFill>
                  <a:prstClr val="black"/>
                </a:solidFill>
                <a:effectLst/>
                <a:uLnTx/>
                <a:uFillTx/>
                <a:latin typeface="+mn-ea"/>
                <a:cs typeface="メイリオ" panose="020B0604030504040204" pitchFamily="50" charset="-128"/>
              </a:rPr>
              <a:t>メイクアップと出席義務の削除</a:t>
            </a:r>
            <a:r>
              <a:rPr kumimoji="1" lang="en-US" altLang="ja-JP" sz="2800" b="1" i="0" u="none" strike="noStrike" kern="100" cap="none" spc="0" normalizeH="0" baseline="0" noProof="0" dirty="0">
                <a:ln>
                  <a:noFill/>
                </a:ln>
                <a:solidFill>
                  <a:prstClr val="black"/>
                </a:solidFill>
                <a:effectLst/>
                <a:uLnTx/>
                <a:uFillTx/>
                <a:latin typeface="+mn-ea"/>
                <a:cs typeface="メイリオ" panose="020B0604030504040204" pitchFamily="50" charset="-128"/>
              </a:rPr>
              <a:t>)</a:t>
            </a:r>
            <a:endParaRPr kumimoji="1" lang="ja-JP" altLang="ja-JP" sz="2800" b="1" i="0" u="none" strike="noStrike" kern="100" cap="none" spc="0" normalizeH="0" baseline="0" noProof="0" dirty="0">
              <a:ln>
                <a:noFill/>
              </a:ln>
              <a:solidFill>
                <a:prstClr val="black"/>
              </a:solidFill>
              <a:effectLst/>
              <a:uLnTx/>
              <a:uFillTx/>
              <a:latin typeface="+mn-ea"/>
              <a:cs typeface="Times New Roman" panose="02020603050405020304" pitchFamily="18" charset="0"/>
            </a:endParaRPr>
          </a:p>
        </p:txBody>
      </p:sp>
      <p:sp>
        <p:nvSpPr>
          <p:cNvPr id="7" name="テキスト ボックス 6">
            <a:extLst>
              <a:ext uri="{FF2B5EF4-FFF2-40B4-BE49-F238E27FC236}">
                <a16:creationId xmlns:a16="http://schemas.microsoft.com/office/drawing/2014/main" id="{21F5BFC2-3CA2-90B2-4CCB-88A268EDA636}"/>
              </a:ext>
            </a:extLst>
          </p:cNvPr>
          <p:cNvSpPr txBox="1"/>
          <p:nvPr/>
        </p:nvSpPr>
        <p:spPr>
          <a:xfrm>
            <a:off x="830993" y="1151163"/>
            <a:ext cx="10611364" cy="1970924"/>
          </a:xfrm>
          <a:prstGeom prst="rect">
            <a:avLst/>
          </a:prstGeom>
          <a:noFill/>
        </p:spPr>
        <p:txBody>
          <a:bodyPr wrap="square">
            <a:spAutoFit/>
          </a:bodyPr>
          <a:lstStyle/>
          <a:p>
            <a:pPr marL="304800" marR="0" lvl="0" algn="just" defTabSz="914400" rtl="0" eaLnBrk="1" fontAlgn="auto" latinLnBrk="0" hangingPunct="1">
              <a:lnSpc>
                <a:spcPct val="150000"/>
              </a:lnSpc>
              <a:spcBef>
                <a:spcPts val="1000"/>
              </a:spcBef>
              <a:spcAft>
                <a:spcPts val="0"/>
              </a:spcAft>
              <a:buClrTx/>
              <a:buSzTx/>
              <a:tabLst/>
              <a:defRPr/>
            </a:pPr>
            <a:r>
              <a:rPr kumimoji="1" lang="ja-JP" altLang="ja-JP" sz="2800" b="1" i="0" u="none" strike="noStrike" kern="100" cap="none" spc="0" normalizeH="0" baseline="0" noProof="0" dirty="0">
                <a:ln>
                  <a:noFill/>
                </a:ln>
                <a:effectLst/>
                <a:uLnTx/>
                <a:uFillTx/>
                <a:latin typeface="+mn-ea"/>
                <a:cs typeface="メイリオ" panose="020B0604030504040204" pitchFamily="50" charset="-128"/>
              </a:rPr>
              <a:t>複数の異なるロータリークラブが存在できる地域において従来と異なる衛星クラブを設ける</a:t>
            </a:r>
            <a:r>
              <a:rPr kumimoji="1" lang="ja-JP" altLang="ja-JP" sz="2800" b="1" i="0" u="none" strike="noStrike" kern="100" cap="none" spc="0" normalizeH="0" baseline="0" noProof="0" dirty="0">
                <a:ln>
                  <a:noFill/>
                </a:ln>
                <a:solidFill>
                  <a:prstClr val="black"/>
                </a:solidFill>
                <a:effectLst/>
                <a:uLnTx/>
                <a:uFillTx/>
                <a:latin typeface="+mn-ea"/>
                <a:cs typeface="メイリオ" panose="020B0604030504040204" pitchFamily="50" charset="-128"/>
              </a:rPr>
              <a:t>ことにより、新たな成長の機会が生まれる。</a:t>
            </a:r>
            <a:endParaRPr lang="en-US" altLang="ja-JP" sz="2800" b="1" kern="100" dirty="0">
              <a:solidFill>
                <a:prstClr val="black"/>
              </a:solidFill>
              <a:latin typeface="+mn-ea"/>
              <a:cs typeface="Times New Roman" panose="02020603050405020304" pitchFamily="18" charset="0"/>
            </a:endParaRPr>
          </a:p>
        </p:txBody>
      </p:sp>
      <p:sp>
        <p:nvSpPr>
          <p:cNvPr id="8" name="テキスト ボックス 7">
            <a:extLst>
              <a:ext uri="{FF2B5EF4-FFF2-40B4-BE49-F238E27FC236}">
                <a16:creationId xmlns:a16="http://schemas.microsoft.com/office/drawing/2014/main" id="{43A2272E-7857-26BF-74F5-0A6F0FE35B97}"/>
              </a:ext>
            </a:extLst>
          </p:cNvPr>
          <p:cNvSpPr txBox="1"/>
          <p:nvPr/>
        </p:nvSpPr>
        <p:spPr>
          <a:xfrm>
            <a:off x="305830" y="1151163"/>
            <a:ext cx="525162" cy="678263"/>
          </a:xfrm>
          <a:prstGeom prst="rect">
            <a:avLst/>
          </a:prstGeom>
          <a:noFill/>
        </p:spPr>
        <p:txBody>
          <a:bodyPr wrap="square">
            <a:spAutoFit/>
          </a:bodyPr>
          <a:lstStyle/>
          <a:p>
            <a:pPr marL="0" indent="0" algn="just">
              <a:lnSpc>
                <a:spcPct val="150000"/>
              </a:lnSpc>
              <a:buNone/>
            </a:pPr>
            <a:r>
              <a:rPr lang="ja-JP" altLang="en-US" sz="2800" b="1" kern="100" dirty="0">
                <a:effectLst/>
                <a:latin typeface="+mn-ea"/>
                <a:cs typeface="メイリオ" panose="020B0604030504040204" pitchFamily="50" charset="-128"/>
              </a:rPr>
              <a:t>④</a:t>
            </a:r>
          </a:p>
        </p:txBody>
      </p:sp>
    </p:spTree>
    <p:extLst>
      <p:ext uri="{BB962C8B-B14F-4D97-AF65-F5344CB8AC3E}">
        <p14:creationId xmlns:p14="http://schemas.microsoft.com/office/powerpoint/2010/main" val="1402891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194A46-1F6E-BEE5-96BB-47B21BF0AF8E}"/>
              </a:ext>
            </a:extLst>
          </p:cNvPr>
          <p:cNvSpPr>
            <a:spLocks noGrp="1"/>
          </p:cNvSpPr>
          <p:nvPr>
            <p:ph type="title"/>
          </p:nvPr>
        </p:nvSpPr>
        <p:spPr>
          <a:xfrm>
            <a:off x="3703938" y="681037"/>
            <a:ext cx="4784124" cy="691980"/>
          </a:xfrm>
        </p:spPr>
        <p:txBody>
          <a:bodyPr>
            <a:normAutofit/>
          </a:bodyPr>
          <a:lstStyle/>
          <a:p>
            <a:r>
              <a:rPr lang="ja-JP" altLang="en-US" sz="4000" b="1" dirty="0">
                <a:latin typeface="+mn-ea"/>
                <a:ea typeface="+mn-ea"/>
              </a:rPr>
              <a:t>これまでとの変更点</a:t>
            </a:r>
          </a:p>
        </p:txBody>
      </p:sp>
      <p:sp>
        <p:nvSpPr>
          <p:cNvPr id="3" name="コンテンツ プレースホルダー 2">
            <a:extLst>
              <a:ext uri="{FF2B5EF4-FFF2-40B4-BE49-F238E27FC236}">
                <a16:creationId xmlns:a16="http://schemas.microsoft.com/office/drawing/2014/main" id="{EC6791C4-8A16-F90E-3D4D-955D4A50AAB2}"/>
              </a:ext>
            </a:extLst>
          </p:cNvPr>
          <p:cNvSpPr>
            <a:spLocks noGrp="1"/>
          </p:cNvSpPr>
          <p:nvPr>
            <p:ph idx="1"/>
          </p:nvPr>
        </p:nvSpPr>
        <p:spPr/>
        <p:txBody>
          <a:bodyPr/>
          <a:lstStyle/>
          <a:p>
            <a:pPr marL="304800" indent="0">
              <a:lnSpc>
                <a:spcPct val="150000"/>
              </a:lnSpc>
              <a:buNone/>
            </a:pPr>
            <a:r>
              <a:rPr lang="ja-JP" altLang="ja-JP" sz="2800" b="1" kern="100" dirty="0">
                <a:effectLst/>
                <a:latin typeface="+mn-ea"/>
                <a:cs typeface="メイリオ" panose="020B0604030504040204" pitchFamily="50" charset="-128"/>
              </a:rPr>
              <a:t>各クラブはそれぞれのクラブの細則において、独自の出席規</a:t>
            </a:r>
            <a:endParaRPr lang="en-US" altLang="ja-JP" sz="2800" b="1" kern="100" dirty="0">
              <a:effectLst/>
              <a:latin typeface="+mn-ea"/>
              <a:cs typeface="メイリオ" panose="020B0604030504040204" pitchFamily="50" charset="-128"/>
            </a:endParaRPr>
          </a:p>
          <a:p>
            <a:pPr marL="304800" indent="0">
              <a:lnSpc>
                <a:spcPct val="150000"/>
              </a:lnSpc>
              <a:buNone/>
            </a:pPr>
            <a:r>
              <a:rPr lang="ja-JP" altLang="ja-JP" sz="2800" b="1" kern="100" dirty="0">
                <a:effectLst/>
                <a:latin typeface="+mn-ea"/>
                <a:cs typeface="メイリオ" panose="020B0604030504040204" pitchFamily="50" charset="-128"/>
              </a:rPr>
              <a:t>定を定めることができる。各クラブが特に定めない限り、会</a:t>
            </a:r>
            <a:endParaRPr lang="en-US" altLang="ja-JP" sz="2800" b="1" kern="100" dirty="0">
              <a:effectLst/>
              <a:latin typeface="+mn-ea"/>
              <a:cs typeface="メイリオ" panose="020B0604030504040204" pitchFamily="50" charset="-128"/>
            </a:endParaRPr>
          </a:p>
          <a:p>
            <a:pPr marL="304800" indent="0">
              <a:lnSpc>
                <a:spcPct val="150000"/>
              </a:lnSpc>
              <a:buNone/>
            </a:pPr>
            <a:r>
              <a:rPr lang="ja-JP" altLang="ja-JP" sz="2800" b="1" kern="100" dirty="0">
                <a:effectLst/>
                <a:latin typeface="+mn-ea"/>
                <a:cs typeface="メイリオ" panose="020B0604030504040204" pitchFamily="50" charset="-128"/>
              </a:rPr>
              <a:t>員が最低、出席もしくはメークアップしなければならない例</a:t>
            </a:r>
            <a:endParaRPr lang="en-US" altLang="ja-JP" sz="2800" b="1" kern="100" dirty="0">
              <a:effectLst/>
              <a:latin typeface="+mn-ea"/>
              <a:cs typeface="メイリオ" panose="020B0604030504040204" pitchFamily="50" charset="-128"/>
            </a:endParaRPr>
          </a:p>
          <a:p>
            <a:pPr marL="304800" indent="0">
              <a:lnSpc>
                <a:spcPct val="150000"/>
              </a:lnSpc>
              <a:buNone/>
            </a:pPr>
            <a:r>
              <a:rPr lang="ja-JP" altLang="ja-JP" sz="2800" b="1" kern="100" dirty="0">
                <a:effectLst/>
                <a:latin typeface="+mn-ea"/>
                <a:cs typeface="メイリオ" panose="020B0604030504040204" pitchFamily="50" charset="-128"/>
              </a:rPr>
              <a:t>会の割合というものはない。</a:t>
            </a:r>
            <a:endParaRPr lang="ja-JP" altLang="ja-JP" sz="2800" b="1" kern="100" dirty="0">
              <a:effectLst/>
              <a:latin typeface="+mn-ea"/>
              <a:cs typeface="Times New Roman" panose="02020603050405020304" pitchFamily="18" charset="0"/>
            </a:endParaRPr>
          </a:p>
          <a:p>
            <a:endParaRPr lang="ja-JP" altLang="en-US" dirty="0"/>
          </a:p>
        </p:txBody>
      </p:sp>
    </p:spTree>
    <p:extLst>
      <p:ext uri="{BB962C8B-B14F-4D97-AF65-F5344CB8AC3E}">
        <p14:creationId xmlns:p14="http://schemas.microsoft.com/office/powerpoint/2010/main" val="408239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F2018A-FDD1-4EAC-E6E0-3DE6E15A3DF0}"/>
              </a:ext>
            </a:extLst>
          </p:cNvPr>
          <p:cNvSpPr>
            <a:spLocks noGrp="1"/>
          </p:cNvSpPr>
          <p:nvPr>
            <p:ph type="title"/>
          </p:nvPr>
        </p:nvSpPr>
        <p:spPr>
          <a:xfrm>
            <a:off x="2925462" y="681037"/>
            <a:ext cx="6341076" cy="784053"/>
          </a:xfrm>
        </p:spPr>
        <p:txBody>
          <a:bodyPr/>
          <a:lstStyle/>
          <a:p>
            <a:r>
              <a:rPr kumimoji="1" lang="ja-JP" altLang="en-US" b="1" dirty="0">
                <a:latin typeface="+mn-ea"/>
                <a:ea typeface="+mn-ea"/>
              </a:rPr>
              <a:t>例会出席率はクラブ次第</a:t>
            </a:r>
          </a:p>
        </p:txBody>
      </p:sp>
      <p:sp>
        <p:nvSpPr>
          <p:cNvPr id="3" name="コンテンツ プレースホルダー 2">
            <a:extLst>
              <a:ext uri="{FF2B5EF4-FFF2-40B4-BE49-F238E27FC236}">
                <a16:creationId xmlns:a16="http://schemas.microsoft.com/office/drawing/2014/main" id="{173765C6-FCEF-50D6-5549-028EC6B8B80F}"/>
              </a:ext>
            </a:extLst>
          </p:cNvPr>
          <p:cNvSpPr>
            <a:spLocks noGrp="1"/>
          </p:cNvSpPr>
          <p:nvPr>
            <p:ph idx="1"/>
          </p:nvPr>
        </p:nvSpPr>
        <p:spPr>
          <a:xfrm>
            <a:off x="838200" y="2369322"/>
            <a:ext cx="10515600" cy="4351338"/>
          </a:xfrm>
        </p:spPr>
        <p:txBody>
          <a:bodyPr/>
          <a:lstStyle/>
          <a:p>
            <a:pPr marL="0" indent="0">
              <a:lnSpc>
                <a:spcPct val="150000"/>
              </a:lnSpc>
              <a:buNone/>
            </a:pPr>
            <a:r>
              <a:rPr lang="ja-JP" altLang="en-US" kern="100" dirty="0">
                <a:ea typeface="メイリオ" panose="020B0604030504040204" pitchFamily="50" charset="-128"/>
                <a:cs typeface="メイリオ" panose="020B0604030504040204" pitchFamily="50" charset="-128"/>
              </a:rPr>
              <a:t>　</a:t>
            </a:r>
            <a:r>
              <a:rPr lang="ja-JP" altLang="ja-JP" sz="2800" b="1" kern="100" dirty="0">
                <a:effectLst/>
                <a:latin typeface="+mn-ea"/>
                <a:cs typeface="メイリオ" panose="020B0604030504040204" pitchFamily="50" charset="-128"/>
              </a:rPr>
              <a:t>各クラブはクラブ内の出席状況を確認でき、出席率の良い会員</a:t>
            </a:r>
            <a:endParaRPr lang="ja-JP" altLang="en-US" sz="2800" b="1" kern="100" dirty="0">
              <a:effectLst/>
              <a:latin typeface="+mn-ea"/>
              <a:cs typeface="メイリオ" panose="020B0604030504040204" pitchFamily="50" charset="-128"/>
            </a:endParaRPr>
          </a:p>
          <a:p>
            <a:pPr marL="0" indent="0">
              <a:lnSpc>
                <a:spcPct val="150000"/>
              </a:lnSpc>
              <a:buNone/>
            </a:pPr>
            <a:r>
              <a:rPr lang="ja-JP" altLang="en-US" b="1" kern="100" dirty="0">
                <a:latin typeface="+mn-ea"/>
                <a:cs typeface="メイリオ" panose="020B0604030504040204" pitchFamily="50" charset="-128"/>
              </a:rPr>
              <a:t>　</a:t>
            </a:r>
            <a:r>
              <a:rPr lang="ja-JP" altLang="ja-JP" sz="2800" b="1" kern="100" dirty="0">
                <a:effectLst/>
                <a:latin typeface="+mn-ea"/>
                <a:cs typeface="メイリオ" panose="020B0604030504040204" pitchFamily="50" charset="-128"/>
              </a:rPr>
              <a:t>に何らかのかたちで報いることができる。これからも、クラブ</a:t>
            </a:r>
            <a:endParaRPr lang="ja-JP" altLang="en-US" sz="2800" b="1" kern="100" dirty="0">
              <a:effectLst/>
              <a:latin typeface="+mn-ea"/>
              <a:cs typeface="メイリオ" panose="020B0604030504040204" pitchFamily="50" charset="-128"/>
            </a:endParaRPr>
          </a:p>
          <a:p>
            <a:pPr marL="0" indent="0">
              <a:lnSpc>
                <a:spcPct val="150000"/>
              </a:lnSpc>
              <a:buNone/>
            </a:pPr>
            <a:r>
              <a:rPr lang="ja-JP" altLang="en-US" sz="2800" b="1" kern="100" dirty="0">
                <a:effectLst/>
                <a:latin typeface="+mn-ea"/>
                <a:cs typeface="メイリオ" panose="020B0604030504040204" pitchFamily="50" charset="-128"/>
              </a:rPr>
              <a:t>　</a:t>
            </a:r>
            <a:r>
              <a:rPr lang="ja-JP" altLang="ja-JP" sz="2800" b="1" kern="100" dirty="0">
                <a:effectLst/>
                <a:latin typeface="+mn-ea"/>
                <a:cs typeface="メイリオ" panose="020B0604030504040204" pitchFamily="50" charset="-128"/>
              </a:rPr>
              <a:t>は自身の例会出席に関する方針に適した方法で出席および活動</a:t>
            </a:r>
            <a:r>
              <a:rPr lang="ja-JP" altLang="en-US" sz="2800" b="1" kern="100" dirty="0">
                <a:effectLst/>
                <a:latin typeface="+mn-ea"/>
                <a:cs typeface="メイリオ" panose="020B0604030504040204" pitchFamily="50" charset="-128"/>
              </a:rPr>
              <a:t>　</a:t>
            </a:r>
          </a:p>
          <a:p>
            <a:pPr marL="0" indent="0">
              <a:lnSpc>
                <a:spcPct val="150000"/>
              </a:lnSpc>
              <a:buNone/>
            </a:pPr>
            <a:r>
              <a:rPr lang="ja-JP" altLang="en-US" b="1" kern="100" dirty="0">
                <a:latin typeface="+mn-ea"/>
                <a:cs typeface="メイリオ" panose="020B0604030504040204" pitchFamily="50" charset="-128"/>
              </a:rPr>
              <a:t>　</a:t>
            </a:r>
            <a:r>
              <a:rPr lang="ja-JP" altLang="ja-JP" sz="2800" b="1" kern="100" dirty="0">
                <a:effectLst/>
                <a:latin typeface="+mn-ea"/>
                <a:cs typeface="メイリオ" panose="020B0604030504040204" pitchFamily="50" charset="-128"/>
              </a:rPr>
              <a:t>参加の状況を注目できるし、出席と参加がクラブの成功のかぎ</a:t>
            </a:r>
            <a:endParaRPr lang="ja-JP" altLang="en-US" sz="2800" b="1" kern="100" dirty="0">
              <a:effectLst/>
              <a:latin typeface="+mn-ea"/>
              <a:cs typeface="メイリオ" panose="020B0604030504040204" pitchFamily="50" charset="-128"/>
            </a:endParaRPr>
          </a:p>
          <a:p>
            <a:pPr marL="0" indent="0">
              <a:lnSpc>
                <a:spcPct val="150000"/>
              </a:lnSpc>
              <a:buNone/>
            </a:pPr>
            <a:r>
              <a:rPr lang="ja-JP" altLang="en-US" b="1" kern="100" dirty="0">
                <a:latin typeface="+mn-ea"/>
                <a:cs typeface="メイリオ" panose="020B0604030504040204" pitchFamily="50" charset="-128"/>
              </a:rPr>
              <a:t>　</a:t>
            </a:r>
            <a:r>
              <a:rPr lang="ja-JP" altLang="ja-JP" sz="2800" b="1" kern="100" dirty="0">
                <a:effectLst/>
                <a:latin typeface="+mn-ea"/>
                <a:cs typeface="メイリオ" panose="020B0604030504040204" pitchFamily="50" charset="-128"/>
              </a:rPr>
              <a:t>である限り、そうすべきである。</a:t>
            </a:r>
            <a:endParaRPr kumimoji="1" lang="ja-JP" altLang="en-US" b="1" dirty="0">
              <a:latin typeface="+mn-ea"/>
            </a:endParaRPr>
          </a:p>
        </p:txBody>
      </p:sp>
    </p:spTree>
    <p:extLst>
      <p:ext uri="{BB962C8B-B14F-4D97-AF65-F5344CB8AC3E}">
        <p14:creationId xmlns:p14="http://schemas.microsoft.com/office/powerpoint/2010/main" val="3070967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4E162D6-1791-481C-CE44-AC74F3353B50}"/>
              </a:ext>
            </a:extLst>
          </p:cNvPr>
          <p:cNvSpPr txBox="1"/>
          <p:nvPr/>
        </p:nvSpPr>
        <p:spPr>
          <a:xfrm>
            <a:off x="939113" y="2503458"/>
            <a:ext cx="9994435" cy="1851084"/>
          </a:xfrm>
          <a:prstGeom prst="rect">
            <a:avLst/>
          </a:prstGeom>
          <a:noFill/>
        </p:spPr>
        <p:txBody>
          <a:bodyPr wrap="square">
            <a:spAutoFit/>
          </a:bodyPr>
          <a:lstStyle/>
          <a:p>
            <a:pPr>
              <a:lnSpc>
                <a:spcPct val="150000"/>
              </a:lnSpc>
            </a:pPr>
            <a:r>
              <a:rPr lang="ja-JP" altLang="en-US" sz="4000" b="1" dirty="0">
                <a:latin typeface="+mn-ea"/>
              </a:rPr>
              <a:t>ガバナーが望めば、クラブに毎月、出席報告を求めることは依然として可能である。　</a:t>
            </a:r>
          </a:p>
        </p:txBody>
      </p:sp>
    </p:spTree>
    <p:extLst>
      <p:ext uri="{BB962C8B-B14F-4D97-AF65-F5344CB8AC3E}">
        <p14:creationId xmlns:p14="http://schemas.microsoft.com/office/powerpoint/2010/main" val="80558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0CD2BD-7823-4F2A-7E31-2910518D3C0B}"/>
              </a:ext>
            </a:extLst>
          </p:cNvPr>
          <p:cNvSpPr>
            <a:spLocks noGrp="1"/>
          </p:cNvSpPr>
          <p:nvPr>
            <p:ph type="title"/>
          </p:nvPr>
        </p:nvSpPr>
        <p:spPr>
          <a:xfrm>
            <a:off x="2406478" y="469874"/>
            <a:ext cx="7379043" cy="751156"/>
          </a:xfrm>
        </p:spPr>
        <p:txBody>
          <a:bodyPr>
            <a:normAutofit/>
          </a:bodyPr>
          <a:lstStyle/>
          <a:p>
            <a:r>
              <a:rPr lang="ja-JP" altLang="en-US" sz="4000" b="1" dirty="0">
                <a:latin typeface="+mn-ea"/>
                <a:ea typeface="+mn-ea"/>
              </a:rPr>
              <a:t>これから伸びていくクラブとは</a:t>
            </a:r>
          </a:p>
        </p:txBody>
      </p:sp>
      <p:sp>
        <p:nvSpPr>
          <p:cNvPr id="5" name="テキスト ボックス 4">
            <a:extLst>
              <a:ext uri="{FF2B5EF4-FFF2-40B4-BE49-F238E27FC236}">
                <a16:creationId xmlns:a16="http://schemas.microsoft.com/office/drawing/2014/main" id="{08E89323-A752-8B8F-AF3A-7799E4802202}"/>
              </a:ext>
            </a:extLst>
          </p:cNvPr>
          <p:cNvSpPr txBox="1"/>
          <p:nvPr/>
        </p:nvSpPr>
        <p:spPr>
          <a:xfrm>
            <a:off x="1085656" y="5674575"/>
            <a:ext cx="7801231" cy="523220"/>
          </a:xfrm>
          <a:prstGeom prst="rect">
            <a:avLst/>
          </a:prstGeom>
          <a:noFill/>
        </p:spPr>
        <p:txBody>
          <a:bodyPr wrap="square">
            <a:spAutoFit/>
          </a:bodyPr>
          <a:lstStyle/>
          <a:p>
            <a:pPr marL="0" indent="0">
              <a:buNone/>
            </a:pPr>
            <a:r>
              <a:rPr lang="ja-JP" altLang="en-US" sz="2800" b="1" dirty="0">
                <a:latin typeface="+mn-ea"/>
              </a:rPr>
              <a:t>・人と人の繋がりをひろげる　</a:t>
            </a:r>
            <a:r>
              <a:rPr lang="en-US" altLang="ja-JP" sz="2800" b="1" dirty="0">
                <a:latin typeface="+mn-ea"/>
              </a:rPr>
              <a:t>(</a:t>
            </a:r>
            <a:r>
              <a:rPr lang="ja-JP" altLang="en-US" sz="2800" b="1" dirty="0">
                <a:latin typeface="+mn-ea"/>
              </a:rPr>
              <a:t>一人にしない</a:t>
            </a:r>
            <a:r>
              <a:rPr lang="en-US" altLang="ja-JP" sz="2800" b="1" dirty="0">
                <a:latin typeface="+mn-ea"/>
              </a:rPr>
              <a:t>)</a:t>
            </a:r>
          </a:p>
        </p:txBody>
      </p:sp>
      <p:sp>
        <p:nvSpPr>
          <p:cNvPr id="7" name="テキスト ボックス 6">
            <a:extLst>
              <a:ext uri="{FF2B5EF4-FFF2-40B4-BE49-F238E27FC236}">
                <a16:creationId xmlns:a16="http://schemas.microsoft.com/office/drawing/2014/main" id="{8BE31317-79F7-846C-7B1A-CAD24279C157}"/>
              </a:ext>
            </a:extLst>
          </p:cNvPr>
          <p:cNvSpPr txBox="1"/>
          <p:nvPr/>
        </p:nvSpPr>
        <p:spPr>
          <a:xfrm>
            <a:off x="1085656" y="5118280"/>
            <a:ext cx="7801232" cy="523220"/>
          </a:xfrm>
          <a:prstGeom prst="rect">
            <a:avLst/>
          </a:prstGeom>
          <a:noFill/>
        </p:spPr>
        <p:txBody>
          <a:bodyPr wrap="square">
            <a:spAutoFit/>
          </a:bodyPr>
          <a:lstStyle/>
          <a:p>
            <a:pPr marL="0" indent="0">
              <a:buNone/>
            </a:pPr>
            <a:r>
              <a:rPr lang="ja-JP" altLang="en-US" sz="2800" b="1" dirty="0">
                <a:latin typeface="+mn-ea"/>
              </a:rPr>
              <a:t>・意欲を刺激する　</a:t>
            </a:r>
            <a:r>
              <a:rPr lang="en-US" altLang="ja-JP" sz="2800" b="1" dirty="0">
                <a:latin typeface="+mn-ea"/>
              </a:rPr>
              <a:t>(</a:t>
            </a:r>
            <a:r>
              <a:rPr lang="ja-JP" altLang="en-US" sz="2800" b="1" dirty="0">
                <a:latin typeface="+mn-ea"/>
              </a:rPr>
              <a:t>例会プログラムへの参加</a:t>
            </a:r>
            <a:r>
              <a:rPr lang="en-US" altLang="ja-JP" sz="2800" b="1" dirty="0">
                <a:latin typeface="+mn-ea"/>
              </a:rPr>
              <a:t>)</a:t>
            </a:r>
          </a:p>
        </p:txBody>
      </p:sp>
      <p:sp>
        <p:nvSpPr>
          <p:cNvPr id="9" name="テキスト ボックス 8">
            <a:extLst>
              <a:ext uri="{FF2B5EF4-FFF2-40B4-BE49-F238E27FC236}">
                <a16:creationId xmlns:a16="http://schemas.microsoft.com/office/drawing/2014/main" id="{E461EDB8-7585-1B71-7A95-16973CDA3D23}"/>
              </a:ext>
            </a:extLst>
          </p:cNvPr>
          <p:cNvSpPr txBox="1"/>
          <p:nvPr/>
        </p:nvSpPr>
        <p:spPr>
          <a:xfrm>
            <a:off x="1085656" y="4561668"/>
            <a:ext cx="6098058" cy="523220"/>
          </a:xfrm>
          <a:prstGeom prst="rect">
            <a:avLst/>
          </a:prstGeom>
          <a:noFill/>
        </p:spPr>
        <p:txBody>
          <a:bodyPr wrap="square">
            <a:spAutoFit/>
          </a:bodyPr>
          <a:lstStyle/>
          <a:p>
            <a:pPr marL="0" indent="0">
              <a:buNone/>
            </a:pPr>
            <a:r>
              <a:rPr lang="ja-JP" altLang="en-US" sz="2800" b="1" dirty="0">
                <a:latin typeface="+mn-ea"/>
              </a:rPr>
              <a:t>・会員主導       </a:t>
            </a:r>
          </a:p>
        </p:txBody>
      </p:sp>
      <p:sp>
        <p:nvSpPr>
          <p:cNvPr id="11" name="テキスト ボックス 10">
            <a:extLst>
              <a:ext uri="{FF2B5EF4-FFF2-40B4-BE49-F238E27FC236}">
                <a16:creationId xmlns:a16="http://schemas.microsoft.com/office/drawing/2014/main" id="{2748EB07-4E55-7FE5-5140-2B7BEBAD69D9}"/>
              </a:ext>
            </a:extLst>
          </p:cNvPr>
          <p:cNvSpPr txBox="1"/>
          <p:nvPr/>
        </p:nvSpPr>
        <p:spPr>
          <a:xfrm>
            <a:off x="1085656" y="4005056"/>
            <a:ext cx="7923771" cy="523220"/>
          </a:xfrm>
          <a:prstGeom prst="rect">
            <a:avLst/>
          </a:prstGeom>
          <a:noFill/>
        </p:spPr>
        <p:txBody>
          <a:bodyPr wrap="square">
            <a:spAutoFit/>
          </a:bodyPr>
          <a:lstStyle/>
          <a:p>
            <a:pPr marL="0" indent="0">
              <a:lnSpc>
                <a:spcPct val="100000"/>
              </a:lnSpc>
              <a:buNone/>
            </a:pPr>
            <a:r>
              <a:rPr lang="ja-JP" altLang="en-US" sz="2800" b="1" dirty="0">
                <a:latin typeface="+mn-ea"/>
              </a:rPr>
              <a:t>・積極的   </a:t>
            </a:r>
            <a:r>
              <a:rPr lang="en-US" altLang="ja-JP" sz="2800" b="1" dirty="0">
                <a:latin typeface="+mn-ea"/>
              </a:rPr>
              <a:t>(</a:t>
            </a:r>
            <a:r>
              <a:rPr lang="ja-JP" altLang="en-US" sz="2800" b="1" dirty="0">
                <a:latin typeface="+mn-ea"/>
              </a:rPr>
              <a:t>いろいろなことに積極的に参加</a:t>
            </a:r>
            <a:r>
              <a:rPr lang="en-US" altLang="ja-JP" sz="2800" b="1" dirty="0">
                <a:latin typeface="+mn-ea"/>
              </a:rPr>
              <a:t>)</a:t>
            </a:r>
            <a:r>
              <a:rPr lang="ja-JP" altLang="en-US" sz="2800" b="1" dirty="0">
                <a:latin typeface="+mn-ea"/>
              </a:rPr>
              <a:t>    </a:t>
            </a:r>
          </a:p>
        </p:txBody>
      </p:sp>
      <p:sp>
        <p:nvSpPr>
          <p:cNvPr id="13" name="テキスト ボックス 12">
            <a:extLst>
              <a:ext uri="{FF2B5EF4-FFF2-40B4-BE49-F238E27FC236}">
                <a16:creationId xmlns:a16="http://schemas.microsoft.com/office/drawing/2014/main" id="{EA2DE323-CB21-8714-2B73-80D4166C845B}"/>
              </a:ext>
            </a:extLst>
          </p:cNvPr>
          <p:cNvSpPr txBox="1"/>
          <p:nvPr/>
        </p:nvSpPr>
        <p:spPr>
          <a:xfrm>
            <a:off x="1085656" y="3448444"/>
            <a:ext cx="8455111" cy="523220"/>
          </a:xfrm>
          <a:prstGeom prst="rect">
            <a:avLst/>
          </a:prstGeom>
          <a:noFill/>
        </p:spPr>
        <p:txBody>
          <a:bodyPr wrap="square">
            <a:spAutoFit/>
          </a:bodyPr>
          <a:lstStyle/>
          <a:p>
            <a:pPr marL="0" indent="0">
              <a:lnSpc>
                <a:spcPct val="100000"/>
              </a:lnSpc>
              <a:buNone/>
            </a:pPr>
            <a:r>
              <a:rPr lang="ja-JP" altLang="en-US" sz="2800" b="1" dirty="0">
                <a:latin typeface="+mn-ea"/>
              </a:rPr>
              <a:t>・新しいことに挑戦する </a:t>
            </a:r>
            <a:r>
              <a:rPr lang="en-US" altLang="ja-JP" sz="2800" b="1" dirty="0">
                <a:latin typeface="+mn-ea"/>
              </a:rPr>
              <a:t>(</a:t>
            </a:r>
            <a:r>
              <a:rPr lang="ja-JP" altLang="en-US" sz="2800" b="1" dirty="0">
                <a:latin typeface="+mn-ea"/>
              </a:rPr>
              <a:t>同好会・旅行などの企画</a:t>
            </a:r>
            <a:r>
              <a:rPr lang="en-US" altLang="ja-JP" sz="2800" b="1" dirty="0">
                <a:latin typeface="+mn-ea"/>
              </a:rPr>
              <a:t>)</a:t>
            </a:r>
            <a:endParaRPr lang="ja-JP" altLang="en-US" sz="2800" b="1" dirty="0">
              <a:latin typeface="+mn-ea"/>
            </a:endParaRPr>
          </a:p>
        </p:txBody>
      </p:sp>
      <p:sp>
        <p:nvSpPr>
          <p:cNvPr id="15" name="テキスト ボックス 14">
            <a:extLst>
              <a:ext uri="{FF2B5EF4-FFF2-40B4-BE49-F238E27FC236}">
                <a16:creationId xmlns:a16="http://schemas.microsoft.com/office/drawing/2014/main" id="{3945B996-8543-2998-ECC1-DEA0F70E7EE6}"/>
              </a:ext>
            </a:extLst>
          </p:cNvPr>
          <p:cNvSpPr txBox="1"/>
          <p:nvPr/>
        </p:nvSpPr>
        <p:spPr>
          <a:xfrm>
            <a:off x="1085656" y="2427405"/>
            <a:ext cx="6098058" cy="523220"/>
          </a:xfrm>
          <a:prstGeom prst="rect">
            <a:avLst/>
          </a:prstGeom>
          <a:noFill/>
        </p:spPr>
        <p:txBody>
          <a:bodyPr wrap="square">
            <a:spAutoFit/>
          </a:bodyPr>
          <a:lstStyle/>
          <a:p>
            <a:pPr marL="0" indent="0">
              <a:lnSpc>
                <a:spcPct val="100000"/>
              </a:lnSpc>
              <a:buNone/>
            </a:pPr>
            <a:r>
              <a:rPr lang="ja-JP" altLang="en-US" sz="2800" b="1" dirty="0">
                <a:latin typeface="+mn-ea"/>
              </a:rPr>
              <a:t>・寛容を非難しない。</a:t>
            </a:r>
          </a:p>
        </p:txBody>
      </p:sp>
      <p:sp>
        <p:nvSpPr>
          <p:cNvPr id="17" name="テキスト ボックス 16">
            <a:extLst>
              <a:ext uri="{FF2B5EF4-FFF2-40B4-BE49-F238E27FC236}">
                <a16:creationId xmlns:a16="http://schemas.microsoft.com/office/drawing/2014/main" id="{C6DC1DD2-AEBB-6306-763F-4D1FFEAD6E0F}"/>
              </a:ext>
            </a:extLst>
          </p:cNvPr>
          <p:cNvSpPr txBox="1"/>
          <p:nvPr/>
        </p:nvSpPr>
        <p:spPr>
          <a:xfrm>
            <a:off x="1085656" y="1399861"/>
            <a:ext cx="8699865" cy="523220"/>
          </a:xfrm>
          <a:prstGeom prst="rect">
            <a:avLst/>
          </a:prstGeom>
          <a:noFill/>
        </p:spPr>
        <p:txBody>
          <a:bodyPr wrap="square">
            <a:spAutoFit/>
          </a:bodyPr>
          <a:lstStyle/>
          <a:p>
            <a:pPr marL="0" indent="0">
              <a:lnSpc>
                <a:spcPct val="100000"/>
              </a:lnSpc>
              <a:buNone/>
            </a:pPr>
            <a:r>
              <a:rPr lang="ja-JP" altLang="en-US" sz="2800" b="1" dirty="0">
                <a:latin typeface="+mn-ea"/>
              </a:rPr>
              <a:t>・楽しくて快活な例会をしている。</a:t>
            </a:r>
          </a:p>
        </p:txBody>
      </p:sp>
      <p:sp>
        <p:nvSpPr>
          <p:cNvPr id="21" name="テキスト ボックス 20">
            <a:extLst>
              <a:ext uri="{FF2B5EF4-FFF2-40B4-BE49-F238E27FC236}">
                <a16:creationId xmlns:a16="http://schemas.microsoft.com/office/drawing/2014/main" id="{22985837-3679-DC0F-2AA3-4BFB1F894EE2}"/>
              </a:ext>
            </a:extLst>
          </p:cNvPr>
          <p:cNvSpPr txBox="1"/>
          <p:nvPr/>
        </p:nvSpPr>
        <p:spPr>
          <a:xfrm>
            <a:off x="1678265" y="1858793"/>
            <a:ext cx="6738551" cy="523220"/>
          </a:xfrm>
          <a:prstGeom prst="rect">
            <a:avLst/>
          </a:prstGeom>
          <a:noFill/>
        </p:spPr>
        <p:txBody>
          <a:bodyPr wrap="square">
            <a:spAutoFit/>
          </a:bodyPr>
          <a:lstStyle/>
          <a:p>
            <a:r>
              <a:rPr lang="en-US" altLang="ja-JP" sz="2800" b="1" dirty="0">
                <a:latin typeface="+mn-ea"/>
              </a:rPr>
              <a:t>(</a:t>
            </a:r>
            <a:r>
              <a:rPr lang="ja-JP" altLang="en-US" sz="2800" b="1" dirty="0">
                <a:latin typeface="+mn-ea"/>
              </a:rPr>
              <a:t>常に笑いが起こるが私語はしていない</a:t>
            </a:r>
            <a:r>
              <a:rPr lang="en-US" altLang="ja-JP" sz="2800" b="1" dirty="0">
                <a:latin typeface="+mn-ea"/>
              </a:rPr>
              <a:t>)</a:t>
            </a:r>
            <a:endParaRPr lang="ja-JP" altLang="en-US" sz="2800" b="1" dirty="0"/>
          </a:p>
        </p:txBody>
      </p:sp>
      <p:sp>
        <p:nvSpPr>
          <p:cNvPr id="23" name="テキスト ボックス 22">
            <a:extLst>
              <a:ext uri="{FF2B5EF4-FFF2-40B4-BE49-F238E27FC236}">
                <a16:creationId xmlns:a16="http://schemas.microsoft.com/office/drawing/2014/main" id="{F60654A9-1B80-A7E4-820D-CCFDC44FA40C}"/>
              </a:ext>
            </a:extLst>
          </p:cNvPr>
          <p:cNvSpPr txBox="1"/>
          <p:nvPr/>
        </p:nvSpPr>
        <p:spPr>
          <a:xfrm>
            <a:off x="1678265" y="2886337"/>
            <a:ext cx="8296533" cy="523220"/>
          </a:xfrm>
          <a:prstGeom prst="rect">
            <a:avLst/>
          </a:prstGeom>
          <a:noFill/>
        </p:spPr>
        <p:txBody>
          <a:bodyPr wrap="square">
            <a:spAutoFit/>
          </a:bodyPr>
          <a:lstStyle/>
          <a:p>
            <a:r>
              <a:rPr lang="en-US" altLang="ja-JP" sz="2800" b="1" dirty="0">
                <a:latin typeface="+mn-ea"/>
              </a:rPr>
              <a:t>(</a:t>
            </a:r>
            <a:r>
              <a:rPr lang="ja-JP" altLang="en-US" sz="2800" b="1" dirty="0">
                <a:latin typeface="+mn-ea"/>
              </a:rPr>
              <a:t>会員の一人一人のことに対し寛容な見方をする</a:t>
            </a:r>
            <a:r>
              <a:rPr lang="en-US" altLang="ja-JP" sz="2800" b="1" dirty="0">
                <a:latin typeface="+mn-ea"/>
              </a:rPr>
              <a:t>)</a:t>
            </a:r>
            <a:endParaRPr lang="ja-JP" altLang="en-US" sz="2800" b="1" dirty="0">
              <a:latin typeface="+mn-ea"/>
            </a:endParaRPr>
          </a:p>
        </p:txBody>
      </p:sp>
    </p:spTree>
    <p:extLst>
      <p:ext uri="{BB962C8B-B14F-4D97-AF65-F5344CB8AC3E}">
        <p14:creationId xmlns:p14="http://schemas.microsoft.com/office/powerpoint/2010/main" val="31585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56BDEE04-CD29-522F-85D3-1353BCB9C5BD}"/>
              </a:ext>
            </a:extLst>
          </p:cNvPr>
          <p:cNvSpPr txBox="1"/>
          <p:nvPr/>
        </p:nvSpPr>
        <p:spPr>
          <a:xfrm>
            <a:off x="424248" y="2502656"/>
            <a:ext cx="11343503" cy="1852687"/>
          </a:xfrm>
          <a:prstGeom prst="rect">
            <a:avLst/>
          </a:prstGeom>
          <a:noFill/>
        </p:spPr>
        <p:txBody>
          <a:bodyPr wrap="square">
            <a:spAutoFit/>
          </a:bodyPr>
          <a:lstStyle/>
          <a:p>
            <a:pPr>
              <a:lnSpc>
                <a:spcPct val="150000"/>
              </a:lnSpc>
            </a:pPr>
            <a:r>
              <a:rPr lang="ja-JP" altLang="en-US" sz="4000" b="1" dirty="0">
                <a:latin typeface="+mn-ea"/>
              </a:rPr>
              <a:t>会員がクラブを好きになると、</a:t>
            </a:r>
            <a:endParaRPr lang="en-US" altLang="ja-JP" sz="4000" b="1" dirty="0">
              <a:latin typeface="+mn-ea"/>
            </a:endParaRPr>
          </a:p>
          <a:p>
            <a:pPr>
              <a:lnSpc>
                <a:spcPct val="150000"/>
              </a:lnSpc>
            </a:pPr>
            <a:r>
              <a:rPr lang="ja-JP" altLang="en-US" sz="4000" b="1" dirty="0">
                <a:latin typeface="+mn-ea"/>
              </a:rPr>
              <a:t>より積極的に仲間をふやそうとすると思います。</a:t>
            </a:r>
          </a:p>
        </p:txBody>
      </p:sp>
    </p:spTree>
    <p:extLst>
      <p:ext uri="{BB962C8B-B14F-4D97-AF65-F5344CB8AC3E}">
        <p14:creationId xmlns:p14="http://schemas.microsoft.com/office/powerpoint/2010/main" val="1912827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27511" y="2436185"/>
            <a:ext cx="11234057" cy="1985631"/>
          </a:xfrm>
        </p:spPr>
        <p:txBody>
          <a:bodyPr>
            <a:normAutofit/>
          </a:bodyPr>
          <a:lstStyle/>
          <a:p>
            <a:pPr algn="ctr"/>
            <a:r>
              <a:rPr lang="ja-JP" altLang="en-US" sz="4000" b="1" dirty="0">
                <a:latin typeface="ＭＳ Ｐゴシック" panose="020B0600070205080204" pitchFamily="50" charset="-128"/>
                <a:ea typeface="ＭＳ Ｐゴシック" panose="020B0600070205080204" pitchFamily="50" charset="-128"/>
              </a:rPr>
              <a:t>会員増強事例発表</a:t>
            </a:r>
          </a:p>
        </p:txBody>
      </p:sp>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302585"/>
            <a:ext cx="2133600" cy="2133600"/>
          </a:xfrm>
          <a:prstGeom prst="rect">
            <a:avLst/>
          </a:prstGeom>
        </p:spPr>
      </p:pic>
      <p:sp>
        <p:nvSpPr>
          <p:cNvPr id="4" name="サブタイトル 2"/>
          <p:cNvSpPr txBox="1">
            <a:spLocks/>
          </p:cNvSpPr>
          <p:nvPr/>
        </p:nvSpPr>
        <p:spPr>
          <a:xfrm>
            <a:off x="2079625" y="4569785"/>
            <a:ext cx="8032750" cy="1850065"/>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altLang="ja-JP" sz="2700" b="1" dirty="0">
              <a:solidFill>
                <a:schemeClr val="tx2">
                  <a:lumMod val="75000"/>
                </a:schemeClr>
              </a:solidFill>
            </a:endParaRPr>
          </a:p>
        </p:txBody>
      </p:sp>
      <p:sp>
        <p:nvSpPr>
          <p:cNvPr id="5" name="テキスト ボックス 4">
            <a:extLst>
              <a:ext uri="{FF2B5EF4-FFF2-40B4-BE49-F238E27FC236}">
                <a16:creationId xmlns:a16="http://schemas.microsoft.com/office/drawing/2014/main" id="{2467453F-38A8-FC19-DA0C-F3151AFED714}"/>
              </a:ext>
            </a:extLst>
          </p:cNvPr>
          <p:cNvSpPr txBox="1"/>
          <p:nvPr/>
        </p:nvSpPr>
        <p:spPr>
          <a:xfrm>
            <a:off x="2873976" y="4868758"/>
            <a:ext cx="6444048" cy="523220"/>
          </a:xfrm>
          <a:prstGeom prst="rect">
            <a:avLst/>
          </a:prstGeom>
          <a:noFill/>
        </p:spPr>
        <p:txBody>
          <a:bodyPr wrap="square" rtlCol="0">
            <a:spAutoFit/>
          </a:bodyPr>
          <a:lstStyle/>
          <a:p>
            <a:r>
              <a:rPr lang="en-US" altLang="ja-JP" sz="2800" b="1" dirty="0">
                <a:solidFill>
                  <a:schemeClr val="tx2">
                    <a:lumMod val="75000"/>
                  </a:schemeClr>
                </a:solidFill>
                <a:latin typeface="+mn-ea"/>
              </a:rPr>
              <a:t>2022-23</a:t>
            </a:r>
            <a:r>
              <a:rPr lang="ja-JP" altLang="en-US" sz="2800" b="1" dirty="0">
                <a:solidFill>
                  <a:schemeClr val="tx2">
                    <a:lumMod val="75000"/>
                  </a:schemeClr>
                </a:solidFill>
                <a:latin typeface="+mn-ea"/>
              </a:rPr>
              <a:t>年　第</a:t>
            </a:r>
            <a:r>
              <a:rPr lang="en-US" altLang="ja-JP" sz="2800" b="1" dirty="0">
                <a:solidFill>
                  <a:schemeClr val="tx2">
                    <a:lumMod val="75000"/>
                  </a:schemeClr>
                </a:solidFill>
                <a:latin typeface="+mn-ea"/>
              </a:rPr>
              <a:t>2760</a:t>
            </a:r>
            <a:r>
              <a:rPr lang="ja-JP" altLang="en-US" sz="2800" b="1" dirty="0">
                <a:solidFill>
                  <a:schemeClr val="tx2">
                    <a:lumMod val="75000"/>
                  </a:schemeClr>
                </a:solidFill>
                <a:latin typeface="+mn-ea"/>
              </a:rPr>
              <a:t>地区会員増強委員</a:t>
            </a:r>
            <a:r>
              <a:rPr lang="ja-JP" altLang="en-US" b="1" dirty="0">
                <a:solidFill>
                  <a:schemeClr val="tx2">
                    <a:lumMod val="75000"/>
                  </a:schemeClr>
                </a:solidFill>
                <a:latin typeface="+mn-ea"/>
              </a:rPr>
              <a:t>　　　　　　　　　　　　　　　　　　　　　</a:t>
            </a:r>
            <a:endParaRPr kumimoji="1" lang="ja-JP" altLang="en-US" dirty="0">
              <a:latin typeface="+mn-ea"/>
            </a:endParaRPr>
          </a:p>
        </p:txBody>
      </p:sp>
      <p:pic>
        <p:nvPicPr>
          <p:cNvPr id="6" name="Picture 4" descr="A picture containing icon&#10;&#10;Description automatically generated">
            <a:extLst>
              <a:ext uri="{FF2B5EF4-FFF2-40B4-BE49-F238E27FC236}">
                <a16:creationId xmlns:a16="http://schemas.microsoft.com/office/drawing/2014/main" id="{19F20E90-95FA-B895-8D91-425F1A636C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4656" y="157801"/>
            <a:ext cx="1991906" cy="1137600"/>
          </a:xfrm>
          <a:prstGeom prst="rect">
            <a:avLst/>
          </a:prstGeom>
        </p:spPr>
      </p:pic>
      <p:sp>
        <p:nvSpPr>
          <p:cNvPr id="9" name="テキスト ボックス 8">
            <a:extLst>
              <a:ext uri="{FF2B5EF4-FFF2-40B4-BE49-F238E27FC236}">
                <a16:creationId xmlns:a16="http://schemas.microsoft.com/office/drawing/2014/main" id="{390EB7BC-52A0-5BCA-7A51-23F0FFE19C1E}"/>
              </a:ext>
            </a:extLst>
          </p:cNvPr>
          <p:cNvSpPr txBox="1"/>
          <p:nvPr/>
        </p:nvSpPr>
        <p:spPr>
          <a:xfrm>
            <a:off x="3303542" y="5700353"/>
            <a:ext cx="6493732" cy="483209"/>
          </a:xfrm>
          <a:prstGeom prst="rect">
            <a:avLst/>
          </a:prstGeom>
          <a:noFill/>
        </p:spPr>
        <p:txBody>
          <a:bodyPr wrap="square">
            <a:spAutoFit/>
          </a:bodyPr>
          <a:lstStyle/>
          <a:p>
            <a:pPr>
              <a:lnSpc>
                <a:spcPct val="90000"/>
              </a:lnSpc>
              <a:spcBef>
                <a:spcPts val="1000"/>
              </a:spcBef>
              <a:defRPr/>
            </a:pPr>
            <a:r>
              <a:rPr kumimoji="0" lang="ja-JP" altLang="en-US" sz="2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竹内淑江　水谷朱美　菊地富士子　　　　　　　　　　　　　　　　　　　　　　　　　　　　　　　　　　　　　　　　　　　　　</a:t>
            </a:r>
            <a:endParaRPr kumimoji="0" lang="ja" altLang="en-US" sz="2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endParaRPr>
          </a:p>
        </p:txBody>
      </p:sp>
      <p:pic>
        <p:nvPicPr>
          <p:cNvPr id="12" name="図 11">
            <a:extLst>
              <a:ext uri="{FF2B5EF4-FFF2-40B4-BE49-F238E27FC236}">
                <a16:creationId xmlns:a16="http://schemas.microsoft.com/office/drawing/2014/main" id="{D38D8DA0-1E5C-CF3C-7A02-3063638ED3CD}"/>
              </a:ext>
            </a:extLst>
          </p:cNvPr>
          <p:cNvPicPr>
            <a:picLocks noChangeAspect="1"/>
          </p:cNvPicPr>
          <p:nvPr/>
        </p:nvPicPr>
        <p:blipFill rotWithShape="1">
          <a:blip r:embed="rId5"/>
          <a:srcRect l="46004" r="-83454"/>
          <a:stretch/>
        </p:blipFill>
        <p:spPr>
          <a:xfrm>
            <a:off x="79899" y="5361369"/>
            <a:ext cx="5194209" cy="1496631"/>
          </a:xfrm>
          <a:prstGeom prst="rect">
            <a:avLst/>
          </a:prstGeom>
        </p:spPr>
      </p:pic>
      <p:pic>
        <p:nvPicPr>
          <p:cNvPr id="13" name="図 12">
            <a:extLst>
              <a:ext uri="{FF2B5EF4-FFF2-40B4-BE49-F238E27FC236}">
                <a16:creationId xmlns:a16="http://schemas.microsoft.com/office/drawing/2014/main" id="{F035CA4F-9580-BAD5-4A10-E40615BD07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650" y="166612"/>
            <a:ext cx="1153333" cy="970987"/>
          </a:xfrm>
          <a:prstGeom prst="rect">
            <a:avLst/>
          </a:prstGeom>
        </p:spPr>
      </p:pic>
    </p:spTree>
    <p:extLst>
      <p:ext uri="{BB962C8B-B14F-4D97-AF65-F5344CB8AC3E}">
        <p14:creationId xmlns:p14="http://schemas.microsoft.com/office/powerpoint/2010/main" val="407267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19200" y="2288217"/>
            <a:ext cx="9601200" cy="2281569"/>
          </a:xfrm>
        </p:spPr>
        <p:txBody>
          <a:bodyPr/>
          <a:lstStyle/>
          <a:p>
            <a:r>
              <a:rPr lang="ja-JP" altLang="en-US" sz="4400" dirty="0"/>
              <a:t>　　</a:t>
            </a:r>
            <a:r>
              <a:rPr lang="ja-JP" altLang="en-US" sz="4000" b="1" dirty="0">
                <a:latin typeface="游ゴシック" panose="020B0400000000000000" pitchFamily="50" charset="-128"/>
                <a:ea typeface="游ゴシック" panose="020B0400000000000000" pitchFamily="50" charset="-128"/>
              </a:rPr>
              <a:t>会員増強事例発表　</a:t>
            </a:r>
            <a:r>
              <a:rPr lang="en-US" altLang="ja-JP" sz="4000" b="1" dirty="0">
                <a:latin typeface="游ゴシック" panose="020B0400000000000000" pitchFamily="50" charset="-128"/>
                <a:ea typeface="游ゴシック" panose="020B0400000000000000" pitchFamily="50" charset="-128"/>
              </a:rPr>
              <a:t>[</a:t>
            </a:r>
            <a:r>
              <a:rPr lang="ja-JP" altLang="en-US" sz="4000" b="1" dirty="0">
                <a:latin typeface="游ゴシック" panose="020B0400000000000000" pitchFamily="50" charset="-128"/>
                <a:ea typeface="游ゴシック" panose="020B0400000000000000" pitchFamily="50" charset="-128"/>
              </a:rPr>
              <a:t>地区</a:t>
            </a:r>
            <a:r>
              <a:rPr lang="en-US" altLang="ja-JP" sz="4000" b="1" dirty="0">
                <a:latin typeface="游ゴシック" panose="020B0400000000000000" pitchFamily="50" charset="-128"/>
                <a:ea typeface="游ゴシック" panose="020B0400000000000000" pitchFamily="50" charset="-128"/>
              </a:rPr>
              <a:t>HP</a:t>
            </a:r>
            <a:r>
              <a:rPr lang="ja-JP" altLang="en-US" sz="4000" b="1" dirty="0">
                <a:latin typeface="游ゴシック" panose="020B0400000000000000" pitchFamily="50" charset="-128"/>
                <a:ea typeface="游ゴシック" panose="020B0400000000000000" pitchFamily="50" charset="-128"/>
              </a:rPr>
              <a:t>活用編</a:t>
            </a:r>
            <a:r>
              <a:rPr lang="en-US" altLang="ja-JP" sz="4000" b="1" dirty="0">
                <a:latin typeface="游ゴシック" panose="020B0400000000000000" pitchFamily="50" charset="-128"/>
                <a:ea typeface="游ゴシック" panose="020B0400000000000000" pitchFamily="50" charset="-128"/>
              </a:rPr>
              <a:t>]</a:t>
            </a:r>
            <a:endParaRPr lang="ja-JP" altLang="en-US" sz="4000" b="1" dirty="0">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endParaRPr>
          </a:p>
        </p:txBody>
      </p:sp>
      <p:pic>
        <p:nvPicPr>
          <p:cNvPr id="6" name="Picture 4" descr="A picture containing icon&#10;&#10;Description automatically generated">
            <a:extLst>
              <a:ext uri="{FF2B5EF4-FFF2-40B4-BE49-F238E27FC236}">
                <a16:creationId xmlns:a16="http://schemas.microsoft.com/office/drawing/2014/main" id="{A27F7290-E3E8-430B-94FF-DBAD5141F8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0094" y="0"/>
            <a:ext cx="1991906" cy="1137600"/>
          </a:xfrm>
          <a:prstGeom prst="rect">
            <a:avLst/>
          </a:prstGeom>
        </p:spPr>
      </p:pic>
      <p:pic>
        <p:nvPicPr>
          <p:cNvPr id="5" name="図 4">
            <a:extLst>
              <a:ext uri="{FF2B5EF4-FFF2-40B4-BE49-F238E27FC236}">
                <a16:creationId xmlns:a16="http://schemas.microsoft.com/office/drawing/2014/main" id="{5A070939-FD2B-6B7E-9C32-C776938B4CDD}"/>
              </a:ext>
            </a:extLst>
          </p:cNvPr>
          <p:cNvPicPr>
            <a:picLocks noChangeAspect="1"/>
          </p:cNvPicPr>
          <p:nvPr/>
        </p:nvPicPr>
        <p:blipFill rotWithShape="1">
          <a:blip r:embed="rId4"/>
          <a:srcRect l="46004" r="-83454"/>
          <a:stretch/>
        </p:blipFill>
        <p:spPr>
          <a:xfrm>
            <a:off x="79899" y="5361369"/>
            <a:ext cx="5194209" cy="1496631"/>
          </a:xfrm>
          <a:prstGeom prst="rect">
            <a:avLst/>
          </a:prstGeom>
        </p:spPr>
      </p:pic>
    </p:spTree>
    <p:extLst>
      <p:ext uri="{BB962C8B-B14F-4D97-AF65-F5344CB8AC3E}">
        <p14:creationId xmlns:p14="http://schemas.microsoft.com/office/powerpoint/2010/main" val="2957151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A5E7B7-420E-7B3F-BFBF-1517F3CD9C09}"/>
              </a:ext>
            </a:extLst>
          </p:cNvPr>
          <p:cNvSpPr>
            <a:spLocks noGrp="1"/>
          </p:cNvSpPr>
          <p:nvPr>
            <p:ph type="title"/>
          </p:nvPr>
        </p:nvSpPr>
        <p:spPr>
          <a:xfrm>
            <a:off x="2418835" y="440127"/>
            <a:ext cx="7354330" cy="756937"/>
          </a:xfrm>
        </p:spPr>
        <p:txBody>
          <a:bodyPr>
            <a:normAutofit/>
          </a:bodyPr>
          <a:lstStyle/>
          <a:p>
            <a:r>
              <a:rPr lang="ja-JP" altLang="en-US" sz="4000" b="1" dirty="0">
                <a:latin typeface="+mn-ea"/>
                <a:ea typeface="+mn-ea"/>
              </a:rPr>
              <a:t>ロータリーから見た多様性は？</a:t>
            </a:r>
            <a:endParaRPr kumimoji="1" lang="ja-JP" altLang="en-US" sz="4000" b="1" dirty="0">
              <a:latin typeface="+mn-ea"/>
              <a:ea typeface="+mn-ea"/>
            </a:endParaRPr>
          </a:p>
        </p:txBody>
      </p:sp>
      <p:sp>
        <p:nvSpPr>
          <p:cNvPr id="3" name="コンテンツ プレースホルダー 2">
            <a:extLst>
              <a:ext uri="{FF2B5EF4-FFF2-40B4-BE49-F238E27FC236}">
                <a16:creationId xmlns:a16="http://schemas.microsoft.com/office/drawing/2014/main" id="{B6F75983-0310-1DDE-2EB8-987A5A7E9EAA}"/>
              </a:ext>
            </a:extLst>
          </p:cNvPr>
          <p:cNvSpPr>
            <a:spLocks noGrp="1"/>
          </p:cNvSpPr>
          <p:nvPr>
            <p:ph idx="1"/>
          </p:nvPr>
        </p:nvSpPr>
        <p:spPr>
          <a:xfrm>
            <a:off x="838200" y="1825625"/>
            <a:ext cx="10515600" cy="756937"/>
          </a:xfrm>
        </p:spPr>
        <p:txBody>
          <a:bodyPr/>
          <a:lstStyle/>
          <a:p>
            <a:pPr marL="0" indent="0">
              <a:buNone/>
            </a:pPr>
            <a:endParaRPr lang="en-US" altLang="ja-JP" sz="3600" dirty="0"/>
          </a:p>
          <a:p>
            <a:pPr marL="0" indent="0">
              <a:buNone/>
            </a:pPr>
            <a:endParaRPr kumimoji="1" lang="en-US" altLang="ja-JP" sz="3600" dirty="0"/>
          </a:p>
          <a:p>
            <a:pPr marL="0" indent="0">
              <a:buNone/>
            </a:pPr>
            <a:endParaRPr lang="en-US" altLang="ja-JP" sz="3600" dirty="0"/>
          </a:p>
          <a:p>
            <a:pPr marL="0" indent="0">
              <a:buNone/>
            </a:pPr>
            <a:endParaRPr kumimoji="1" lang="en-US" altLang="ja-JP" sz="3600" dirty="0"/>
          </a:p>
          <a:p>
            <a:pPr marL="0" indent="0">
              <a:buNone/>
            </a:pPr>
            <a:endParaRPr kumimoji="1" lang="en-US" altLang="ja-JP" sz="3600" dirty="0"/>
          </a:p>
        </p:txBody>
      </p:sp>
      <p:sp>
        <p:nvSpPr>
          <p:cNvPr id="5" name="テキスト ボックス 4">
            <a:extLst>
              <a:ext uri="{FF2B5EF4-FFF2-40B4-BE49-F238E27FC236}">
                <a16:creationId xmlns:a16="http://schemas.microsoft.com/office/drawing/2014/main" id="{4B15D99F-1EA5-A94D-7D4D-35DC80417423}"/>
              </a:ext>
            </a:extLst>
          </p:cNvPr>
          <p:cNvSpPr txBox="1"/>
          <p:nvPr/>
        </p:nvSpPr>
        <p:spPr>
          <a:xfrm>
            <a:off x="2460538" y="5768049"/>
            <a:ext cx="2128451" cy="523221"/>
          </a:xfrm>
          <a:prstGeom prst="rect">
            <a:avLst/>
          </a:prstGeom>
          <a:noFill/>
        </p:spPr>
        <p:txBody>
          <a:bodyPr wrap="square">
            <a:spAutoFit/>
          </a:bodyPr>
          <a:lstStyle/>
          <a:p>
            <a:r>
              <a:rPr lang="ja-JP" altLang="en-US" sz="2800" b="1" dirty="0">
                <a:latin typeface="+mn-ea"/>
              </a:rPr>
              <a:t>・</a:t>
            </a:r>
            <a:r>
              <a:rPr lang="en-US" altLang="ja-JP" sz="2800" b="1" dirty="0">
                <a:latin typeface="+mn-ea"/>
              </a:rPr>
              <a:t>e</a:t>
            </a:r>
            <a:r>
              <a:rPr kumimoji="1" lang="en-US" altLang="ja-JP" sz="2800" b="1" dirty="0">
                <a:latin typeface="+mn-ea"/>
              </a:rPr>
              <a:t>t cetera</a:t>
            </a:r>
            <a:endParaRPr kumimoji="1" lang="ja-JP" altLang="en-US" sz="2800" b="1" dirty="0">
              <a:latin typeface="+mn-ea"/>
            </a:endParaRPr>
          </a:p>
        </p:txBody>
      </p:sp>
      <p:sp>
        <p:nvSpPr>
          <p:cNvPr id="7" name="テキスト ボックス 6">
            <a:extLst>
              <a:ext uri="{FF2B5EF4-FFF2-40B4-BE49-F238E27FC236}">
                <a16:creationId xmlns:a16="http://schemas.microsoft.com/office/drawing/2014/main" id="{A9AB0E1D-B238-1EB6-EB3B-C8C46FCC99AA}"/>
              </a:ext>
            </a:extLst>
          </p:cNvPr>
          <p:cNvSpPr txBox="1"/>
          <p:nvPr/>
        </p:nvSpPr>
        <p:spPr>
          <a:xfrm>
            <a:off x="2460538" y="5106815"/>
            <a:ext cx="2647434" cy="523220"/>
          </a:xfrm>
          <a:prstGeom prst="rect">
            <a:avLst/>
          </a:prstGeom>
          <a:noFill/>
        </p:spPr>
        <p:txBody>
          <a:bodyPr wrap="square">
            <a:spAutoFit/>
          </a:bodyPr>
          <a:lstStyle/>
          <a:p>
            <a:r>
              <a:rPr lang="ja-JP" altLang="en-US" sz="2800" b="1" dirty="0"/>
              <a:t>・男性⇔女性</a:t>
            </a:r>
            <a:endParaRPr kumimoji="1" lang="en-US" altLang="ja-JP" sz="2800" b="1" dirty="0"/>
          </a:p>
        </p:txBody>
      </p:sp>
      <p:sp>
        <p:nvSpPr>
          <p:cNvPr id="9" name="テキスト ボックス 8">
            <a:extLst>
              <a:ext uri="{FF2B5EF4-FFF2-40B4-BE49-F238E27FC236}">
                <a16:creationId xmlns:a16="http://schemas.microsoft.com/office/drawing/2014/main" id="{E12D65AD-8459-7713-8F5E-1C473367496D}"/>
              </a:ext>
            </a:extLst>
          </p:cNvPr>
          <p:cNvSpPr txBox="1"/>
          <p:nvPr/>
        </p:nvSpPr>
        <p:spPr>
          <a:xfrm>
            <a:off x="2460538" y="4445581"/>
            <a:ext cx="2771003" cy="523220"/>
          </a:xfrm>
          <a:prstGeom prst="rect">
            <a:avLst/>
          </a:prstGeom>
          <a:noFill/>
        </p:spPr>
        <p:txBody>
          <a:bodyPr wrap="square">
            <a:spAutoFit/>
          </a:bodyPr>
          <a:lstStyle/>
          <a:p>
            <a:r>
              <a:rPr kumimoji="1" lang="ja-JP" altLang="en-US" sz="2800" b="1" dirty="0"/>
              <a:t>・身体のハンデ</a:t>
            </a:r>
            <a:endParaRPr kumimoji="1" lang="en-US" altLang="ja-JP" sz="2800" b="1" dirty="0"/>
          </a:p>
        </p:txBody>
      </p:sp>
      <p:sp>
        <p:nvSpPr>
          <p:cNvPr id="11" name="テキスト ボックス 10">
            <a:extLst>
              <a:ext uri="{FF2B5EF4-FFF2-40B4-BE49-F238E27FC236}">
                <a16:creationId xmlns:a16="http://schemas.microsoft.com/office/drawing/2014/main" id="{6FB01B09-30EE-02BE-8231-D007EA219353}"/>
              </a:ext>
            </a:extLst>
          </p:cNvPr>
          <p:cNvSpPr txBox="1"/>
          <p:nvPr/>
        </p:nvSpPr>
        <p:spPr>
          <a:xfrm>
            <a:off x="2460538" y="3784347"/>
            <a:ext cx="2647436" cy="523220"/>
          </a:xfrm>
          <a:prstGeom prst="rect">
            <a:avLst/>
          </a:prstGeom>
          <a:noFill/>
        </p:spPr>
        <p:txBody>
          <a:bodyPr wrap="square">
            <a:spAutoFit/>
          </a:bodyPr>
          <a:lstStyle/>
          <a:p>
            <a:r>
              <a:rPr lang="ja-JP" altLang="en-US" sz="2800" b="1" dirty="0"/>
              <a:t>・国　　籍</a:t>
            </a:r>
            <a:endParaRPr lang="en-US" altLang="ja-JP" sz="2800" b="1" dirty="0"/>
          </a:p>
        </p:txBody>
      </p:sp>
      <p:sp>
        <p:nvSpPr>
          <p:cNvPr id="13" name="テキスト ボックス 12">
            <a:extLst>
              <a:ext uri="{FF2B5EF4-FFF2-40B4-BE49-F238E27FC236}">
                <a16:creationId xmlns:a16="http://schemas.microsoft.com/office/drawing/2014/main" id="{5793C321-D063-DD4F-FCFE-2623BE85D8C4}"/>
              </a:ext>
            </a:extLst>
          </p:cNvPr>
          <p:cNvSpPr txBox="1"/>
          <p:nvPr/>
        </p:nvSpPr>
        <p:spPr>
          <a:xfrm>
            <a:off x="2460538" y="3121867"/>
            <a:ext cx="6107329" cy="523220"/>
          </a:xfrm>
          <a:prstGeom prst="rect">
            <a:avLst/>
          </a:prstGeom>
          <a:noFill/>
        </p:spPr>
        <p:txBody>
          <a:bodyPr wrap="square">
            <a:spAutoFit/>
          </a:bodyPr>
          <a:lstStyle/>
          <a:p>
            <a:r>
              <a:rPr kumimoji="1" lang="ja-JP" altLang="en-US" sz="2800" b="1" dirty="0"/>
              <a:t>・いつもスーツにネクタイ⇔作業着</a:t>
            </a:r>
            <a:endParaRPr kumimoji="1" lang="en-US" altLang="ja-JP" sz="2800" b="1" dirty="0"/>
          </a:p>
        </p:txBody>
      </p:sp>
      <p:sp>
        <p:nvSpPr>
          <p:cNvPr id="15" name="テキスト ボックス 14">
            <a:extLst>
              <a:ext uri="{FF2B5EF4-FFF2-40B4-BE49-F238E27FC236}">
                <a16:creationId xmlns:a16="http://schemas.microsoft.com/office/drawing/2014/main" id="{B48B8EB8-708B-445D-BBB7-11998AD927D4}"/>
              </a:ext>
            </a:extLst>
          </p:cNvPr>
          <p:cNvSpPr txBox="1"/>
          <p:nvPr/>
        </p:nvSpPr>
        <p:spPr>
          <a:xfrm>
            <a:off x="2460538" y="2462861"/>
            <a:ext cx="4612161" cy="523220"/>
          </a:xfrm>
          <a:prstGeom prst="rect">
            <a:avLst/>
          </a:prstGeom>
          <a:noFill/>
        </p:spPr>
        <p:txBody>
          <a:bodyPr wrap="square">
            <a:spAutoFit/>
          </a:bodyPr>
          <a:lstStyle/>
          <a:p>
            <a:r>
              <a:rPr lang="ja-JP" altLang="en-US" sz="2800" b="1" dirty="0"/>
              <a:t>・職業がら先生と呼ばれる</a:t>
            </a:r>
            <a:endParaRPr lang="en-US" altLang="ja-JP" sz="2800" b="1" dirty="0"/>
          </a:p>
        </p:txBody>
      </p:sp>
      <p:sp>
        <p:nvSpPr>
          <p:cNvPr id="17" name="テキスト ボックス 16">
            <a:extLst>
              <a:ext uri="{FF2B5EF4-FFF2-40B4-BE49-F238E27FC236}">
                <a16:creationId xmlns:a16="http://schemas.microsoft.com/office/drawing/2014/main" id="{135D5D37-F6DB-E342-C80F-6551502D7E4B}"/>
              </a:ext>
            </a:extLst>
          </p:cNvPr>
          <p:cNvSpPr txBox="1"/>
          <p:nvPr/>
        </p:nvSpPr>
        <p:spPr>
          <a:xfrm>
            <a:off x="2460538" y="1792219"/>
            <a:ext cx="5155858" cy="523220"/>
          </a:xfrm>
          <a:prstGeom prst="rect">
            <a:avLst/>
          </a:prstGeom>
          <a:noFill/>
        </p:spPr>
        <p:txBody>
          <a:bodyPr wrap="square">
            <a:spAutoFit/>
          </a:bodyPr>
          <a:lstStyle/>
          <a:p>
            <a:r>
              <a:rPr kumimoji="1" lang="ja-JP" altLang="en-US" sz="2800" b="1" dirty="0"/>
              <a:t>・事業規模が大きい⇔小さい</a:t>
            </a:r>
            <a:endParaRPr lang="en-US" altLang="ja-JP" sz="2800" b="1" dirty="0"/>
          </a:p>
        </p:txBody>
      </p:sp>
    </p:spTree>
    <p:extLst>
      <p:ext uri="{BB962C8B-B14F-4D97-AF65-F5344CB8AC3E}">
        <p14:creationId xmlns:p14="http://schemas.microsoft.com/office/powerpoint/2010/main" val="1181063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3" name="TextBox 4">
            <a:extLst>
              <a:ext uri="{FF2B5EF4-FFF2-40B4-BE49-F238E27FC236}">
                <a16:creationId xmlns:a16="http://schemas.microsoft.com/office/drawing/2014/main" id="{13D2F02E-D113-4B24-AE8B-891B51617272}"/>
              </a:ext>
            </a:extLst>
          </p:cNvPr>
          <p:cNvSpPr txBox="1"/>
          <p:nvPr/>
        </p:nvSpPr>
        <p:spPr>
          <a:xfrm>
            <a:off x="3395607" y="3075057"/>
            <a:ext cx="5400785"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ja-JP" altLang="en-US" sz="4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～スマートフォン編～</a:t>
            </a:r>
            <a:endParaRPr kumimoji="0" lang="ja" altLang="en-US" sz="4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extLst>
      <p:ext uri="{BB962C8B-B14F-4D97-AF65-F5344CB8AC3E}">
        <p14:creationId xmlns:p14="http://schemas.microsoft.com/office/powerpoint/2010/main" val="3864434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54BF7E14-BB02-4D76-85E4-7FD3867F262D}"/>
              </a:ext>
            </a:extLst>
          </p:cNvPr>
          <p:cNvSpPr txBox="1"/>
          <p:nvPr/>
        </p:nvSpPr>
        <p:spPr>
          <a:xfrm>
            <a:off x="508168" y="2921168"/>
            <a:ext cx="513874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4400" b="1" i="0" u="none" strike="noStrike" kern="1200" cap="none" spc="0" normalizeH="0" baseline="0" noProof="0" dirty="0">
                <a:ln>
                  <a:noFill/>
                </a:ln>
                <a:solidFill>
                  <a:srgbClr val="00B050"/>
                </a:solidFill>
                <a:effectLst/>
                <a:uLnTx/>
                <a:uFillTx/>
                <a:latin typeface="MS PGothic" panose="020B0600070205080204" pitchFamily="34" charset="-128"/>
                <a:ea typeface="MS PGothic" panose="020B0600070205080204" pitchFamily="34" charset="-128"/>
                <a:cs typeface="MS PGothic" panose="020B0604020202020204" pitchFamily="34" charset="0"/>
              </a:rPr>
              <a:t>　　　</a:t>
            </a:r>
            <a:r>
              <a:rPr kumimoji="0" lang="ja-JP" altLang="en-US"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携帯画面</a:t>
            </a:r>
            <a:endParaRPr kumimoji="0" lang="ja" altLang="en-US"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pic>
        <p:nvPicPr>
          <p:cNvPr id="9" name="グラフィックス 8" descr="戻る (RTL)">
            <a:extLst>
              <a:ext uri="{FF2B5EF4-FFF2-40B4-BE49-F238E27FC236}">
                <a16:creationId xmlns:a16="http://schemas.microsoft.com/office/drawing/2014/main" id="{2B8C9816-30A8-4E1E-BCED-E7F992C6D76E}"/>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82295" y="5804452"/>
            <a:ext cx="914400" cy="914400"/>
          </a:xfrm>
          <a:prstGeom prst="rect">
            <a:avLst/>
          </a:prstGeom>
        </p:spPr>
      </p:pic>
      <p:pic>
        <p:nvPicPr>
          <p:cNvPr id="2" name="図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5088" y="0"/>
            <a:ext cx="3324689" cy="6820852"/>
          </a:xfrm>
          <a:prstGeom prst="rect">
            <a:avLst/>
          </a:prstGeom>
        </p:spPr>
      </p:pic>
    </p:spTree>
    <p:custDataLst>
      <p:tags r:id="rId1"/>
    </p:custDataLst>
    <p:extLst>
      <p:ext uri="{BB962C8B-B14F-4D97-AF65-F5344CB8AC3E}">
        <p14:creationId xmlns:p14="http://schemas.microsoft.com/office/powerpoint/2010/main" val="858620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54BF7E14-BB02-4D76-85E4-7FD3867F262D}"/>
              </a:ext>
            </a:extLst>
          </p:cNvPr>
          <p:cNvSpPr txBox="1"/>
          <p:nvPr/>
        </p:nvSpPr>
        <p:spPr>
          <a:xfrm>
            <a:off x="1160632" y="2921168"/>
            <a:ext cx="513874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4400" b="1" i="0" u="none" strike="noStrike" kern="1200" cap="none" spc="0" normalizeH="0" baseline="0" noProof="0" dirty="0">
                <a:ln>
                  <a:noFill/>
                </a:ln>
                <a:solidFill>
                  <a:srgbClr val="00B050"/>
                </a:solidFill>
                <a:effectLst/>
                <a:uLnTx/>
                <a:uFillTx/>
                <a:latin typeface="MS PGothic" panose="020B0600070205080204" pitchFamily="34" charset="-128"/>
                <a:ea typeface="MS PGothic" panose="020B0600070205080204" pitchFamily="34" charset="-128"/>
                <a:cs typeface="MS PGothic" panose="020B0604020202020204" pitchFamily="34" charset="0"/>
              </a:rPr>
              <a:t>　　</a:t>
            </a:r>
            <a:r>
              <a:rPr kumimoji="0" lang="ja-JP" altLang="en-US"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携帯画面</a:t>
            </a:r>
            <a:endParaRPr kumimoji="0" lang="en-US" altLang="ja-JP"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pic>
        <p:nvPicPr>
          <p:cNvPr id="4" name="図 3">
            <a:extLst>
              <a:ext uri="{FF2B5EF4-FFF2-40B4-BE49-F238E27FC236}">
                <a16:creationId xmlns:a16="http://schemas.microsoft.com/office/drawing/2014/main" id="{F071B606-B0CF-4D95-A313-7CC083A390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620" y="104361"/>
            <a:ext cx="3167180" cy="6649278"/>
          </a:xfrm>
          <a:prstGeom prst="rect">
            <a:avLst/>
          </a:prstGeom>
        </p:spPr>
      </p:pic>
      <p:pic>
        <p:nvPicPr>
          <p:cNvPr id="7" name="グラフィックス 6" descr="戻る (RTL)">
            <a:extLst>
              <a:ext uri="{FF2B5EF4-FFF2-40B4-BE49-F238E27FC236}">
                <a16:creationId xmlns:a16="http://schemas.microsoft.com/office/drawing/2014/main" id="{AC178B65-4F87-4434-833E-C3D54200F29E}"/>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47758" y="4342794"/>
            <a:ext cx="914400" cy="914400"/>
          </a:xfrm>
          <a:prstGeom prst="rect">
            <a:avLst/>
          </a:prstGeom>
        </p:spPr>
      </p:pic>
      <p:sp>
        <p:nvSpPr>
          <p:cNvPr id="3" name="Rounded Rectangle 2">
            <a:extLst>
              <a:ext uri="{FF2B5EF4-FFF2-40B4-BE49-F238E27FC236}">
                <a16:creationId xmlns:a16="http://schemas.microsoft.com/office/drawing/2014/main" id="{860E4507-BBCA-801A-4C76-5783A0CCC7CA}"/>
              </a:ext>
            </a:extLst>
          </p:cNvPr>
          <p:cNvSpPr/>
          <p:nvPr/>
        </p:nvSpPr>
        <p:spPr>
          <a:xfrm>
            <a:off x="7261715" y="4542502"/>
            <a:ext cx="1189111" cy="380225"/>
          </a:xfrm>
          <a:prstGeom prst="roundRect">
            <a:avLst>
              <a:gd name="adj" fmla="val 50000"/>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S PGothic" panose="020B0604020202020204"/>
              <a:ea typeface="MS PMincho"/>
            </a:endParaRPr>
          </a:p>
        </p:txBody>
      </p:sp>
      <p:sp>
        <p:nvSpPr>
          <p:cNvPr id="10" name="テキスト ボックス 9">
            <a:extLst>
              <a:ext uri="{FF2B5EF4-FFF2-40B4-BE49-F238E27FC236}">
                <a16:creationId xmlns:a16="http://schemas.microsoft.com/office/drawing/2014/main" id="{EC4272DD-2678-7D61-0745-F7EA090A10BB}"/>
              </a:ext>
            </a:extLst>
          </p:cNvPr>
          <p:cNvSpPr txBox="1"/>
          <p:nvPr/>
        </p:nvSpPr>
        <p:spPr>
          <a:xfrm>
            <a:off x="2593679" y="5053353"/>
            <a:ext cx="6098058"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地区サイトをクリック</a:t>
            </a:r>
            <a:endParaRPr kumimoji="0" lang="en-US" altLang="ja"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custDataLst>
      <p:tags r:id="rId1"/>
    </p:custDataLst>
    <p:extLst>
      <p:ext uri="{BB962C8B-B14F-4D97-AF65-F5344CB8AC3E}">
        <p14:creationId xmlns:p14="http://schemas.microsoft.com/office/powerpoint/2010/main" val="3332658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B0BDD146-BF3B-4867-A297-446412C65C55}"/>
              </a:ext>
            </a:extLst>
          </p:cNvPr>
          <p:cNvSpPr txBox="1"/>
          <p:nvPr/>
        </p:nvSpPr>
        <p:spPr>
          <a:xfrm>
            <a:off x="1384634" y="2921168"/>
            <a:ext cx="471136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携帯画面</a:t>
            </a:r>
            <a:r>
              <a:rPr kumimoji="0" lang="ja-JP" altLang="en-US" sz="6000" b="1" i="0" u="none" strike="noStrike" kern="1200" cap="none" spc="0" normalizeH="0" baseline="0" noProof="0" dirty="0">
                <a:ln>
                  <a:noFill/>
                </a:ln>
                <a:solidFill>
                  <a:srgbClr val="005DAA"/>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　</a:t>
            </a:r>
            <a:endParaRPr kumimoji="0" lang="ja" altLang="en-US" sz="6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5386" y="0"/>
            <a:ext cx="3559878" cy="6858000"/>
          </a:xfrm>
          <a:prstGeom prst="rect">
            <a:avLst/>
          </a:prstGeom>
        </p:spPr>
      </p:pic>
      <p:sp>
        <p:nvSpPr>
          <p:cNvPr id="7" name="テキスト ボックス 6">
            <a:extLst>
              <a:ext uri="{FF2B5EF4-FFF2-40B4-BE49-F238E27FC236}">
                <a16:creationId xmlns:a16="http://schemas.microsoft.com/office/drawing/2014/main" id="{D3911C71-99BF-9F95-95E2-AD679936CDE7}"/>
              </a:ext>
            </a:extLst>
          </p:cNvPr>
          <p:cNvSpPr txBox="1"/>
          <p:nvPr/>
        </p:nvSpPr>
        <p:spPr>
          <a:xfrm>
            <a:off x="2096736" y="4633456"/>
            <a:ext cx="3104635"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下までスクロール</a:t>
            </a:r>
            <a:endParaRPr kumimoji="0" lang="ja"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custDataLst>
      <p:tags r:id="rId1"/>
    </p:custDataLst>
    <p:extLst>
      <p:ext uri="{BB962C8B-B14F-4D97-AF65-F5344CB8AC3E}">
        <p14:creationId xmlns:p14="http://schemas.microsoft.com/office/powerpoint/2010/main" val="3446856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8C9AD25-1026-A841-A9AF-BFC5AC93AD75}"/>
              </a:ext>
            </a:extLst>
          </p:cNvPr>
          <p:cNvSpPr txBox="1"/>
          <p:nvPr/>
        </p:nvSpPr>
        <p:spPr>
          <a:xfrm>
            <a:off x="1623396" y="2536158"/>
            <a:ext cx="513874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携帯画面</a:t>
            </a:r>
            <a:endParaRPr kumimoji="0" lang="en-US" altLang="ja-JP"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pic>
        <p:nvPicPr>
          <p:cNvPr id="3" name="図 2">
            <a:extLst>
              <a:ext uri="{FF2B5EF4-FFF2-40B4-BE49-F238E27FC236}">
                <a16:creationId xmlns:a16="http://schemas.microsoft.com/office/drawing/2014/main" id="{DF2E0B03-70F3-41A8-B55D-CF43BD748A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0091" y="72190"/>
            <a:ext cx="3219824" cy="6785810"/>
          </a:xfrm>
          <a:prstGeom prst="rect">
            <a:avLst/>
          </a:prstGeom>
        </p:spPr>
      </p:pic>
      <p:pic>
        <p:nvPicPr>
          <p:cNvPr id="4" name="グラフィックス 3" descr="カーソル">
            <a:extLst>
              <a:ext uri="{FF2B5EF4-FFF2-40B4-BE49-F238E27FC236}">
                <a16:creationId xmlns:a16="http://schemas.microsoft.com/office/drawing/2014/main" id="{5D4E4224-8A36-49DC-9583-8E17DDFF7012}"/>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37879" y="2965077"/>
            <a:ext cx="914400" cy="914400"/>
          </a:xfrm>
          <a:prstGeom prst="rect">
            <a:avLst/>
          </a:prstGeom>
        </p:spPr>
      </p:pic>
      <p:sp>
        <p:nvSpPr>
          <p:cNvPr id="2" name="Rounded Rectangle 1">
            <a:extLst>
              <a:ext uri="{FF2B5EF4-FFF2-40B4-BE49-F238E27FC236}">
                <a16:creationId xmlns:a16="http://schemas.microsoft.com/office/drawing/2014/main" id="{8D605A9A-5133-2DE8-9BD2-4FC544E84BB5}"/>
              </a:ext>
            </a:extLst>
          </p:cNvPr>
          <p:cNvSpPr/>
          <p:nvPr/>
        </p:nvSpPr>
        <p:spPr>
          <a:xfrm>
            <a:off x="7182464" y="2817593"/>
            <a:ext cx="1209367" cy="22639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S PGothic" panose="020B0604020202020204"/>
              <a:ea typeface="MS PMincho"/>
            </a:endParaRPr>
          </a:p>
        </p:txBody>
      </p:sp>
      <p:sp>
        <p:nvSpPr>
          <p:cNvPr id="8" name="テキスト ボックス 7">
            <a:extLst>
              <a:ext uri="{FF2B5EF4-FFF2-40B4-BE49-F238E27FC236}">
                <a16:creationId xmlns:a16="http://schemas.microsoft.com/office/drawing/2014/main" id="{23F6941C-59AC-A5A7-8D2C-8B70045EE31B}"/>
              </a:ext>
            </a:extLst>
          </p:cNvPr>
          <p:cNvSpPr txBox="1"/>
          <p:nvPr/>
        </p:nvSpPr>
        <p:spPr>
          <a:xfrm>
            <a:off x="1572845" y="4591633"/>
            <a:ext cx="5239848"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委員会・クラブ報告をクリック</a:t>
            </a:r>
            <a:endParaRPr kumimoji="0" lang="ja"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custDataLst>
      <p:tags r:id="rId1"/>
    </p:custDataLst>
    <p:extLst>
      <p:ext uri="{BB962C8B-B14F-4D97-AF65-F5344CB8AC3E}">
        <p14:creationId xmlns:p14="http://schemas.microsoft.com/office/powerpoint/2010/main" val="2680948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rgbClr val="C4F4D1"/>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78BDF23-1D3B-4F61-9D7D-411502571E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0651" y="0"/>
            <a:ext cx="3805813" cy="6858000"/>
          </a:xfrm>
          <a:prstGeom prst="rect">
            <a:avLst/>
          </a:prstGeom>
        </p:spPr>
      </p:pic>
      <p:sp>
        <p:nvSpPr>
          <p:cNvPr id="6" name="TextBox 4">
            <a:extLst>
              <a:ext uri="{FF2B5EF4-FFF2-40B4-BE49-F238E27FC236}">
                <a16:creationId xmlns:a16="http://schemas.microsoft.com/office/drawing/2014/main" id="{C16DF6C2-D0E7-4415-B4E1-994AF19C6313}"/>
              </a:ext>
            </a:extLst>
          </p:cNvPr>
          <p:cNvSpPr txBox="1"/>
          <p:nvPr/>
        </p:nvSpPr>
        <p:spPr>
          <a:xfrm>
            <a:off x="1222261" y="2413337"/>
            <a:ext cx="513874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携帯画面</a:t>
            </a:r>
            <a:endParaRPr kumimoji="0" lang="en-US" altLang="ja-JP"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pic>
        <p:nvPicPr>
          <p:cNvPr id="5" name="グラフィックス 4" descr="カーソル">
            <a:extLst>
              <a:ext uri="{FF2B5EF4-FFF2-40B4-BE49-F238E27FC236}">
                <a16:creationId xmlns:a16="http://schemas.microsoft.com/office/drawing/2014/main" id="{306E63E8-50B0-423D-966D-5C91CB59640F}"/>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20725" y="1156569"/>
            <a:ext cx="914400" cy="914400"/>
          </a:xfrm>
          <a:prstGeom prst="rect">
            <a:avLst/>
          </a:prstGeom>
        </p:spPr>
      </p:pic>
      <p:sp>
        <p:nvSpPr>
          <p:cNvPr id="8" name="テキスト ボックス 7">
            <a:extLst>
              <a:ext uri="{FF2B5EF4-FFF2-40B4-BE49-F238E27FC236}">
                <a16:creationId xmlns:a16="http://schemas.microsoft.com/office/drawing/2014/main" id="{A508A3DE-7FAF-A531-B92A-65CDACA05D2F}"/>
              </a:ext>
            </a:extLst>
          </p:cNvPr>
          <p:cNvSpPr txBox="1"/>
          <p:nvPr/>
        </p:nvSpPr>
        <p:spPr>
          <a:xfrm>
            <a:off x="1222261" y="5163702"/>
            <a:ext cx="6098058"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各月をクリックします</a:t>
            </a:r>
            <a:endParaRPr kumimoji="0" lang="en-US" altLang="ja-JP"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
        <p:nvSpPr>
          <p:cNvPr id="9" name="テキスト ボックス 8">
            <a:extLst>
              <a:ext uri="{FF2B5EF4-FFF2-40B4-BE49-F238E27FC236}">
                <a16:creationId xmlns:a16="http://schemas.microsoft.com/office/drawing/2014/main" id="{A0907EE7-A016-2D82-006A-07644031B1AB}"/>
              </a:ext>
            </a:extLst>
          </p:cNvPr>
          <p:cNvSpPr txBox="1"/>
          <p:nvPr/>
        </p:nvSpPr>
        <p:spPr>
          <a:xfrm>
            <a:off x="1222261" y="4515844"/>
            <a:ext cx="6098058"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会員数報告の閲覧ができます</a:t>
            </a:r>
            <a:endParaRPr kumimoji="0" lang="en-US" altLang="ja-JP"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custDataLst>
      <p:tags r:id="rId1"/>
    </p:custDataLst>
    <p:extLst>
      <p:ext uri="{BB962C8B-B14F-4D97-AF65-F5344CB8AC3E}">
        <p14:creationId xmlns:p14="http://schemas.microsoft.com/office/powerpoint/2010/main" val="4224561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C4F4D1"/>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DEC601A-704A-4A52-9262-C6FD95D9FB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6841" y="112294"/>
            <a:ext cx="3433011" cy="6858000"/>
          </a:xfrm>
          <a:prstGeom prst="rect">
            <a:avLst/>
          </a:prstGeom>
        </p:spPr>
      </p:pic>
      <p:sp>
        <p:nvSpPr>
          <p:cNvPr id="6" name="TextBox 4">
            <a:extLst>
              <a:ext uri="{FF2B5EF4-FFF2-40B4-BE49-F238E27FC236}">
                <a16:creationId xmlns:a16="http://schemas.microsoft.com/office/drawing/2014/main" id="{0808ABCD-204F-4EC0-8F69-C2E7174EF428}"/>
              </a:ext>
            </a:extLst>
          </p:cNvPr>
          <p:cNvSpPr txBox="1"/>
          <p:nvPr/>
        </p:nvSpPr>
        <p:spPr>
          <a:xfrm>
            <a:off x="1637744" y="2525631"/>
            <a:ext cx="373744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携帯画面</a:t>
            </a:r>
            <a:endParaRPr kumimoji="0" lang="en-US" altLang="ja-JP" sz="6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
        <p:nvSpPr>
          <p:cNvPr id="2" name="Rounded Rectangle 1">
            <a:extLst>
              <a:ext uri="{FF2B5EF4-FFF2-40B4-BE49-F238E27FC236}">
                <a16:creationId xmlns:a16="http://schemas.microsoft.com/office/drawing/2014/main" id="{EFE1B8EB-FE70-C010-7A00-444D654F0D4B}"/>
              </a:ext>
            </a:extLst>
          </p:cNvPr>
          <p:cNvSpPr/>
          <p:nvPr/>
        </p:nvSpPr>
        <p:spPr>
          <a:xfrm>
            <a:off x="6547894" y="988142"/>
            <a:ext cx="3170903" cy="2308123"/>
          </a:xfrm>
          <a:prstGeom prst="roundRect">
            <a:avLst>
              <a:gd name="adj" fmla="val 6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S PGothic" panose="020B0604020202020204"/>
              <a:ea typeface="MS PMincho"/>
            </a:endParaRPr>
          </a:p>
        </p:txBody>
      </p:sp>
      <p:sp>
        <p:nvSpPr>
          <p:cNvPr id="7" name="テキスト ボックス 6">
            <a:extLst>
              <a:ext uri="{FF2B5EF4-FFF2-40B4-BE49-F238E27FC236}">
                <a16:creationId xmlns:a16="http://schemas.microsoft.com/office/drawing/2014/main" id="{7C212CF6-798C-7AF1-C353-F7AA115364E2}"/>
              </a:ext>
            </a:extLst>
          </p:cNvPr>
          <p:cNvSpPr txBox="1"/>
          <p:nvPr/>
        </p:nvSpPr>
        <p:spPr>
          <a:xfrm>
            <a:off x="772771" y="4955336"/>
            <a:ext cx="6098058"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８４クラブの推移を閲覧できます</a:t>
            </a:r>
            <a:endParaRPr kumimoji="0" lang="ja"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custDataLst>
      <p:tags r:id="rId1"/>
    </p:custDataLst>
    <p:extLst>
      <p:ext uri="{BB962C8B-B14F-4D97-AF65-F5344CB8AC3E}">
        <p14:creationId xmlns:p14="http://schemas.microsoft.com/office/powerpoint/2010/main" val="193132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C4F4D1"/>
        </a:solidFill>
        <a:effectLst/>
      </p:bgPr>
    </p:bg>
    <p:spTree>
      <p:nvGrpSpPr>
        <p:cNvPr id="1" name=""/>
        <p:cNvGrpSpPr/>
        <p:nvPr/>
      </p:nvGrpSpPr>
      <p:grpSpPr>
        <a:xfrm>
          <a:off x="0" y="0"/>
          <a:ext cx="0" cy="0"/>
          <a:chOff x="0" y="0"/>
          <a:chExt cx="0" cy="0"/>
        </a:xfrm>
      </p:grpSpPr>
      <p:sp>
        <p:nvSpPr>
          <p:cNvPr id="3" name="TextBox 4">
            <a:extLst>
              <a:ext uri="{FF2B5EF4-FFF2-40B4-BE49-F238E27FC236}">
                <a16:creationId xmlns:a16="http://schemas.microsoft.com/office/drawing/2014/main" id="{13D2F02E-D113-4B24-AE8B-891B51617272}"/>
              </a:ext>
            </a:extLst>
          </p:cNvPr>
          <p:cNvSpPr txBox="1"/>
          <p:nvPr/>
        </p:nvSpPr>
        <p:spPr>
          <a:xfrm>
            <a:off x="4178438" y="3075057"/>
            <a:ext cx="3835123"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ja-JP" altLang="en-US" sz="4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～パソコン編～</a:t>
            </a:r>
            <a:endParaRPr kumimoji="0" lang="ja" altLang="en-US" sz="4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extLst>
      <p:ext uri="{BB962C8B-B14F-4D97-AF65-F5344CB8AC3E}">
        <p14:creationId xmlns:p14="http://schemas.microsoft.com/office/powerpoint/2010/main" val="49697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FC9066E-7FA0-4857-AA0E-0D685A7E95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7871" y="1002624"/>
            <a:ext cx="8736257" cy="5767153"/>
          </a:xfrm>
          <a:prstGeom prst="rect">
            <a:avLst/>
          </a:prstGeom>
        </p:spPr>
      </p:pic>
      <p:pic>
        <p:nvPicPr>
          <p:cNvPr id="4" name="グラフィックス 3" descr="戻る (RTL)">
            <a:extLst>
              <a:ext uri="{FF2B5EF4-FFF2-40B4-BE49-F238E27FC236}">
                <a16:creationId xmlns:a16="http://schemas.microsoft.com/office/drawing/2014/main" id="{784EFDD6-3C5C-4FB8-8614-F2BC386525FD}"/>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34596" y="1977585"/>
            <a:ext cx="914400" cy="914400"/>
          </a:xfrm>
          <a:prstGeom prst="rect">
            <a:avLst/>
          </a:prstGeom>
        </p:spPr>
      </p:pic>
      <p:sp>
        <p:nvSpPr>
          <p:cNvPr id="5" name="TextBox 4">
            <a:extLst>
              <a:ext uri="{FF2B5EF4-FFF2-40B4-BE49-F238E27FC236}">
                <a16:creationId xmlns:a16="http://schemas.microsoft.com/office/drawing/2014/main" id="{22D4B743-7A51-4CA9-BBE1-E601AE2B61B5}"/>
              </a:ext>
            </a:extLst>
          </p:cNvPr>
          <p:cNvSpPr txBox="1"/>
          <p:nvPr/>
        </p:nvSpPr>
        <p:spPr>
          <a:xfrm>
            <a:off x="406874" y="271066"/>
            <a:ext cx="95691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　　　の部分をクリックしてください。</a:t>
            </a:r>
            <a:endParaRPr kumimoji="0" lang="ja"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pic>
        <p:nvPicPr>
          <p:cNvPr id="6" name="グラフィックス 5" descr="戻る (RTL)">
            <a:extLst>
              <a:ext uri="{FF2B5EF4-FFF2-40B4-BE49-F238E27FC236}">
                <a16:creationId xmlns:a16="http://schemas.microsoft.com/office/drawing/2014/main" id="{EBA09972-7860-42A6-AC0F-D9E1F20C3A0C}"/>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4209" y="88224"/>
            <a:ext cx="914400" cy="914400"/>
          </a:xfrm>
          <a:prstGeom prst="rect">
            <a:avLst/>
          </a:prstGeom>
        </p:spPr>
      </p:pic>
      <p:sp>
        <p:nvSpPr>
          <p:cNvPr id="2" name="Rounded Rectangle 1">
            <a:extLst>
              <a:ext uri="{FF2B5EF4-FFF2-40B4-BE49-F238E27FC236}">
                <a16:creationId xmlns:a16="http://schemas.microsoft.com/office/drawing/2014/main" id="{58628130-9EAF-0CDE-30C3-1E3DF811A72C}"/>
              </a:ext>
            </a:extLst>
          </p:cNvPr>
          <p:cNvSpPr/>
          <p:nvPr/>
        </p:nvSpPr>
        <p:spPr>
          <a:xfrm>
            <a:off x="4348996" y="2170005"/>
            <a:ext cx="1143651" cy="52956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S PGothic" panose="020B0604020202020204"/>
              <a:ea typeface="MS PMincho"/>
            </a:endParaRPr>
          </a:p>
        </p:txBody>
      </p:sp>
    </p:spTree>
    <p:extLst>
      <p:ext uri="{BB962C8B-B14F-4D97-AF65-F5344CB8AC3E}">
        <p14:creationId xmlns:p14="http://schemas.microsoft.com/office/powerpoint/2010/main" val="185106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0D491A9-10FD-4B73-9ED4-DEC07D7283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4702" y="1327286"/>
            <a:ext cx="9222596" cy="5277678"/>
          </a:xfrm>
          <a:prstGeom prst="rect">
            <a:avLst/>
          </a:prstGeom>
        </p:spPr>
      </p:pic>
      <p:pic>
        <p:nvPicPr>
          <p:cNvPr id="4" name="グラフィックス 3" descr="戻る (RTL)">
            <a:extLst>
              <a:ext uri="{FF2B5EF4-FFF2-40B4-BE49-F238E27FC236}">
                <a16:creationId xmlns:a16="http://schemas.microsoft.com/office/drawing/2014/main" id="{C2FEF55B-7E95-4F67-BA3C-192BD9B9C4F4}"/>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3032" y="177676"/>
            <a:ext cx="914400" cy="914400"/>
          </a:xfrm>
          <a:prstGeom prst="rect">
            <a:avLst/>
          </a:prstGeom>
        </p:spPr>
      </p:pic>
      <p:sp>
        <p:nvSpPr>
          <p:cNvPr id="5" name="TextBox 4">
            <a:extLst>
              <a:ext uri="{FF2B5EF4-FFF2-40B4-BE49-F238E27FC236}">
                <a16:creationId xmlns:a16="http://schemas.microsoft.com/office/drawing/2014/main" id="{7A97384F-7271-4992-A9BF-1726786FE3C3}"/>
              </a:ext>
            </a:extLst>
          </p:cNvPr>
          <p:cNvSpPr txBox="1"/>
          <p:nvPr/>
        </p:nvSpPr>
        <p:spPr>
          <a:xfrm>
            <a:off x="542119" y="253036"/>
            <a:ext cx="95691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　　　の部分をクリックしてください。</a:t>
            </a:r>
            <a:endParaRPr kumimoji="0" lang="ja"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pic>
        <p:nvPicPr>
          <p:cNvPr id="6" name="グラフィックス 5" descr="戻る (RTL)">
            <a:extLst>
              <a:ext uri="{FF2B5EF4-FFF2-40B4-BE49-F238E27FC236}">
                <a16:creationId xmlns:a16="http://schemas.microsoft.com/office/drawing/2014/main" id="{3980C2D1-CE70-4FE7-AAB8-EE12E7E01140}"/>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10915" y="4534569"/>
            <a:ext cx="914400" cy="914400"/>
          </a:xfrm>
          <a:prstGeom prst="rect">
            <a:avLst/>
          </a:prstGeom>
        </p:spPr>
      </p:pic>
      <p:sp>
        <p:nvSpPr>
          <p:cNvPr id="2" name="Rounded Rectangle 1">
            <a:extLst>
              <a:ext uri="{FF2B5EF4-FFF2-40B4-BE49-F238E27FC236}">
                <a16:creationId xmlns:a16="http://schemas.microsoft.com/office/drawing/2014/main" id="{65296356-EECF-3913-E6FB-B82A63DF13FE}"/>
              </a:ext>
            </a:extLst>
          </p:cNvPr>
          <p:cNvSpPr/>
          <p:nvPr/>
        </p:nvSpPr>
        <p:spPr>
          <a:xfrm>
            <a:off x="3825315" y="4869144"/>
            <a:ext cx="1415845" cy="2452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S PGothic" panose="020B0604020202020204"/>
              <a:ea typeface="MS PMincho"/>
            </a:endParaRPr>
          </a:p>
        </p:txBody>
      </p:sp>
    </p:spTree>
    <p:extLst>
      <p:ext uri="{BB962C8B-B14F-4D97-AF65-F5344CB8AC3E}">
        <p14:creationId xmlns:p14="http://schemas.microsoft.com/office/powerpoint/2010/main" val="905441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A5E7B7-420E-7B3F-BFBF-1517F3CD9C09}"/>
              </a:ext>
            </a:extLst>
          </p:cNvPr>
          <p:cNvSpPr>
            <a:spLocks noGrp="1"/>
          </p:cNvSpPr>
          <p:nvPr>
            <p:ph type="title"/>
          </p:nvPr>
        </p:nvSpPr>
        <p:spPr>
          <a:xfrm>
            <a:off x="2418835" y="523534"/>
            <a:ext cx="7354330" cy="623416"/>
          </a:xfrm>
        </p:spPr>
        <p:txBody>
          <a:bodyPr>
            <a:noAutofit/>
          </a:bodyPr>
          <a:lstStyle/>
          <a:p>
            <a:r>
              <a:rPr lang="ja-JP" altLang="en-US" sz="4000" b="1" dirty="0">
                <a:latin typeface="+mn-ea"/>
                <a:ea typeface="+mn-ea"/>
              </a:rPr>
              <a:t>ロータリーから見た公正さは？</a:t>
            </a:r>
            <a:endParaRPr kumimoji="1" lang="ja-JP" altLang="en-US" sz="4000" b="1" dirty="0">
              <a:latin typeface="+mn-ea"/>
              <a:ea typeface="+mn-ea"/>
            </a:endParaRPr>
          </a:p>
        </p:txBody>
      </p:sp>
      <p:sp>
        <p:nvSpPr>
          <p:cNvPr id="5" name="テキスト ボックス 4">
            <a:extLst>
              <a:ext uri="{FF2B5EF4-FFF2-40B4-BE49-F238E27FC236}">
                <a16:creationId xmlns:a16="http://schemas.microsoft.com/office/drawing/2014/main" id="{48A7FDA1-3762-1A02-8561-AD25CA0A4337}"/>
              </a:ext>
            </a:extLst>
          </p:cNvPr>
          <p:cNvSpPr txBox="1"/>
          <p:nvPr/>
        </p:nvSpPr>
        <p:spPr>
          <a:xfrm>
            <a:off x="1529149" y="5136319"/>
            <a:ext cx="8072050" cy="519670"/>
          </a:xfrm>
          <a:prstGeom prst="rect">
            <a:avLst/>
          </a:prstGeom>
          <a:noFill/>
        </p:spPr>
        <p:txBody>
          <a:bodyPr wrap="square">
            <a:spAutoFit/>
          </a:bodyPr>
          <a:lstStyle/>
          <a:p>
            <a:r>
              <a:rPr lang="ja-JP" altLang="en-US" sz="2800" b="1" dirty="0"/>
              <a:t>・男性⇔女性　　　　　　　　　　　✖関係ない</a:t>
            </a:r>
            <a:endParaRPr kumimoji="1" lang="en-US" altLang="ja-JP" sz="2800" b="1" dirty="0"/>
          </a:p>
        </p:txBody>
      </p:sp>
      <p:sp>
        <p:nvSpPr>
          <p:cNvPr id="7" name="テキスト ボックス 6">
            <a:extLst>
              <a:ext uri="{FF2B5EF4-FFF2-40B4-BE49-F238E27FC236}">
                <a16:creationId xmlns:a16="http://schemas.microsoft.com/office/drawing/2014/main" id="{7EEBEF31-05A3-0E84-A5A0-EB5A8F446BE0}"/>
              </a:ext>
            </a:extLst>
          </p:cNvPr>
          <p:cNvSpPr txBox="1"/>
          <p:nvPr/>
        </p:nvSpPr>
        <p:spPr>
          <a:xfrm>
            <a:off x="1529149" y="4456443"/>
            <a:ext cx="8072050" cy="519670"/>
          </a:xfrm>
          <a:prstGeom prst="rect">
            <a:avLst/>
          </a:prstGeom>
          <a:noFill/>
        </p:spPr>
        <p:txBody>
          <a:bodyPr wrap="square">
            <a:spAutoFit/>
          </a:bodyPr>
          <a:lstStyle/>
          <a:p>
            <a:r>
              <a:rPr kumimoji="1" lang="ja-JP" altLang="en-US" sz="2800" b="1" dirty="0"/>
              <a:t>・身体のハンデ　　　　　　　　　　✖関係ない</a:t>
            </a:r>
            <a:endParaRPr kumimoji="1" lang="en-US" altLang="ja-JP" sz="2800" b="1" dirty="0"/>
          </a:p>
        </p:txBody>
      </p:sp>
      <p:sp>
        <p:nvSpPr>
          <p:cNvPr id="9" name="テキスト ボックス 8">
            <a:extLst>
              <a:ext uri="{FF2B5EF4-FFF2-40B4-BE49-F238E27FC236}">
                <a16:creationId xmlns:a16="http://schemas.microsoft.com/office/drawing/2014/main" id="{CD7FC4D0-1F74-7D89-7815-E8FED1E38562}"/>
              </a:ext>
            </a:extLst>
          </p:cNvPr>
          <p:cNvSpPr txBox="1"/>
          <p:nvPr/>
        </p:nvSpPr>
        <p:spPr>
          <a:xfrm>
            <a:off x="1529149" y="3755972"/>
            <a:ext cx="8072050" cy="534901"/>
          </a:xfrm>
          <a:prstGeom prst="rect">
            <a:avLst/>
          </a:prstGeom>
          <a:noFill/>
        </p:spPr>
        <p:txBody>
          <a:bodyPr wrap="square">
            <a:spAutoFit/>
          </a:bodyPr>
          <a:lstStyle/>
          <a:p>
            <a:r>
              <a:rPr lang="ja-JP" altLang="en-US" sz="2800" b="1" dirty="0"/>
              <a:t>・国　　籍　　　　　　　　　　　　✖関係ない</a:t>
            </a:r>
            <a:endParaRPr lang="en-US" altLang="ja-JP" sz="2800" b="1" dirty="0"/>
          </a:p>
        </p:txBody>
      </p:sp>
      <p:sp>
        <p:nvSpPr>
          <p:cNvPr id="11" name="テキスト ボックス 10">
            <a:extLst>
              <a:ext uri="{FF2B5EF4-FFF2-40B4-BE49-F238E27FC236}">
                <a16:creationId xmlns:a16="http://schemas.microsoft.com/office/drawing/2014/main" id="{40410454-1D46-C7EF-6024-88AF089D65D1}"/>
              </a:ext>
            </a:extLst>
          </p:cNvPr>
          <p:cNvSpPr txBox="1"/>
          <p:nvPr/>
        </p:nvSpPr>
        <p:spPr>
          <a:xfrm>
            <a:off x="1529149" y="3067182"/>
            <a:ext cx="8072050" cy="523220"/>
          </a:xfrm>
          <a:prstGeom prst="rect">
            <a:avLst/>
          </a:prstGeom>
          <a:noFill/>
        </p:spPr>
        <p:txBody>
          <a:bodyPr wrap="square">
            <a:spAutoFit/>
          </a:bodyPr>
          <a:lstStyle/>
          <a:p>
            <a:r>
              <a:rPr kumimoji="1" lang="ja-JP" altLang="en-US" sz="2800" b="1" dirty="0"/>
              <a:t>・いつもスーツにネクタイ⇔作業着　✖関係ない</a:t>
            </a:r>
            <a:endParaRPr kumimoji="1" lang="en-US" altLang="ja-JP" sz="2800" b="1" dirty="0"/>
          </a:p>
        </p:txBody>
      </p:sp>
      <p:sp>
        <p:nvSpPr>
          <p:cNvPr id="13" name="テキスト ボックス 12">
            <a:extLst>
              <a:ext uri="{FF2B5EF4-FFF2-40B4-BE49-F238E27FC236}">
                <a16:creationId xmlns:a16="http://schemas.microsoft.com/office/drawing/2014/main" id="{C8B51109-0957-BCA5-8ED4-AC33DBDDF928}"/>
              </a:ext>
            </a:extLst>
          </p:cNvPr>
          <p:cNvSpPr txBox="1"/>
          <p:nvPr/>
        </p:nvSpPr>
        <p:spPr>
          <a:xfrm>
            <a:off x="1529149" y="2378392"/>
            <a:ext cx="8072050" cy="523220"/>
          </a:xfrm>
          <a:prstGeom prst="rect">
            <a:avLst/>
          </a:prstGeom>
          <a:noFill/>
        </p:spPr>
        <p:txBody>
          <a:bodyPr wrap="square">
            <a:spAutoFit/>
          </a:bodyPr>
          <a:lstStyle/>
          <a:p>
            <a:r>
              <a:rPr lang="ja-JP" altLang="en-US" sz="2800" b="1" dirty="0"/>
              <a:t>・職業がら先生と呼ばれる　　　　　✖関係ない</a:t>
            </a:r>
            <a:endParaRPr lang="en-US" altLang="ja-JP" sz="2800" b="1" dirty="0"/>
          </a:p>
        </p:txBody>
      </p:sp>
      <p:sp>
        <p:nvSpPr>
          <p:cNvPr id="15" name="テキスト ボックス 14">
            <a:extLst>
              <a:ext uri="{FF2B5EF4-FFF2-40B4-BE49-F238E27FC236}">
                <a16:creationId xmlns:a16="http://schemas.microsoft.com/office/drawing/2014/main" id="{6CD0C366-5CDF-CFA5-90B6-4594AA42F3ED}"/>
              </a:ext>
            </a:extLst>
          </p:cNvPr>
          <p:cNvSpPr txBox="1"/>
          <p:nvPr/>
        </p:nvSpPr>
        <p:spPr>
          <a:xfrm>
            <a:off x="1529149" y="1689602"/>
            <a:ext cx="8072051" cy="523220"/>
          </a:xfrm>
          <a:prstGeom prst="rect">
            <a:avLst/>
          </a:prstGeom>
          <a:noFill/>
        </p:spPr>
        <p:txBody>
          <a:bodyPr wrap="square">
            <a:spAutoFit/>
          </a:bodyPr>
          <a:lstStyle/>
          <a:p>
            <a:r>
              <a:rPr kumimoji="1" lang="ja-JP" altLang="en-US" sz="2800" b="1" dirty="0"/>
              <a:t>・事業規模が大きい⇔小さい　　　　✖関係ない</a:t>
            </a:r>
            <a:endParaRPr kumimoji="1" lang="en-US" altLang="ja-JP" sz="2800" b="1" dirty="0"/>
          </a:p>
        </p:txBody>
      </p:sp>
    </p:spTree>
    <p:extLst>
      <p:ext uri="{BB962C8B-B14F-4D97-AF65-F5344CB8AC3E}">
        <p14:creationId xmlns:p14="http://schemas.microsoft.com/office/powerpoint/2010/main" val="984265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099844F-2148-4E45-A024-CE085C724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6648" y="1306144"/>
            <a:ext cx="8898704" cy="5253110"/>
          </a:xfrm>
          <a:prstGeom prst="rect">
            <a:avLst/>
          </a:prstGeom>
        </p:spPr>
      </p:pic>
      <p:sp>
        <p:nvSpPr>
          <p:cNvPr id="4" name="TextBox 4">
            <a:extLst>
              <a:ext uri="{FF2B5EF4-FFF2-40B4-BE49-F238E27FC236}">
                <a16:creationId xmlns:a16="http://schemas.microsoft.com/office/drawing/2014/main" id="{249222E8-8188-4711-88B5-6326A4DB9943}"/>
              </a:ext>
            </a:extLst>
          </p:cNvPr>
          <p:cNvSpPr txBox="1"/>
          <p:nvPr/>
        </p:nvSpPr>
        <p:spPr>
          <a:xfrm>
            <a:off x="101824" y="168442"/>
            <a:ext cx="1112765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委員会・クラブ報告をクリックするとこの画面になります</a:t>
            </a:r>
            <a:endParaRPr kumimoji="0" lang="en-US" altLang="ja-JP" sz="24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さらに下までスクロールすると・・・</a:t>
            </a:r>
            <a:endParaRPr kumimoji="0" lang="ja" altLang="en-US" sz="24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extLst>
      <p:ext uri="{BB962C8B-B14F-4D97-AF65-F5344CB8AC3E}">
        <p14:creationId xmlns:p14="http://schemas.microsoft.com/office/powerpoint/2010/main" val="1227286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ABD511D-52B0-4C18-B143-D899967FFE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0241" y="1805838"/>
            <a:ext cx="9431517" cy="4750906"/>
          </a:xfrm>
          <a:prstGeom prst="rect">
            <a:avLst/>
          </a:prstGeom>
        </p:spPr>
      </p:pic>
      <p:sp>
        <p:nvSpPr>
          <p:cNvPr id="4" name="TextBox 4">
            <a:extLst>
              <a:ext uri="{FF2B5EF4-FFF2-40B4-BE49-F238E27FC236}">
                <a16:creationId xmlns:a16="http://schemas.microsoft.com/office/drawing/2014/main" id="{03F85622-CC49-41E4-A9E4-04F5C9C8EAEF}"/>
              </a:ext>
            </a:extLst>
          </p:cNvPr>
          <p:cNvSpPr txBox="1"/>
          <p:nvPr/>
        </p:nvSpPr>
        <p:spPr>
          <a:xfrm>
            <a:off x="0" y="143452"/>
            <a:ext cx="57591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「会員数報告」画面に移動します。</a:t>
            </a:r>
            <a:endParaRPr kumimoji="0" lang="en-US" altLang="ja-JP"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
        <p:nvSpPr>
          <p:cNvPr id="8" name="テキスト ボックス 7">
            <a:extLst>
              <a:ext uri="{FF2B5EF4-FFF2-40B4-BE49-F238E27FC236}">
                <a16:creationId xmlns:a16="http://schemas.microsoft.com/office/drawing/2014/main" id="{CEA501B1-0043-5BFE-B113-711A6B303B6E}"/>
              </a:ext>
            </a:extLst>
          </p:cNvPr>
          <p:cNvSpPr txBox="1"/>
          <p:nvPr/>
        </p:nvSpPr>
        <p:spPr>
          <a:xfrm>
            <a:off x="92089" y="652756"/>
            <a:ext cx="9625913" cy="523220"/>
          </a:xfrm>
          <a:prstGeom prst="rect">
            <a:avLst/>
          </a:prstGeom>
          <a:noFill/>
        </p:spPr>
        <p:txBody>
          <a:bodyPr wrap="square">
            <a:spAutoFit/>
          </a:bodyPr>
          <a:lstStyle/>
          <a:p>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月別で２７６０地区の会員数の動きを見ることが出来ます。</a:t>
            </a:r>
            <a:endParaRPr lang="ja-JP" altLang="en-US" sz="2800" dirty="0"/>
          </a:p>
        </p:txBody>
      </p:sp>
      <p:sp>
        <p:nvSpPr>
          <p:cNvPr id="10" name="テキスト ボックス 9">
            <a:extLst>
              <a:ext uri="{FF2B5EF4-FFF2-40B4-BE49-F238E27FC236}">
                <a16:creationId xmlns:a16="http://schemas.microsoft.com/office/drawing/2014/main" id="{F93FE187-2A2E-75ED-9E49-3A829EF947B5}"/>
              </a:ext>
            </a:extLst>
          </p:cNvPr>
          <p:cNvSpPr txBox="1"/>
          <p:nvPr/>
        </p:nvSpPr>
        <p:spPr>
          <a:xfrm>
            <a:off x="92089" y="1175976"/>
            <a:ext cx="6098058"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現在はまだ表示されておりません。</a:t>
            </a:r>
            <a:endParaRPr kumimoji="0" lang="en-US" altLang="ja-JP"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extLst>
      <p:ext uri="{BB962C8B-B14F-4D97-AF65-F5344CB8AC3E}">
        <p14:creationId xmlns:p14="http://schemas.microsoft.com/office/powerpoint/2010/main" val="2525918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6" name="Subtitle 3">
            <a:extLst>
              <a:ext uri="{FF2B5EF4-FFF2-40B4-BE49-F238E27FC236}">
                <a16:creationId xmlns:a16="http://schemas.microsoft.com/office/drawing/2014/main" id="{597BB3C4-A25A-4E4F-BE28-871986059840}"/>
              </a:ext>
            </a:extLst>
          </p:cNvPr>
          <p:cNvSpPr txBox="1">
            <a:spLocks/>
          </p:cNvSpPr>
          <p:nvPr/>
        </p:nvSpPr>
        <p:spPr>
          <a:xfrm>
            <a:off x="0" y="2607069"/>
            <a:ext cx="12192000" cy="8219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S PMincho"/>
                <a:ea typeface="MS PMincho"/>
                <a:cs typeface="MS PMincho"/>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S PMincho"/>
                <a:ea typeface="MS PMincho"/>
                <a:cs typeface="MS PMincho"/>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S PMincho"/>
                <a:ea typeface="MS PMincho"/>
                <a:cs typeface="MS PMincho"/>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ja" altLang="en-US" sz="4800" b="1" i="0" u="none" strike="noStrike" kern="1200" cap="none" spc="0" normalizeH="0" baseline="0" noProof="0" dirty="0">
              <a:ln>
                <a:noFill/>
              </a:ln>
              <a:solidFill>
                <a:srgbClr val="17448F"/>
              </a:solidFill>
              <a:effectLst/>
              <a:uLnTx/>
              <a:uFillTx/>
              <a:latin typeface="MS PGothic" panose="020B0600070205080204" pitchFamily="34" charset="-128"/>
              <a:ea typeface="MS PGothic" panose="020B0600070205080204" pitchFamily="34" charset="-128"/>
              <a:cs typeface="MS PGothic" panose="020B0604020202020204" pitchFamily="34" charset="0"/>
            </a:endParaRPr>
          </a:p>
        </p:txBody>
      </p:sp>
      <p:sp>
        <p:nvSpPr>
          <p:cNvPr id="8" name="Text Placeholder 6">
            <a:extLst>
              <a:ext uri="{FF2B5EF4-FFF2-40B4-BE49-F238E27FC236}">
                <a16:creationId xmlns:a16="http://schemas.microsoft.com/office/drawing/2014/main" id="{D8087504-2937-DA49-A67C-4C1312BE8F43}"/>
              </a:ext>
            </a:extLst>
          </p:cNvPr>
          <p:cNvSpPr txBox="1">
            <a:spLocks/>
          </p:cNvSpPr>
          <p:nvPr/>
        </p:nvSpPr>
        <p:spPr>
          <a:xfrm>
            <a:off x="101823" y="6960359"/>
            <a:ext cx="5329985" cy="987620"/>
          </a:xfrm>
          <a:prstGeom prst="rect">
            <a:avLst/>
          </a:prstGeom>
          <a:noFill/>
          <a:ln w="44450">
            <a:noFill/>
          </a:ln>
        </p:spPr>
        <p:txBody>
          <a:bodyPr vert="horz" lIns="91440" tIns="0" rIns="91440" bIns="0" rtlCol="0" anchor="t" anchorCtr="0"/>
          <a:lstStyle>
            <a:defPPr>
              <a:defRPr lang="ja"/>
            </a:defPPr>
            <a:lvl1pPr marL="0" algn="r" defTabSz="914400" rtl="0" eaLnBrk="1" latinLnBrk="0" hangingPunct="1">
              <a:defRPr sz="1200" kern="1200">
                <a:solidFill>
                  <a:schemeClr val="tx1">
                    <a:tint val="75000"/>
                  </a:schemeClr>
                </a:solidFill>
                <a:latin typeface="MS PMincho"/>
                <a:ea typeface="MS PMincho"/>
                <a:cs typeface="MS PMincho"/>
              </a:defRPr>
            </a:lvl1pPr>
            <a:lvl2pPr marL="457200" algn="l" defTabSz="914400" rtl="0" eaLnBrk="1" latinLnBrk="0" hangingPunct="1">
              <a:defRPr sz="1800" kern="1200">
                <a:solidFill>
                  <a:schemeClr val="tx1"/>
                </a:solidFill>
                <a:latin typeface="MS PMincho"/>
                <a:ea typeface="MS PMincho"/>
                <a:cs typeface="MS PMincho"/>
              </a:defRPr>
            </a:lvl2pPr>
            <a:lvl3pPr marL="914400" algn="l" defTabSz="914400" rtl="0" eaLnBrk="1" latinLnBrk="0" hangingPunct="1">
              <a:defRPr sz="1800" kern="1200">
                <a:solidFill>
                  <a:schemeClr val="tx1"/>
                </a:solidFill>
                <a:latin typeface="MS PMincho"/>
                <a:ea typeface="MS PMincho"/>
                <a:cs typeface="MS PMincho"/>
              </a:defRPr>
            </a:lvl3pPr>
            <a:lvl4pPr marL="1371600" algn="l" defTabSz="914400" rtl="0" eaLnBrk="1" latinLnBrk="0" hangingPunct="1">
              <a:defRPr sz="1800" kern="1200">
                <a:solidFill>
                  <a:schemeClr val="tx1"/>
                </a:solidFill>
                <a:latin typeface="MS PMincho"/>
                <a:ea typeface="MS PMincho"/>
                <a:cs typeface="MS PMincho"/>
              </a:defRPr>
            </a:lvl4pPr>
            <a:lvl5pPr marL="1828800" algn="l" defTabSz="914400" rtl="0" eaLnBrk="1" latinLnBrk="0" hangingPunct="1">
              <a:defRPr sz="1800" kern="1200">
                <a:solidFill>
                  <a:schemeClr val="tx1"/>
                </a:solidFill>
                <a:latin typeface="MS PMincho"/>
                <a:ea typeface="MS PMincho"/>
                <a:cs typeface="MS PMincho"/>
              </a:defRPr>
            </a:lvl5pPr>
            <a:lvl6pPr marL="2286000" algn="l" defTabSz="914400" rtl="0" eaLnBrk="1" latinLnBrk="0" hangingPunct="1">
              <a:defRPr sz="1800" kern="1200">
                <a:solidFill>
                  <a:schemeClr val="tx1"/>
                </a:solidFill>
                <a:latin typeface="MS PMincho"/>
                <a:ea typeface="MS PMincho"/>
                <a:cs typeface="MS PMincho"/>
              </a:defRPr>
            </a:lvl6pPr>
            <a:lvl7pPr marL="2743200" algn="l" defTabSz="914400" rtl="0" eaLnBrk="1" latinLnBrk="0" hangingPunct="1">
              <a:defRPr sz="1800" kern="1200">
                <a:solidFill>
                  <a:schemeClr val="tx1"/>
                </a:solidFill>
                <a:latin typeface="MS PMincho"/>
                <a:ea typeface="MS PMincho"/>
                <a:cs typeface="MS PMincho"/>
              </a:defRPr>
            </a:lvl7pPr>
            <a:lvl8pPr marL="3200400" algn="l" defTabSz="914400" rtl="0" eaLnBrk="1" latinLnBrk="0" hangingPunct="1">
              <a:defRPr sz="1800" kern="1200">
                <a:solidFill>
                  <a:schemeClr val="tx1"/>
                </a:solidFill>
                <a:latin typeface="MS PMincho"/>
                <a:ea typeface="MS PMincho"/>
                <a:cs typeface="MS PMincho"/>
              </a:defRPr>
            </a:lvl8pPr>
            <a:lvl9pPr marL="3657600" algn="l" defTabSz="914400" rtl="0" eaLnBrk="1" latinLnBrk="0" hangingPunct="1">
              <a:defRPr sz="1800" kern="1200">
                <a:solidFill>
                  <a:schemeClr val="tx1"/>
                </a:solidFill>
                <a:latin typeface="MS PMincho"/>
                <a:ea typeface="MS PMincho"/>
                <a:cs typeface="MS PMincho"/>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 altLang="en-US" sz="3600" b="1" i="0" u="none" strike="noStrike" kern="1200" cap="none" spc="0" normalizeH="0" baseline="0" noProof="0" dirty="0">
              <a:ln>
                <a:noFill/>
              </a:ln>
              <a:solidFill>
                <a:srgbClr val="DA1A5A"/>
              </a:solidFill>
              <a:effectLst/>
              <a:uLnTx/>
              <a:uFillTx/>
              <a:latin typeface="MS PGothic" panose="020B0604020202020204" pitchFamily="34" charset="0"/>
              <a:ea typeface="MS PGothic" charset="0"/>
              <a:cs typeface="MS PGothic" panose="020B0604020202020204" pitchFamily="34" charset="0"/>
            </a:endParaRPr>
          </a:p>
        </p:txBody>
      </p:sp>
      <p:pic>
        <p:nvPicPr>
          <p:cNvPr id="3" name="図 2">
            <a:extLst>
              <a:ext uri="{FF2B5EF4-FFF2-40B4-BE49-F238E27FC236}">
                <a16:creationId xmlns:a16="http://schemas.microsoft.com/office/drawing/2014/main" id="{1EDAD0D2-6535-4934-938B-5FF3AE678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2509" y="1837315"/>
            <a:ext cx="9686981" cy="4320358"/>
          </a:xfrm>
          <a:prstGeom prst="rect">
            <a:avLst/>
          </a:prstGeom>
        </p:spPr>
      </p:pic>
      <p:sp>
        <p:nvSpPr>
          <p:cNvPr id="10" name="TextBox 4">
            <a:extLst>
              <a:ext uri="{FF2B5EF4-FFF2-40B4-BE49-F238E27FC236}">
                <a16:creationId xmlns:a16="http://schemas.microsoft.com/office/drawing/2014/main" id="{3C52128F-7F17-4B7C-AF31-6117568CE0B5}"/>
              </a:ext>
            </a:extLst>
          </p:cNvPr>
          <p:cNvSpPr txBox="1"/>
          <p:nvPr/>
        </p:nvSpPr>
        <p:spPr>
          <a:xfrm>
            <a:off x="0" y="174242"/>
            <a:ext cx="945682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「会員数報告」画面に移動します。月別で２７６０地区の会員数の動きを見ることが出来ます。</a:t>
            </a:r>
            <a:endParaRPr kumimoji="0" lang="en-US" altLang="ja-JP"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
        <p:nvSpPr>
          <p:cNvPr id="2" name="Rounded Rectangle 1">
            <a:extLst>
              <a:ext uri="{FF2B5EF4-FFF2-40B4-BE49-F238E27FC236}">
                <a16:creationId xmlns:a16="http://schemas.microsoft.com/office/drawing/2014/main" id="{361138DD-41C6-2010-24A3-B148CF467310}"/>
              </a:ext>
            </a:extLst>
          </p:cNvPr>
          <p:cNvSpPr/>
          <p:nvPr/>
        </p:nvSpPr>
        <p:spPr>
          <a:xfrm>
            <a:off x="2766815" y="2711623"/>
            <a:ext cx="1445342" cy="209427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S PGothic" panose="020B0604020202020204"/>
              <a:ea typeface="MS PMincho"/>
            </a:endParaRPr>
          </a:p>
        </p:txBody>
      </p:sp>
      <p:sp>
        <p:nvSpPr>
          <p:cNvPr id="9" name="テキスト ボックス 8">
            <a:extLst>
              <a:ext uri="{FF2B5EF4-FFF2-40B4-BE49-F238E27FC236}">
                <a16:creationId xmlns:a16="http://schemas.microsoft.com/office/drawing/2014/main" id="{F93A99D0-5933-BAF8-A49E-268CD1C6D97F}"/>
              </a:ext>
            </a:extLst>
          </p:cNvPr>
          <p:cNvSpPr txBox="1"/>
          <p:nvPr/>
        </p:nvSpPr>
        <p:spPr>
          <a:xfrm>
            <a:off x="8500863" y="6298145"/>
            <a:ext cx="248429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前年度の画面</a:t>
            </a:r>
            <a:endParaRPr kumimoji="0" lang="en-US" altLang="ja-JP"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custDataLst>
      <p:tags r:id="rId1"/>
    </p:custDataLst>
    <p:extLst>
      <p:ext uri="{BB962C8B-B14F-4D97-AF65-F5344CB8AC3E}">
        <p14:creationId xmlns:p14="http://schemas.microsoft.com/office/powerpoint/2010/main" val="3630136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6" name="Subtitle 3">
            <a:extLst>
              <a:ext uri="{FF2B5EF4-FFF2-40B4-BE49-F238E27FC236}">
                <a16:creationId xmlns:a16="http://schemas.microsoft.com/office/drawing/2014/main" id="{597BB3C4-A25A-4E4F-BE28-871986059840}"/>
              </a:ext>
            </a:extLst>
          </p:cNvPr>
          <p:cNvSpPr txBox="1">
            <a:spLocks/>
          </p:cNvSpPr>
          <p:nvPr/>
        </p:nvSpPr>
        <p:spPr>
          <a:xfrm>
            <a:off x="0" y="2607069"/>
            <a:ext cx="12192000" cy="8219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S PMincho"/>
                <a:ea typeface="MS PMincho"/>
                <a:cs typeface="MS PMincho"/>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S PMincho"/>
                <a:ea typeface="MS PMincho"/>
                <a:cs typeface="MS PMincho"/>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S PMincho"/>
                <a:ea typeface="MS PMincho"/>
                <a:cs typeface="MS PMincho"/>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ja" altLang="en-US" sz="4800" b="1" i="0" u="none" strike="noStrike" kern="1200" cap="none" spc="0" normalizeH="0" baseline="0" noProof="0" dirty="0">
              <a:ln>
                <a:noFill/>
              </a:ln>
              <a:solidFill>
                <a:srgbClr val="17448F"/>
              </a:solidFill>
              <a:effectLst/>
              <a:uLnTx/>
              <a:uFillTx/>
              <a:latin typeface="MS PGothic" panose="020B0600070205080204" pitchFamily="34" charset="-128"/>
              <a:ea typeface="MS PGothic" panose="020B0600070205080204" pitchFamily="34" charset="-128"/>
              <a:cs typeface="MS PGothic" panose="020B0604020202020204" pitchFamily="34" charset="0"/>
            </a:endParaRPr>
          </a:p>
        </p:txBody>
      </p:sp>
      <p:sp>
        <p:nvSpPr>
          <p:cNvPr id="9" name="Text Placeholder 6">
            <a:extLst>
              <a:ext uri="{FF2B5EF4-FFF2-40B4-BE49-F238E27FC236}">
                <a16:creationId xmlns:a16="http://schemas.microsoft.com/office/drawing/2014/main" id="{70B57BDF-0193-1346-81CD-C864399467A9}"/>
              </a:ext>
            </a:extLst>
          </p:cNvPr>
          <p:cNvSpPr txBox="1">
            <a:spLocks/>
          </p:cNvSpPr>
          <p:nvPr/>
        </p:nvSpPr>
        <p:spPr>
          <a:xfrm>
            <a:off x="4309872" y="5297925"/>
            <a:ext cx="3572256" cy="1149407"/>
          </a:xfrm>
          <a:prstGeom prst="rect">
            <a:avLst/>
          </a:prstGeom>
          <a:noFill/>
          <a:ln w="44450">
            <a:solidFill>
              <a:srgbClr val="15458F"/>
            </a:solidFill>
          </a:ln>
        </p:spPr>
        <p:txBody>
          <a:bodyPr vert="horz" lIns="91440" tIns="0" rIns="91440" bIns="0" rtlCol="0" anchor="ctr"/>
          <a:lstStyle>
            <a:defPPr>
              <a:defRPr lang="ja"/>
            </a:defPPr>
            <a:lvl1pPr marL="0" algn="r" defTabSz="914400" rtl="0" eaLnBrk="1" latinLnBrk="0" hangingPunct="1">
              <a:defRPr sz="1200" kern="1200">
                <a:solidFill>
                  <a:schemeClr val="tx1">
                    <a:tint val="75000"/>
                  </a:schemeClr>
                </a:solidFill>
                <a:latin typeface="MS PMincho"/>
                <a:ea typeface="MS PMincho"/>
                <a:cs typeface="MS PMincho"/>
              </a:defRPr>
            </a:lvl1pPr>
            <a:lvl2pPr marL="457200" algn="l" defTabSz="914400" rtl="0" eaLnBrk="1" latinLnBrk="0" hangingPunct="1">
              <a:defRPr sz="1800" kern="1200">
                <a:solidFill>
                  <a:schemeClr val="tx1"/>
                </a:solidFill>
                <a:latin typeface="MS PMincho"/>
                <a:ea typeface="MS PMincho"/>
                <a:cs typeface="MS PMincho"/>
              </a:defRPr>
            </a:lvl2pPr>
            <a:lvl3pPr marL="914400" algn="l" defTabSz="914400" rtl="0" eaLnBrk="1" latinLnBrk="0" hangingPunct="1">
              <a:defRPr sz="1800" kern="1200">
                <a:solidFill>
                  <a:schemeClr val="tx1"/>
                </a:solidFill>
                <a:latin typeface="MS PMincho"/>
                <a:ea typeface="MS PMincho"/>
                <a:cs typeface="MS PMincho"/>
              </a:defRPr>
            </a:lvl3pPr>
            <a:lvl4pPr marL="1371600" algn="l" defTabSz="914400" rtl="0" eaLnBrk="1" latinLnBrk="0" hangingPunct="1">
              <a:defRPr sz="1800" kern="1200">
                <a:solidFill>
                  <a:schemeClr val="tx1"/>
                </a:solidFill>
                <a:latin typeface="MS PMincho"/>
                <a:ea typeface="MS PMincho"/>
                <a:cs typeface="MS PMincho"/>
              </a:defRPr>
            </a:lvl4pPr>
            <a:lvl5pPr marL="1828800" algn="l" defTabSz="914400" rtl="0" eaLnBrk="1" latinLnBrk="0" hangingPunct="1">
              <a:defRPr sz="1800" kern="1200">
                <a:solidFill>
                  <a:schemeClr val="tx1"/>
                </a:solidFill>
                <a:latin typeface="MS PMincho"/>
                <a:ea typeface="MS PMincho"/>
                <a:cs typeface="MS PMincho"/>
              </a:defRPr>
            </a:lvl5pPr>
            <a:lvl6pPr marL="2286000" algn="l" defTabSz="914400" rtl="0" eaLnBrk="1" latinLnBrk="0" hangingPunct="1">
              <a:defRPr sz="1800" kern="1200">
                <a:solidFill>
                  <a:schemeClr val="tx1"/>
                </a:solidFill>
                <a:latin typeface="MS PMincho"/>
                <a:ea typeface="MS PMincho"/>
                <a:cs typeface="MS PMincho"/>
              </a:defRPr>
            </a:lvl6pPr>
            <a:lvl7pPr marL="2743200" algn="l" defTabSz="914400" rtl="0" eaLnBrk="1" latinLnBrk="0" hangingPunct="1">
              <a:defRPr sz="1800" kern="1200">
                <a:solidFill>
                  <a:schemeClr val="tx1"/>
                </a:solidFill>
                <a:latin typeface="MS PMincho"/>
                <a:ea typeface="MS PMincho"/>
                <a:cs typeface="MS PMincho"/>
              </a:defRPr>
            </a:lvl7pPr>
            <a:lvl8pPr marL="3200400" algn="l" defTabSz="914400" rtl="0" eaLnBrk="1" latinLnBrk="0" hangingPunct="1">
              <a:defRPr sz="1800" kern="1200">
                <a:solidFill>
                  <a:schemeClr val="tx1"/>
                </a:solidFill>
                <a:latin typeface="MS PMincho"/>
                <a:ea typeface="MS PMincho"/>
                <a:cs typeface="MS PMincho"/>
              </a:defRPr>
            </a:lvl8pPr>
            <a:lvl9pPr marL="3657600" algn="l" defTabSz="914400" rtl="0" eaLnBrk="1" latinLnBrk="0" hangingPunct="1">
              <a:defRPr sz="1800" kern="1200">
                <a:solidFill>
                  <a:schemeClr val="tx1"/>
                </a:solidFill>
                <a:latin typeface="MS PMincho"/>
                <a:ea typeface="MS PMincho"/>
                <a:cs typeface="MS PMincho"/>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 altLang="en-US" sz="1600" b="1" i="0" u="none" strike="noStrike" kern="1200" cap="none" spc="0" normalizeH="0" baseline="0" noProof="0" dirty="0">
                <a:ln>
                  <a:noFill/>
                </a:ln>
                <a:solidFill>
                  <a:srgbClr val="15458F"/>
                </a:solidFill>
                <a:effectLst/>
                <a:uLnTx/>
                <a:uFillTx/>
                <a:latin typeface="MS PGothic" panose="020B0600070205080204" pitchFamily="34" charset="-128"/>
                <a:ea typeface="MS PGothic" panose="020B0600070205080204" pitchFamily="34" charset="-128"/>
              </a:rPr>
              <a:t>クラブ名を追加したロータリーロゴを</a:t>
            </a:r>
            <a:br>
              <a:rPr kumimoji="0" lang="en-US" altLang="ja" sz="1600" b="1" i="0" u="none" strike="noStrike" kern="1200" cap="none" spc="0" normalizeH="0" baseline="0" noProof="0" dirty="0">
                <a:ln>
                  <a:noFill/>
                </a:ln>
                <a:solidFill>
                  <a:srgbClr val="15458F"/>
                </a:solidFill>
                <a:effectLst/>
                <a:uLnTx/>
                <a:uFillTx/>
                <a:latin typeface="MS PGothic" panose="020B0600070205080204" pitchFamily="34" charset="-128"/>
                <a:ea typeface="MS PGothic" panose="020B0600070205080204" pitchFamily="34" charset="-128"/>
              </a:rPr>
            </a:br>
            <a:r>
              <a:rPr kumimoji="0" lang="ja" altLang="en-US" sz="1600" b="1" i="0" u="none" strike="noStrike" kern="1200" cap="none" spc="0" normalizeH="0" baseline="0" noProof="0" dirty="0">
                <a:ln>
                  <a:noFill/>
                </a:ln>
                <a:solidFill>
                  <a:srgbClr val="15458F"/>
                </a:solidFill>
                <a:effectLst/>
                <a:uLnTx/>
                <a:uFillTx/>
                <a:latin typeface="MS PGothic" panose="020B0600070205080204" pitchFamily="34" charset="-128"/>
                <a:ea typeface="MS PGothic" panose="020B0600070205080204" pitchFamily="34" charset="-128"/>
              </a:rPr>
              <a:t>ここに配置します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 altLang="en-US" sz="1200" b="0" i="0" u="none" strike="noStrike" kern="1200" cap="none" spc="0" normalizeH="0" baseline="0" noProof="0" dirty="0">
                <a:ln>
                  <a:noFill/>
                </a:ln>
                <a:solidFill>
                  <a:srgbClr val="15458F"/>
                </a:solidFill>
                <a:effectLst/>
                <a:uLnTx/>
                <a:uFillTx/>
                <a:latin typeface="MS PGothic" panose="020B0600070205080204" pitchFamily="34" charset="-128"/>
                <a:ea typeface="MS PGothic" panose="020B0600070205080204" pitchFamily="34" charset="-128"/>
              </a:rPr>
              <a:t>（クラブロゴの詳細は  本資料</a:t>
            </a:r>
            <a:r>
              <a:rPr kumimoji="0" lang="en-US" altLang="ja" sz="1200" b="0" i="0" u="none" strike="noStrike" kern="1200" cap="none" spc="0" normalizeH="0" baseline="0" noProof="0" dirty="0">
                <a:ln>
                  <a:noFill/>
                </a:ln>
                <a:solidFill>
                  <a:srgbClr val="15458F"/>
                </a:solidFill>
                <a:effectLst/>
                <a:uLnTx/>
                <a:uFillTx/>
                <a:latin typeface="MS PGothic" panose="020B0600070205080204" pitchFamily="34" charset="-128"/>
                <a:ea typeface="MS PGothic" panose="020B0600070205080204" pitchFamily="34" charset="-128"/>
              </a:rPr>
              <a:t>5</a:t>
            </a:r>
            <a:r>
              <a:rPr kumimoji="0" lang="ja" altLang="en-US" sz="1200" b="0" i="0" u="none" strike="noStrike" kern="1200" cap="none" spc="0" normalizeH="0" baseline="0" noProof="0" dirty="0">
                <a:ln>
                  <a:noFill/>
                </a:ln>
                <a:solidFill>
                  <a:srgbClr val="15458F"/>
                </a:solidFill>
                <a:effectLst/>
                <a:uLnTx/>
                <a:uFillTx/>
                <a:latin typeface="MS PGothic" panose="020B0600070205080204" pitchFamily="34" charset="-128"/>
                <a:ea typeface="MS PGothic" panose="020B0600070205080204" pitchFamily="34" charset="-128"/>
              </a:rPr>
              <a:t>枚目のスライドを参照してください）。</a:t>
            </a:r>
            <a:endParaRPr kumimoji="0" lang="ja" altLang="en-US" sz="1800" b="1" i="0" u="none" strike="noStrike" kern="1200" cap="none" spc="0" normalizeH="0" baseline="0" noProof="0" dirty="0">
              <a:ln>
                <a:noFill/>
              </a:ln>
              <a:solidFill>
                <a:srgbClr val="15458F"/>
              </a:solidFill>
              <a:effectLst/>
              <a:uLnTx/>
              <a:uFillTx/>
              <a:latin typeface="MS PGothic" panose="020B0600070205080204" pitchFamily="34" charset="-128"/>
              <a:ea typeface="MS PGothic" panose="020B0600070205080204" pitchFamily="34" charset="-128"/>
              <a:cs typeface="MS PGothic" panose="020B0604020202020204" pitchFamily="34" charset="0"/>
            </a:endParaRPr>
          </a:p>
        </p:txBody>
      </p:sp>
      <p:pic>
        <p:nvPicPr>
          <p:cNvPr id="5" name="図 4">
            <a:extLst>
              <a:ext uri="{FF2B5EF4-FFF2-40B4-BE49-F238E27FC236}">
                <a16:creationId xmlns:a16="http://schemas.microsoft.com/office/drawing/2014/main" id="{3C6E7F05-B5EE-47C1-8486-97F71E0B9A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7010" y="962526"/>
            <a:ext cx="9897979" cy="5895474"/>
          </a:xfrm>
          <a:prstGeom prst="rect">
            <a:avLst/>
          </a:prstGeom>
        </p:spPr>
      </p:pic>
      <p:sp>
        <p:nvSpPr>
          <p:cNvPr id="7" name="TextBox 4">
            <a:extLst>
              <a:ext uri="{FF2B5EF4-FFF2-40B4-BE49-F238E27FC236}">
                <a16:creationId xmlns:a16="http://schemas.microsoft.com/office/drawing/2014/main" id="{38578915-B05F-409B-9B0C-0848494C7B06}"/>
              </a:ext>
            </a:extLst>
          </p:cNvPr>
          <p:cNvSpPr txBox="1"/>
          <p:nvPr/>
        </p:nvSpPr>
        <p:spPr>
          <a:xfrm>
            <a:off x="336885" y="168442"/>
            <a:ext cx="39729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例えば３月をクリック</a:t>
            </a:r>
            <a:endParaRPr kumimoji="0" lang="en-US" altLang="ja-JP"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
        <p:nvSpPr>
          <p:cNvPr id="2" name="Oval 1">
            <a:extLst>
              <a:ext uri="{FF2B5EF4-FFF2-40B4-BE49-F238E27FC236}">
                <a16:creationId xmlns:a16="http://schemas.microsoft.com/office/drawing/2014/main" id="{8B629219-9A1C-E57B-B9DE-68C5BC3033DD}"/>
              </a:ext>
            </a:extLst>
          </p:cNvPr>
          <p:cNvSpPr/>
          <p:nvPr/>
        </p:nvSpPr>
        <p:spPr>
          <a:xfrm>
            <a:off x="4045443" y="1960427"/>
            <a:ext cx="840658" cy="2359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S PGothic" panose="020B0604020202020204"/>
              <a:ea typeface="MS PMincho"/>
            </a:endParaRPr>
          </a:p>
        </p:txBody>
      </p:sp>
    </p:spTree>
    <p:custDataLst>
      <p:tags r:id="rId1"/>
    </p:custDataLst>
    <p:extLst>
      <p:ext uri="{BB962C8B-B14F-4D97-AF65-F5344CB8AC3E}">
        <p14:creationId xmlns:p14="http://schemas.microsoft.com/office/powerpoint/2010/main" val="53103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6" name="Subtitle 3">
            <a:extLst>
              <a:ext uri="{FF2B5EF4-FFF2-40B4-BE49-F238E27FC236}">
                <a16:creationId xmlns:a16="http://schemas.microsoft.com/office/drawing/2014/main" id="{597BB3C4-A25A-4E4F-BE28-871986059840}"/>
              </a:ext>
            </a:extLst>
          </p:cNvPr>
          <p:cNvSpPr txBox="1">
            <a:spLocks/>
          </p:cNvSpPr>
          <p:nvPr/>
        </p:nvSpPr>
        <p:spPr>
          <a:xfrm>
            <a:off x="0" y="2607069"/>
            <a:ext cx="12192000" cy="8219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S PMincho"/>
                <a:ea typeface="MS PMincho"/>
                <a:cs typeface="MS PMincho"/>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S PMincho"/>
                <a:ea typeface="MS PMincho"/>
                <a:cs typeface="MS PMincho"/>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S PMincho"/>
                <a:ea typeface="MS PMincho"/>
                <a:cs typeface="MS PMincho"/>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S PMincho"/>
                <a:ea typeface="MS PMincho"/>
                <a:cs typeface="MS PMincho"/>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ja" altLang="en-US" sz="4800" b="1" i="0" u="none" strike="noStrike" kern="1200" cap="none" spc="0" normalizeH="0" baseline="0" noProof="0" dirty="0">
              <a:ln>
                <a:noFill/>
              </a:ln>
              <a:solidFill>
                <a:srgbClr val="17448F"/>
              </a:solidFill>
              <a:effectLst/>
              <a:uLnTx/>
              <a:uFillTx/>
              <a:latin typeface="MS PGothic" panose="020B0600070205080204" pitchFamily="34" charset="-128"/>
              <a:ea typeface="MS PGothic" panose="020B0600070205080204" pitchFamily="34" charset="-128"/>
              <a:cs typeface="MS PGothic" panose="020B0604020202020204" pitchFamily="34" charset="0"/>
            </a:endParaRPr>
          </a:p>
        </p:txBody>
      </p:sp>
      <p:pic>
        <p:nvPicPr>
          <p:cNvPr id="3" name="図 2">
            <a:extLst>
              <a:ext uri="{FF2B5EF4-FFF2-40B4-BE49-F238E27FC236}">
                <a16:creationId xmlns:a16="http://schemas.microsoft.com/office/drawing/2014/main" id="{38297D68-3C10-4993-A342-41D7EE2BD8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4164" y="1287105"/>
            <a:ext cx="9903672" cy="5359425"/>
          </a:xfrm>
          <a:prstGeom prst="rect">
            <a:avLst/>
          </a:prstGeom>
        </p:spPr>
      </p:pic>
      <p:pic>
        <p:nvPicPr>
          <p:cNvPr id="4" name="グラフィックス 3" descr="カーソル">
            <a:extLst>
              <a:ext uri="{FF2B5EF4-FFF2-40B4-BE49-F238E27FC236}">
                <a16:creationId xmlns:a16="http://schemas.microsoft.com/office/drawing/2014/main" id="{E94ED631-3E13-4547-BF32-FCEBD439902E}"/>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5400000">
            <a:off x="2122865" y="3456699"/>
            <a:ext cx="948784" cy="948784"/>
          </a:xfrm>
          <a:prstGeom prst="rect">
            <a:avLst/>
          </a:prstGeom>
        </p:spPr>
      </p:pic>
      <p:sp>
        <p:nvSpPr>
          <p:cNvPr id="7" name="TextBox 4">
            <a:extLst>
              <a:ext uri="{FF2B5EF4-FFF2-40B4-BE49-F238E27FC236}">
                <a16:creationId xmlns:a16="http://schemas.microsoft.com/office/drawing/2014/main" id="{3E42ADF8-DB6F-4B9C-A83A-D6BFB2433003}"/>
              </a:ext>
            </a:extLst>
          </p:cNvPr>
          <p:cNvSpPr txBox="1"/>
          <p:nvPr/>
        </p:nvSpPr>
        <p:spPr>
          <a:xfrm>
            <a:off x="272715" y="347460"/>
            <a:ext cx="945682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事例発表をして頂きます</a:t>
            </a:r>
            <a:r>
              <a:rPr kumimoji="0" lang="ja-JP" altLang="en-US" sz="2800" b="1" i="0" u="none" strike="noStrike" kern="1200" cap="none" spc="0" normalizeH="0" baseline="0" noProof="0" dirty="0">
                <a:ln>
                  <a:noFill/>
                </a:ln>
                <a:solidFill>
                  <a:srgbClr val="17458F"/>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稲沢</a:t>
            </a:r>
            <a:r>
              <a:rPr kumimoji="0" lang="en-US" altLang="ja-JP" sz="2800" b="1" i="0" u="none" strike="noStrike" kern="1200" cap="none" spc="0" normalizeH="0" baseline="0" noProof="0" dirty="0">
                <a:ln>
                  <a:noFill/>
                </a:ln>
                <a:solidFill>
                  <a:srgbClr val="17458F"/>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RC</a:t>
            </a:r>
            <a:r>
              <a:rPr kumimoji="0" lang="ja-JP" altLang="en-US" sz="2800" b="1" i="0" u="none" strike="noStrike" kern="1200" cap="none" spc="0" normalizeH="0" baseline="0" noProof="0" dirty="0" err="1">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さんの</a:t>
            </a:r>
            <a:r>
              <a:rPr kumimoji="0" lang="ja-JP"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会員数です。</a:t>
            </a:r>
            <a:endParaRPr kumimoji="0" lang="ja" altLang="en-US" sz="28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cxnSp>
        <p:nvCxnSpPr>
          <p:cNvPr id="13" name="Straight Connector 12">
            <a:extLst>
              <a:ext uri="{FF2B5EF4-FFF2-40B4-BE49-F238E27FC236}">
                <a16:creationId xmlns:a16="http://schemas.microsoft.com/office/drawing/2014/main" id="{DE176377-BC01-901D-B053-B03B0B5902FE}"/>
              </a:ext>
            </a:extLst>
          </p:cNvPr>
          <p:cNvCxnSpPr>
            <a:cxnSpLocks/>
          </p:cNvCxnSpPr>
          <p:nvPr/>
        </p:nvCxnSpPr>
        <p:spPr>
          <a:xfrm>
            <a:off x="2916992" y="3624329"/>
            <a:ext cx="293492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240724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E7EE0C8A-8F61-4745-B87D-6E19A1DDE752}"/>
              </a:ext>
            </a:extLst>
          </p:cNvPr>
          <p:cNvSpPr txBox="1"/>
          <p:nvPr/>
        </p:nvSpPr>
        <p:spPr>
          <a:xfrm>
            <a:off x="284380" y="834364"/>
            <a:ext cx="1464907" cy="1323439"/>
          </a:xfrm>
          <a:prstGeom prst="rect">
            <a:avLst/>
          </a:prstGeom>
          <a:noFill/>
        </p:spPr>
        <p:txBody>
          <a:bodyPr wrap="square" rtlCol="0">
            <a:spAutoFit/>
          </a:bodyPr>
          <a:lstStyle/>
          <a:p>
            <a:pPr>
              <a:defRPr/>
            </a:pPr>
            <a:endParaRPr kumimoji="0" lang="en-US" altLang="ja-JP" sz="4800" b="1" dirty="0">
              <a:solidFill>
                <a:srgbClr val="FF0000"/>
              </a:solidFill>
              <a:ea typeface="MS PGothic" panose="020B0600070205080204" pitchFamily="34" charset="-128"/>
              <a:cs typeface="MS PGothic" panose="020B0604020202020204" pitchFamily="34" charset="0"/>
            </a:endParaRPr>
          </a:p>
          <a:p>
            <a:pPr>
              <a:defRPr/>
            </a:pPr>
            <a:endParaRPr kumimoji="0" lang="ja" altLang="en-US" sz="3200" b="1" dirty="0">
              <a:solidFill>
                <a:srgbClr val="FF0000"/>
              </a:solidFill>
              <a:cs typeface="MS PGothic" panose="020B0604020202020204" pitchFamily="34" charset="0"/>
            </a:endParaRPr>
          </a:p>
        </p:txBody>
      </p:sp>
      <p:pic>
        <p:nvPicPr>
          <p:cNvPr id="9" name="図 8">
            <a:extLst>
              <a:ext uri="{FF2B5EF4-FFF2-40B4-BE49-F238E27FC236}">
                <a16:creationId xmlns:a16="http://schemas.microsoft.com/office/drawing/2014/main" id="{B53CCC49-225E-47CB-AB6F-079E737245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9015" y="1226730"/>
            <a:ext cx="4233833" cy="5057472"/>
          </a:xfrm>
          <a:prstGeom prst="rect">
            <a:avLst/>
          </a:prstGeom>
        </p:spPr>
      </p:pic>
      <p:pic>
        <p:nvPicPr>
          <p:cNvPr id="11" name="図 10">
            <a:extLst>
              <a:ext uri="{FF2B5EF4-FFF2-40B4-BE49-F238E27FC236}">
                <a16:creationId xmlns:a16="http://schemas.microsoft.com/office/drawing/2014/main" id="{A4C41CE9-26DC-476C-9D71-FE5F1A7930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420" y="2899522"/>
            <a:ext cx="2813939" cy="3913693"/>
          </a:xfrm>
          <a:prstGeom prst="rect">
            <a:avLst/>
          </a:prstGeom>
        </p:spPr>
      </p:pic>
      <p:pic>
        <p:nvPicPr>
          <p:cNvPr id="17" name="図 16">
            <a:extLst>
              <a:ext uri="{FF2B5EF4-FFF2-40B4-BE49-F238E27FC236}">
                <a16:creationId xmlns:a16="http://schemas.microsoft.com/office/drawing/2014/main" id="{8D3F46AA-EB1B-4656-B08E-FCDF0D3BF3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908" y="471281"/>
            <a:ext cx="5600920" cy="1302227"/>
          </a:xfrm>
          <a:prstGeom prst="rect">
            <a:avLst/>
          </a:prstGeom>
        </p:spPr>
      </p:pic>
      <p:sp>
        <p:nvSpPr>
          <p:cNvPr id="18" name="TextBox 4">
            <a:extLst>
              <a:ext uri="{FF2B5EF4-FFF2-40B4-BE49-F238E27FC236}">
                <a16:creationId xmlns:a16="http://schemas.microsoft.com/office/drawing/2014/main" id="{435EFD8B-55A9-4446-AE7B-1397C5FA1883}"/>
              </a:ext>
            </a:extLst>
          </p:cNvPr>
          <p:cNvSpPr txBox="1"/>
          <p:nvPr/>
        </p:nvSpPr>
        <p:spPr>
          <a:xfrm>
            <a:off x="532660" y="2285777"/>
            <a:ext cx="4006683" cy="523220"/>
          </a:xfrm>
          <a:prstGeom prst="rect">
            <a:avLst/>
          </a:prstGeom>
          <a:noFill/>
        </p:spPr>
        <p:txBody>
          <a:bodyPr wrap="square" rtlCol="0">
            <a:spAutoFit/>
          </a:bodyPr>
          <a:lstStyle/>
          <a:p>
            <a:pPr>
              <a:defRPr/>
            </a:pPr>
            <a:r>
              <a:rPr kumimoji="0" lang="en-US" altLang="ja-JP" sz="2800" b="1" dirty="0">
                <a:solidFill>
                  <a:srgbClr val="FF0000"/>
                </a:solidFill>
                <a:latin typeface="+mn-ea"/>
                <a:cs typeface="MS PGothic" panose="020B0604020202020204" pitchFamily="34" charset="0"/>
              </a:rPr>
              <a:t>QR</a:t>
            </a:r>
            <a:r>
              <a:rPr kumimoji="0" lang="ja-JP" altLang="en-US" sz="2800" b="1" dirty="0">
                <a:solidFill>
                  <a:srgbClr val="FF0000"/>
                </a:solidFill>
                <a:latin typeface="+mn-ea"/>
                <a:cs typeface="MS PGothic" panose="020B0604020202020204" pitchFamily="34" charset="0"/>
              </a:rPr>
              <a:t>コードをチェック！</a:t>
            </a:r>
            <a:endParaRPr kumimoji="0" lang="ja" altLang="en-US" sz="2800" b="1" dirty="0">
              <a:solidFill>
                <a:srgbClr val="FF0000"/>
              </a:solidFill>
              <a:latin typeface="+mn-ea"/>
              <a:cs typeface="MS PGothic" panose="020B0604020202020204" pitchFamily="34" charset="0"/>
            </a:endParaRPr>
          </a:p>
        </p:txBody>
      </p:sp>
      <p:sp>
        <p:nvSpPr>
          <p:cNvPr id="3" name="Rounded Rectangle 2">
            <a:extLst>
              <a:ext uri="{FF2B5EF4-FFF2-40B4-BE49-F238E27FC236}">
                <a16:creationId xmlns:a16="http://schemas.microsoft.com/office/drawing/2014/main" id="{A0381F13-7643-5E23-39DA-8C683C5B6AED}"/>
              </a:ext>
            </a:extLst>
          </p:cNvPr>
          <p:cNvSpPr/>
          <p:nvPr/>
        </p:nvSpPr>
        <p:spPr>
          <a:xfrm>
            <a:off x="176629" y="992935"/>
            <a:ext cx="808731" cy="70320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kumimoji="0" lang="en-US">
              <a:solidFill>
                <a:srgbClr val="FFFFFF"/>
              </a:solidFill>
            </a:endParaRPr>
          </a:p>
        </p:txBody>
      </p:sp>
      <p:sp>
        <p:nvSpPr>
          <p:cNvPr id="4" name="TextBox 3">
            <a:extLst>
              <a:ext uri="{FF2B5EF4-FFF2-40B4-BE49-F238E27FC236}">
                <a16:creationId xmlns:a16="http://schemas.microsoft.com/office/drawing/2014/main" id="{86AE48B3-CA10-8C33-0A89-4EF8B430341A}"/>
              </a:ext>
            </a:extLst>
          </p:cNvPr>
          <p:cNvSpPr txBox="1"/>
          <p:nvPr/>
        </p:nvSpPr>
        <p:spPr>
          <a:xfrm>
            <a:off x="4170027" y="6284202"/>
            <a:ext cx="3668956" cy="523220"/>
          </a:xfrm>
          <a:prstGeom prst="rect">
            <a:avLst/>
          </a:prstGeom>
          <a:noFill/>
        </p:spPr>
        <p:txBody>
          <a:bodyPr wrap="square" rtlCol="0">
            <a:spAutoFit/>
          </a:bodyPr>
          <a:lstStyle>
            <a:defPPr>
              <a:defRPr lang="en-US"/>
            </a:defPPr>
            <a:lvl1pPr>
              <a:defRPr sz="2400" b="1" i="0" u="none" baseline="0">
                <a:solidFill>
                  <a:srgbClr val="FF0000"/>
                </a:solidFill>
                <a:latin typeface="MS PGothic" panose="020B0600070205080204" pitchFamily="34" charset="-128"/>
                <a:ea typeface="MS PGothic" panose="020B0600070205080204" pitchFamily="34" charset="-128"/>
                <a:cs typeface="MS PGothic" panose="020B0604020202020204" pitchFamily="34" charset="0"/>
              </a:defRPr>
            </a:lvl1pPr>
          </a:lstStyle>
          <a:p>
            <a:pPr>
              <a:defRPr/>
            </a:pPr>
            <a:r>
              <a:rPr kumimoji="0" lang="en-US" sz="2800" dirty="0">
                <a:latin typeface="+mn-ea"/>
                <a:ea typeface="+mn-ea"/>
              </a:rPr>
              <a:t>２８ページ目をチェック</a:t>
            </a:r>
          </a:p>
        </p:txBody>
      </p:sp>
      <p:cxnSp>
        <p:nvCxnSpPr>
          <p:cNvPr id="6" name="Elbow Connector 5">
            <a:extLst>
              <a:ext uri="{FF2B5EF4-FFF2-40B4-BE49-F238E27FC236}">
                <a16:creationId xmlns:a16="http://schemas.microsoft.com/office/drawing/2014/main" id="{76E72EA5-5053-E39B-8E71-6068314914F9}"/>
              </a:ext>
            </a:extLst>
          </p:cNvPr>
          <p:cNvCxnSpPr>
            <a:cxnSpLocks/>
          </p:cNvCxnSpPr>
          <p:nvPr/>
        </p:nvCxnSpPr>
        <p:spPr>
          <a:xfrm rot="16200000" flipV="1">
            <a:off x="3628506" y="5895879"/>
            <a:ext cx="539262" cy="498644"/>
          </a:xfrm>
          <a:prstGeom prst="bent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5" name="図 4"/>
          <p:cNvPicPr>
            <a:picLocks noChangeAspect="1"/>
          </p:cNvPicPr>
          <p:nvPr/>
        </p:nvPicPr>
        <p:blipFill>
          <a:blip r:embed="rId5"/>
          <a:stretch>
            <a:fillRect/>
          </a:stretch>
        </p:blipFill>
        <p:spPr>
          <a:xfrm>
            <a:off x="5016286" y="941579"/>
            <a:ext cx="847417" cy="719390"/>
          </a:xfrm>
          <a:prstGeom prst="rect">
            <a:avLst/>
          </a:prstGeom>
        </p:spPr>
      </p:pic>
      <p:sp>
        <p:nvSpPr>
          <p:cNvPr id="12" name="TextBox 4">
            <a:extLst>
              <a:ext uri="{FF2B5EF4-FFF2-40B4-BE49-F238E27FC236}">
                <a16:creationId xmlns:a16="http://schemas.microsoft.com/office/drawing/2014/main" id="{435EFD8B-55A9-4446-AE7B-1397C5FA1883}"/>
              </a:ext>
            </a:extLst>
          </p:cNvPr>
          <p:cNvSpPr txBox="1"/>
          <p:nvPr/>
        </p:nvSpPr>
        <p:spPr>
          <a:xfrm>
            <a:off x="227232" y="1778936"/>
            <a:ext cx="2524084" cy="523220"/>
          </a:xfrm>
          <a:prstGeom prst="rect">
            <a:avLst/>
          </a:prstGeom>
          <a:noFill/>
        </p:spPr>
        <p:txBody>
          <a:bodyPr wrap="square" rtlCol="0">
            <a:spAutoFit/>
          </a:bodyPr>
          <a:lstStyle/>
          <a:p>
            <a:pPr>
              <a:defRPr/>
            </a:pPr>
            <a:r>
              <a:rPr kumimoji="0" lang="ja-JP" altLang="en-US" sz="2800" b="1" dirty="0">
                <a:solidFill>
                  <a:srgbClr val="FF0000"/>
                </a:solidFill>
                <a:latin typeface="+mn-ea"/>
                <a:cs typeface="MS PGothic" panose="020B0604020202020204" pitchFamily="34" charset="0"/>
              </a:rPr>
              <a:t>左：</a:t>
            </a:r>
            <a:r>
              <a:rPr kumimoji="0" lang="en-US" altLang="ja-JP" sz="2800" b="1" dirty="0">
                <a:solidFill>
                  <a:srgbClr val="FF0000"/>
                </a:solidFill>
                <a:latin typeface="+mn-ea"/>
                <a:cs typeface="MS PGothic" panose="020B0604020202020204" pitchFamily="34" charset="0"/>
              </a:rPr>
              <a:t>iPhone</a:t>
            </a:r>
            <a:r>
              <a:rPr kumimoji="0" lang="ja-JP" altLang="en-US" sz="2800" b="1" dirty="0">
                <a:solidFill>
                  <a:srgbClr val="FF0000"/>
                </a:solidFill>
                <a:latin typeface="+mn-ea"/>
                <a:cs typeface="MS PGothic" panose="020B0604020202020204" pitchFamily="34" charset="0"/>
              </a:rPr>
              <a:t>用</a:t>
            </a:r>
            <a:endParaRPr kumimoji="0" lang="ja" altLang="en-US" sz="2800" b="1" dirty="0">
              <a:solidFill>
                <a:srgbClr val="FF0000"/>
              </a:solidFill>
              <a:latin typeface="+mn-ea"/>
              <a:cs typeface="MS PGothic" panose="020B0604020202020204" pitchFamily="34" charset="0"/>
            </a:endParaRPr>
          </a:p>
        </p:txBody>
      </p:sp>
      <p:sp>
        <p:nvSpPr>
          <p:cNvPr id="15" name="上矢印 14"/>
          <p:cNvSpPr/>
          <p:nvPr/>
        </p:nvSpPr>
        <p:spPr>
          <a:xfrm rot="19299564" flipH="1">
            <a:off x="5894351" y="2175789"/>
            <a:ext cx="231107" cy="3825432"/>
          </a:xfrm>
          <a:prstGeom prst="upArrow">
            <a:avLst>
              <a:gd name="adj1" fmla="val 50000"/>
              <a:gd name="adj2" fmla="val 136271"/>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0000"/>
              </a:solidFill>
            </a:endParaRPr>
          </a:p>
        </p:txBody>
      </p:sp>
      <p:sp>
        <p:nvSpPr>
          <p:cNvPr id="20" name="TextBox 4">
            <a:extLst>
              <a:ext uri="{FF2B5EF4-FFF2-40B4-BE49-F238E27FC236}">
                <a16:creationId xmlns:a16="http://schemas.microsoft.com/office/drawing/2014/main" id="{435EFD8B-55A9-4446-AE7B-1397C5FA1883}"/>
              </a:ext>
            </a:extLst>
          </p:cNvPr>
          <p:cNvSpPr txBox="1"/>
          <p:nvPr/>
        </p:nvSpPr>
        <p:spPr>
          <a:xfrm>
            <a:off x="2978274" y="1807573"/>
            <a:ext cx="3034804" cy="461665"/>
          </a:xfrm>
          <a:prstGeom prst="rect">
            <a:avLst/>
          </a:prstGeom>
          <a:noFill/>
        </p:spPr>
        <p:txBody>
          <a:bodyPr wrap="square" rtlCol="0">
            <a:spAutoFit/>
          </a:bodyPr>
          <a:lstStyle/>
          <a:p>
            <a:pPr>
              <a:defRPr/>
            </a:pPr>
            <a:r>
              <a:rPr kumimoji="0" lang="ja-JP" altLang="en-US" sz="2400" b="1" dirty="0">
                <a:solidFill>
                  <a:srgbClr val="FF0000"/>
                </a:solidFill>
                <a:latin typeface="+mn-ea"/>
                <a:cs typeface="MS PGothic" panose="020B0604020202020204" pitchFamily="34" charset="0"/>
              </a:rPr>
              <a:t>右：アンドロイド用</a:t>
            </a:r>
            <a:endParaRPr kumimoji="0" lang="ja" altLang="en-US" sz="2400" b="1" dirty="0">
              <a:solidFill>
                <a:srgbClr val="FF0000"/>
              </a:solidFill>
              <a:latin typeface="+mn-ea"/>
              <a:cs typeface="MS PGothic" panose="020B0604020202020204" pitchFamily="34" charset="0"/>
            </a:endParaRPr>
          </a:p>
        </p:txBody>
      </p:sp>
    </p:spTree>
    <p:extLst>
      <p:ext uri="{BB962C8B-B14F-4D97-AF65-F5344CB8AC3E}">
        <p14:creationId xmlns:p14="http://schemas.microsoft.com/office/powerpoint/2010/main" val="2857403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C4F4D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B60A01-C3AD-451C-9112-988708AA0C2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A94E25-127B-4C48-AF96-44BA7B823777}" type="slidenum">
              <a:rPr kumimoji="0" lang="en-US" sz="1200" b="0" i="0" u="none" strike="noStrike" kern="1200" cap="none" spc="0" normalizeH="0" baseline="0" noProof="0">
                <a:ln>
                  <a:noFill/>
                </a:ln>
                <a:solidFill>
                  <a:srgbClr val="FFFFFF"/>
                </a:solidFill>
                <a:effectLst/>
                <a:uLnTx/>
                <a:uFillTx/>
                <a:latin typeface="MS PMincho"/>
                <a:ea typeface="MS PMincho"/>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ja" altLang="en-US" sz="1200" b="0" i="0" u="none" strike="noStrike" kern="1200" cap="none" spc="0" normalizeH="0" baseline="0" noProof="0" dirty="0">
              <a:ln>
                <a:noFill/>
              </a:ln>
              <a:solidFill>
                <a:srgbClr val="FFFFFF"/>
              </a:solidFill>
              <a:effectLst/>
              <a:uLnTx/>
              <a:uFillTx/>
              <a:latin typeface="MS PMincho"/>
              <a:ea typeface="MS PMincho"/>
            </a:endParaRPr>
          </a:p>
        </p:txBody>
      </p:sp>
      <p:sp>
        <p:nvSpPr>
          <p:cNvPr id="7" name="TextBox 6">
            <a:extLst>
              <a:ext uri="{FF2B5EF4-FFF2-40B4-BE49-F238E27FC236}">
                <a16:creationId xmlns:a16="http://schemas.microsoft.com/office/drawing/2014/main" id="{7F2F210B-874C-9E48-B089-CFDE49347CFB}"/>
              </a:ext>
            </a:extLst>
          </p:cNvPr>
          <p:cNvSpPr txBox="1"/>
          <p:nvPr/>
        </p:nvSpPr>
        <p:spPr>
          <a:xfrm>
            <a:off x="733926" y="3075057"/>
            <a:ext cx="1072414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4000" b="1" i="0" u="none" strike="noStrike" kern="1200" cap="none" spc="0" normalizeH="0" baseline="0" noProof="0" dirty="0">
                <a:ln>
                  <a:noFill/>
                </a:ln>
                <a:solidFill>
                  <a:srgbClr val="872175">
                    <a:lumMod val="75000"/>
                  </a:srgbClr>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地区ホームページを活用し会員数のチェック</a:t>
            </a:r>
            <a:endParaRPr kumimoji="0" lang="ja" altLang="en-US" sz="40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p:txBody>
      </p:sp>
    </p:spTree>
    <p:custDataLst>
      <p:tags r:id="rId1"/>
    </p:custDataLst>
    <p:extLst>
      <p:ext uri="{BB962C8B-B14F-4D97-AF65-F5344CB8AC3E}">
        <p14:creationId xmlns:p14="http://schemas.microsoft.com/office/powerpoint/2010/main" val="634264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990836" y="2934185"/>
            <a:ext cx="8357286" cy="1137600"/>
          </a:xfrm>
        </p:spPr>
        <p:txBody>
          <a:bodyPr>
            <a:normAutofit/>
          </a:bodyPr>
          <a:lstStyle/>
          <a:p>
            <a:r>
              <a:rPr lang="ja-JP" altLang="en-US" sz="4000" b="1" dirty="0">
                <a:latin typeface="+mn-ea"/>
                <a:ea typeface="+mn-ea"/>
              </a:rPr>
              <a:t>会員増強事例発表　</a:t>
            </a:r>
            <a:r>
              <a:rPr lang="en-US" altLang="ja-JP" sz="4000" b="1" dirty="0">
                <a:latin typeface="+mn-ea"/>
                <a:ea typeface="+mn-ea"/>
              </a:rPr>
              <a:t>[</a:t>
            </a:r>
            <a:r>
              <a:rPr lang="ja-JP" altLang="en-US" sz="4000" b="1" dirty="0">
                <a:latin typeface="+mn-ea"/>
                <a:ea typeface="+mn-ea"/>
              </a:rPr>
              <a:t>ランキング編</a:t>
            </a:r>
            <a:r>
              <a:rPr lang="en-US" altLang="ja-JP" sz="4000" b="1" dirty="0">
                <a:latin typeface="+mn-ea"/>
                <a:ea typeface="+mn-ea"/>
              </a:rPr>
              <a:t>]</a:t>
            </a:r>
            <a:endParaRPr lang="ja-JP" altLang="en-US" sz="4000" b="1" dirty="0">
              <a:effectLst>
                <a:outerShdw blurRad="38100" dist="38100" dir="2700000" algn="tl">
                  <a:srgbClr val="000000">
                    <a:alpha val="43137"/>
                  </a:srgbClr>
                </a:outerShdw>
              </a:effectLst>
              <a:latin typeface="+mn-ea"/>
              <a:ea typeface="+mn-ea"/>
            </a:endParaRPr>
          </a:p>
        </p:txBody>
      </p:sp>
      <p:pic>
        <p:nvPicPr>
          <p:cNvPr id="6" name="Picture 4" descr="A picture containing icon&#10;&#10;Description automatically generated">
            <a:extLst>
              <a:ext uri="{FF2B5EF4-FFF2-40B4-BE49-F238E27FC236}">
                <a16:creationId xmlns:a16="http://schemas.microsoft.com/office/drawing/2014/main" id="{EC1AB575-2E19-4201-9BA6-D4D337F831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0094" y="0"/>
            <a:ext cx="1991906" cy="1137600"/>
          </a:xfrm>
          <a:prstGeom prst="rect">
            <a:avLst/>
          </a:prstGeom>
        </p:spPr>
      </p:pic>
      <p:pic>
        <p:nvPicPr>
          <p:cNvPr id="5" name="図 4">
            <a:extLst>
              <a:ext uri="{FF2B5EF4-FFF2-40B4-BE49-F238E27FC236}">
                <a16:creationId xmlns:a16="http://schemas.microsoft.com/office/drawing/2014/main" id="{9C93A306-B43D-8A04-6691-14C8B4E2BF6A}"/>
              </a:ext>
            </a:extLst>
          </p:cNvPr>
          <p:cNvPicPr>
            <a:picLocks noChangeAspect="1"/>
          </p:cNvPicPr>
          <p:nvPr/>
        </p:nvPicPr>
        <p:blipFill rotWithShape="1">
          <a:blip r:embed="rId4"/>
          <a:srcRect l="46004" r="-83454"/>
          <a:stretch/>
        </p:blipFill>
        <p:spPr>
          <a:xfrm>
            <a:off x="79899" y="5361369"/>
            <a:ext cx="5194209" cy="1496631"/>
          </a:xfrm>
          <a:prstGeom prst="rect">
            <a:avLst/>
          </a:prstGeom>
        </p:spPr>
      </p:pic>
    </p:spTree>
    <p:extLst>
      <p:ext uri="{BB962C8B-B14F-4D97-AF65-F5344CB8AC3E}">
        <p14:creationId xmlns:p14="http://schemas.microsoft.com/office/powerpoint/2010/main" val="2495738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171584" y="714501"/>
            <a:ext cx="5848832" cy="723816"/>
          </a:xfrm>
        </p:spPr>
        <p:txBody>
          <a:bodyPr>
            <a:normAutofit/>
          </a:bodyPr>
          <a:lstStyle/>
          <a:p>
            <a:r>
              <a:rPr kumimoji="1" lang="ja-JP" altLang="en-US" sz="4000" b="1" dirty="0">
                <a:latin typeface="+mn-ea"/>
                <a:ea typeface="+mn-ea"/>
              </a:rPr>
              <a:t>事例発表クラブ</a:t>
            </a:r>
            <a:r>
              <a:rPr kumimoji="1" lang="ja-JP" altLang="en-US" sz="4000" b="1" dirty="0">
                <a:solidFill>
                  <a:srgbClr val="FF0000"/>
                </a:solidFill>
                <a:latin typeface="+mn-ea"/>
                <a:ea typeface="+mn-ea"/>
              </a:rPr>
              <a:t>選定経緯</a:t>
            </a:r>
          </a:p>
        </p:txBody>
      </p:sp>
      <p:sp>
        <p:nvSpPr>
          <p:cNvPr id="3" name="コンテンツ プレースホルダー 2"/>
          <p:cNvSpPr>
            <a:spLocks noGrp="1"/>
          </p:cNvSpPr>
          <p:nvPr>
            <p:ph idx="1"/>
          </p:nvPr>
        </p:nvSpPr>
        <p:spPr>
          <a:xfrm>
            <a:off x="2517673" y="3167390"/>
            <a:ext cx="7244148" cy="523220"/>
          </a:xfrm>
        </p:spPr>
        <p:txBody>
          <a:bodyPr>
            <a:normAutofit/>
          </a:bodyPr>
          <a:lstStyle/>
          <a:p>
            <a:pPr marL="0" indent="0">
              <a:buNone/>
            </a:pPr>
            <a:r>
              <a:rPr lang="ja-JP" altLang="en-US" b="1" dirty="0">
                <a:latin typeface="+mn-ea"/>
              </a:rPr>
              <a:t>データ：地区ホームページの</a:t>
            </a:r>
            <a:r>
              <a:rPr lang="ja-JP" altLang="en-US" b="1" dirty="0">
                <a:solidFill>
                  <a:srgbClr val="FF0000"/>
                </a:solidFill>
                <a:latin typeface="+mn-ea"/>
              </a:rPr>
              <a:t>会員増強報告</a:t>
            </a:r>
            <a:endParaRPr kumimoji="1" lang="en-US" altLang="ja-JP" b="1" dirty="0">
              <a:latin typeface="+mn-ea"/>
            </a:endParaRPr>
          </a:p>
        </p:txBody>
      </p:sp>
      <p:sp>
        <p:nvSpPr>
          <p:cNvPr id="5" name="テキスト ボックス 4">
            <a:extLst>
              <a:ext uri="{FF2B5EF4-FFF2-40B4-BE49-F238E27FC236}">
                <a16:creationId xmlns:a16="http://schemas.microsoft.com/office/drawing/2014/main" id="{1FA3B8A7-5216-9C80-0D7E-79B27B00C85F}"/>
              </a:ext>
            </a:extLst>
          </p:cNvPr>
          <p:cNvSpPr txBox="1"/>
          <p:nvPr/>
        </p:nvSpPr>
        <p:spPr>
          <a:xfrm>
            <a:off x="3171584" y="4896463"/>
            <a:ext cx="6454330" cy="523220"/>
          </a:xfrm>
          <a:prstGeom prst="rect">
            <a:avLst/>
          </a:prstGeom>
          <a:noFill/>
        </p:spPr>
        <p:txBody>
          <a:bodyPr wrap="square">
            <a:spAutoFit/>
          </a:bodyPr>
          <a:lstStyle/>
          <a:p>
            <a:pPr marL="0" indent="0">
              <a:buNone/>
            </a:pPr>
            <a:r>
              <a:rPr lang="ja-JP" altLang="en-US" sz="2800" b="1" dirty="0">
                <a:latin typeface="+mn-ea"/>
              </a:rPr>
              <a:t>（男女別会員数は、前年度</a:t>
            </a:r>
            <a:r>
              <a:rPr lang="en-US" altLang="ja-JP" sz="2800" b="1" dirty="0">
                <a:latin typeface="+mn-ea"/>
              </a:rPr>
              <a:t>6</a:t>
            </a:r>
            <a:r>
              <a:rPr lang="ja-JP" altLang="en-US" sz="2800" b="1" dirty="0">
                <a:latin typeface="+mn-ea"/>
              </a:rPr>
              <a:t>月末時点）</a:t>
            </a:r>
            <a:endParaRPr lang="en-US" altLang="ja-JP" sz="2800" b="1" dirty="0">
              <a:latin typeface="+mn-ea"/>
            </a:endParaRPr>
          </a:p>
        </p:txBody>
      </p:sp>
      <p:sp>
        <p:nvSpPr>
          <p:cNvPr id="7" name="テキスト ボックス 6">
            <a:extLst>
              <a:ext uri="{FF2B5EF4-FFF2-40B4-BE49-F238E27FC236}">
                <a16:creationId xmlns:a16="http://schemas.microsoft.com/office/drawing/2014/main" id="{6A5DB681-BD57-CFB6-64DA-79C8B1BE2D3F}"/>
              </a:ext>
            </a:extLst>
          </p:cNvPr>
          <p:cNvSpPr txBox="1"/>
          <p:nvPr/>
        </p:nvSpPr>
        <p:spPr>
          <a:xfrm>
            <a:off x="2517673" y="4247682"/>
            <a:ext cx="7244148" cy="523220"/>
          </a:xfrm>
          <a:prstGeom prst="rect">
            <a:avLst/>
          </a:prstGeom>
          <a:noFill/>
        </p:spPr>
        <p:txBody>
          <a:bodyPr wrap="square">
            <a:spAutoFit/>
          </a:bodyPr>
          <a:lstStyle/>
          <a:p>
            <a:r>
              <a:rPr lang="en-US" altLang="ja-JP" sz="2800" b="1" dirty="0">
                <a:latin typeface="游ゴシック" panose="020B0400000000000000" pitchFamily="50" charset="-128"/>
                <a:ea typeface="游ゴシック" panose="020B0400000000000000" pitchFamily="50" charset="-128"/>
              </a:rPr>
              <a:t>2021</a:t>
            </a:r>
            <a:r>
              <a:rPr lang="ja-JP" altLang="en-US" sz="2800" b="1" dirty="0">
                <a:latin typeface="游ゴシック" panose="020B0400000000000000" pitchFamily="50" charset="-128"/>
                <a:ea typeface="游ゴシック" panose="020B0400000000000000" pitchFamily="50" charset="-128"/>
              </a:rPr>
              <a:t>年</a:t>
            </a:r>
            <a:r>
              <a:rPr lang="en-US" altLang="ja-JP" sz="2800" b="1" dirty="0">
                <a:latin typeface="游ゴシック" panose="020B0400000000000000" pitchFamily="50" charset="-128"/>
                <a:ea typeface="游ゴシック" panose="020B0400000000000000" pitchFamily="50" charset="-128"/>
              </a:rPr>
              <a:t>7</a:t>
            </a:r>
            <a:r>
              <a:rPr lang="ja-JP" altLang="en-US" sz="2800" b="1" dirty="0">
                <a:latin typeface="游ゴシック" panose="020B0400000000000000" pitchFamily="50" charset="-128"/>
                <a:ea typeface="游ゴシック" panose="020B0400000000000000" pitchFamily="50" charset="-128"/>
              </a:rPr>
              <a:t>月</a:t>
            </a:r>
            <a:r>
              <a:rPr lang="en-US" altLang="ja-JP" sz="2800" b="1" dirty="0">
                <a:latin typeface="游ゴシック" panose="020B0400000000000000" pitchFamily="50" charset="-128"/>
                <a:ea typeface="游ゴシック" panose="020B0400000000000000" pitchFamily="50" charset="-128"/>
              </a:rPr>
              <a:t>1</a:t>
            </a:r>
            <a:r>
              <a:rPr lang="ja-JP" altLang="en-US" sz="2800" b="1" dirty="0">
                <a:latin typeface="游ゴシック" panose="020B0400000000000000" pitchFamily="50" charset="-128"/>
                <a:ea typeface="游ゴシック" panose="020B0400000000000000" pitchFamily="50" charset="-128"/>
              </a:rPr>
              <a:t>日時点から</a:t>
            </a:r>
            <a:r>
              <a:rPr lang="en-US" altLang="ja-JP" sz="2800" b="1" dirty="0">
                <a:latin typeface="游ゴシック" panose="020B0400000000000000" pitchFamily="50" charset="-128"/>
                <a:ea typeface="游ゴシック" panose="020B0400000000000000" pitchFamily="50" charset="-128"/>
              </a:rPr>
              <a:t>2022</a:t>
            </a:r>
            <a:r>
              <a:rPr lang="ja-JP" altLang="en-US" sz="2800" b="1" dirty="0">
                <a:latin typeface="游ゴシック" panose="020B0400000000000000" pitchFamily="50" charset="-128"/>
                <a:ea typeface="游ゴシック" panose="020B0400000000000000" pitchFamily="50" charset="-128"/>
              </a:rPr>
              <a:t>年</a:t>
            </a:r>
            <a:r>
              <a:rPr lang="en-US" altLang="ja-JP" sz="2800" b="1" dirty="0">
                <a:latin typeface="游ゴシック" panose="020B0400000000000000" pitchFamily="50" charset="-128"/>
                <a:ea typeface="游ゴシック" panose="020B0400000000000000" pitchFamily="50" charset="-128"/>
              </a:rPr>
              <a:t>5</a:t>
            </a:r>
            <a:r>
              <a:rPr lang="ja-JP" altLang="en-US" sz="2800" b="1" dirty="0">
                <a:latin typeface="游ゴシック" panose="020B0400000000000000" pitchFamily="50" charset="-128"/>
                <a:ea typeface="游ゴシック" panose="020B0400000000000000" pitchFamily="50" charset="-128"/>
              </a:rPr>
              <a:t>月末時点</a:t>
            </a:r>
          </a:p>
        </p:txBody>
      </p:sp>
    </p:spTree>
    <p:extLst>
      <p:ext uri="{BB962C8B-B14F-4D97-AF65-F5344CB8AC3E}">
        <p14:creationId xmlns:p14="http://schemas.microsoft.com/office/powerpoint/2010/main" val="2252277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603" y="194794"/>
            <a:ext cx="10838793" cy="6663206"/>
          </a:xfrm>
          <a:prstGeom prst="rect">
            <a:avLst/>
          </a:prstGeom>
        </p:spPr>
      </p:pic>
    </p:spTree>
    <p:extLst>
      <p:ext uri="{BB962C8B-B14F-4D97-AF65-F5344CB8AC3E}">
        <p14:creationId xmlns:p14="http://schemas.microsoft.com/office/powerpoint/2010/main" val="371323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6" name="Freeform: Shape 205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8" name="Rectangle 205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9" name="Rectangle 206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0" name="Freeform: Shape 206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65" name="Isosceles Triangle 206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女性社長">
            <a:extLst>
              <a:ext uri="{FF2B5EF4-FFF2-40B4-BE49-F238E27FC236}">
                <a16:creationId xmlns:a16="http://schemas.microsoft.com/office/drawing/2014/main" id="{E6006994-319A-5201-A8E3-44A32B897EE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062681" y="81843"/>
            <a:ext cx="10189710" cy="677615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67" name="Isosceles Triangle 206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8575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45080" y="577679"/>
            <a:ext cx="4439715" cy="781565"/>
          </a:xfrm>
          <a:ln w="28575">
            <a:solidFill>
              <a:schemeClr val="tx1"/>
            </a:solidFill>
          </a:ln>
        </p:spPr>
        <p:txBody>
          <a:bodyPr>
            <a:noAutofit/>
          </a:bodyPr>
          <a:lstStyle/>
          <a:p>
            <a:pPr algn="l"/>
            <a:r>
              <a:rPr lang="ja-JP" altLang="en-US" sz="4000" b="1" dirty="0">
                <a:latin typeface="游ゴシック" panose="020B0400000000000000" pitchFamily="50" charset="-128"/>
                <a:ea typeface="游ゴシック" panose="020B0400000000000000" pitchFamily="50" charset="-128"/>
              </a:rPr>
              <a:t>選定</a:t>
            </a:r>
            <a:r>
              <a:rPr kumimoji="1" lang="ja-JP" altLang="en-US" sz="4000" b="1" dirty="0">
                <a:latin typeface="游ゴシック" panose="020B0400000000000000" pitchFamily="50" charset="-128"/>
                <a:ea typeface="游ゴシック" panose="020B0400000000000000" pitchFamily="50" charset="-128"/>
              </a:rPr>
              <a:t>の</a:t>
            </a:r>
            <a:r>
              <a:rPr lang="ja-JP" altLang="en-US" sz="4000" b="1" dirty="0">
                <a:solidFill>
                  <a:srgbClr val="FF0000"/>
                </a:solidFill>
                <a:latin typeface="游ゴシック" panose="020B0400000000000000" pitchFamily="50" charset="-128"/>
                <a:ea typeface="游ゴシック" panose="020B0400000000000000" pitchFamily="50" charset="-128"/>
              </a:rPr>
              <a:t>３</a:t>
            </a:r>
            <a:r>
              <a:rPr kumimoji="1" lang="ja-JP" altLang="en-US" sz="4000" b="1" dirty="0">
                <a:solidFill>
                  <a:srgbClr val="FF0000"/>
                </a:solidFill>
                <a:latin typeface="游ゴシック" panose="020B0400000000000000" pitchFamily="50" charset="-128"/>
                <a:ea typeface="游ゴシック" panose="020B0400000000000000" pitchFamily="50" charset="-128"/>
              </a:rPr>
              <a:t>つの条件</a:t>
            </a:r>
            <a:endParaRPr kumimoji="1" lang="ja-JP" altLang="en-US" sz="4000" b="1" dirty="0">
              <a:latin typeface="游ゴシック" panose="020B0400000000000000" pitchFamily="50" charset="-128"/>
              <a:ea typeface="游ゴシック" panose="020B0400000000000000" pitchFamily="50" charset="-128"/>
            </a:endParaRPr>
          </a:p>
        </p:txBody>
      </p:sp>
      <p:sp>
        <p:nvSpPr>
          <p:cNvPr id="3" name="サブタイトル 2"/>
          <p:cNvSpPr>
            <a:spLocks noGrp="1"/>
          </p:cNvSpPr>
          <p:nvPr>
            <p:ph type="subTitle" idx="1"/>
          </p:nvPr>
        </p:nvSpPr>
        <p:spPr>
          <a:xfrm>
            <a:off x="2625140" y="2067603"/>
            <a:ext cx="6941720" cy="3443511"/>
          </a:xfrm>
        </p:spPr>
        <p:txBody>
          <a:bodyPr>
            <a:noAutofit/>
          </a:bodyPr>
          <a:lstStyle/>
          <a:p>
            <a:pPr algn="l"/>
            <a:r>
              <a:rPr kumimoji="1" lang="ja-JP" altLang="en-US" sz="2800" b="1" dirty="0">
                <a:latin typeface="游ゴシック" panose="020B0400000000000000" pitchFamily="50" charset="-128"/>
                <a:ea typeface="游ゴシック" panose="020B0400000000000000" pitchFamily="50" charset="-128"/>
              </a:rPr>
              <a:t>◆条件１　　　</a:t>
            </a:r>
            <a:r>
              <a:rPr lang="ja-JP" altLang="en-US" sz="2800" b="1" dirty="0">
                <a:latin typeface="游ゴシック" panose="020B0400000000000000" pitchFamily="50" charset="-128"/>
                <a:ea typeface="游ゴシック" panose="020B0400000000000000" pitchFamily="50" charset="-128"/>
              </a:rPr>
              <a:t>会員数が</a:t>
            </a:r>
            <a:r>
              <a:rPr kumimoji="1" lang="ja-JP" altLang="en-US" sz="4000" b="1" dirty="0">
                <a:solidFill>
                  <a:srgbClr val="FF0000"/>
                </a:solidFill>
                <a:latin typeface="游ゴシック" panose="020B0400000000000000" pitchFamily="50" charset="-128"/>
                <a:ea typeface="游ゴシック" panose="020B0400000000000000" pitchFamily="50" charset="-128"/>
              </a:rPr>
              <a:t>純増</a:t>
            </a:r>
            <a:endParaRPr kumimoji="1" lang="en-US" altLang="ja-JP" sz="4000" b="1" dirty="0">
              <a:latin typeface="游ゴシック" panose="020B0400000000000000" pitchFamily="50" charset="-128"/>
              <a:ea typeface="游ゴシック" panose="020B0400000000000000" pitchFamily="50" charset="-128"/>
            </a:endParaRPr>
          </a:p>
          <a:p>
            <a:pPr algn="l"/>
            <a:endParaRPr lang="en-US" altLang="ja-JP" sz="4000" dirty="0"/>
          </a:p>
          <a:p>
            <a:pPr algn="l"/>
            <a:r>
              <a:rPr kumimoji="1" lang="ja-JP" altLang="en-US" sz="2800" b="1" dirty="0">
                <a:latin typeface="游ゴシック" panose="020B0400000000000000" pitchFamily="50" charset="-128"/>
                <a:ea typeface="游ゴシック" panose="020B0400000000000000" pitchFamily="50" charset="-128"/>
              </a:rPr>
              <a:t>◆条件２　　　その</a:t>
            </a:r>
            <a:r>
              <a:rPr kumimoji="1" lang="ja-JP" altLang="en-US" sz="4000" b="1" dirty="0">
                <a:solidFill>
                  <a:srgbClr val="FF0000"/>
                </a:solidFill>
                <a:latin typeface="游ゴシック" panose="020B0400000000000000" pitchFamily="50" charset="-128"/>
                <a:ea typeface="游ゴシック" panose="020B0400000000000000" pitchFamily="50" charset="-128"/>
              </a:rPr>
              <a:t>増加率</a:t>
            </a:r>
            <a:r>
              <a:rPr kumimoji="1" lang="ja-JP" altLang="en-US" sz="2800" b="1" dirty="0">
                <a:latin typeface="游ゴシック" panose="020B0400000000000000" pitchFamily="50" charset="-128"/>
                <a:ea typeface="游ゴシック" panose="020B0400000000000000" pitchFamily="50" charset="-128"/>
              </a:rPr>
              <a:t>が高い</a:t>
            </a:r>
            <a:endParaRPr kumimoji="1" lang="en-US" altLang="ja-JP" sz="2800" b="1" dirty="0">
              <a:latin typeface="游ゴシック" panose="020B0400000000000000" pitchFamily="50" charset="-128"/>
              <a:ea typeface="游ゴシック" panose="020B0400000000000000" pitchFamily="50" charset="-128"/>
            </a:endParaRPr>
          </a:p>
          <a:p>
            <a:pPr algn="l"/>
            <a:endParaRPr lang="en-US" altLang="ja-JP" sz="4000" dirty="0"/>
          </a:p>
          <a:p>
            <a:pPr algn="l"/>
            <a:r>
              <a:rPr kumimoji="1" lang="ja-JP" altLang="en-US" sz="2800" b="1" dirty="0">
                <a:latin typeface="游ゴシック" panose="020B0400000000000000" pitchFamily="50" charset="-128"/>
                <a:ea typeface="游ゴシック" panose="020B0400000000000000" pitchFamily="50" charset="-128"/>
              </a:rPr>
              <a:t>◆条件３　　　</a:t>
            </a:r>
            <a:r>
              <a:rPr kumimoji="1" lang="ja-JP" altLang="en-US" sz="4000" b="1" dirty="0">
                <a:solidFill>
                  <a:srgbClr val="FF0000"/>
                </a:solidFill>
                <a:latin typeface="游ゴシック" panose="020B0400000000000000" pitchFamily="50" charset="-128"/>
                <a:ea typeface="游ゴシック" panose="020B0400000000000000" pitchFamily="50" charset="-128"/>
              </a:rPr>
              <a:t>女性</a:t>
            </a:r>
            <a:r>
              <a:rPr kumimoji="1" lang="ja-JP" altLang="en-US" sz="2800" b="1" dirty="0">
                <a:latin typeface="游ゴシック" panose="020B0400000000000000" pitchFamily="50" charset="-128"/>
                <a:ea typeface="游ゴシック" panose="020B0400000000000000" pitchFamily="50" charset="-128"/>
              </a:rPr>
              <a:t>会員が</a:t>
            </a:r>
            <a:r>
              <a:rPr kumimoji="1" lang="ja-JP" altLang="en-US" sz="4000" b="1" dirty="0">
                <a:solidFill>
                  <a:srgbClr val="FF0000"/>
                </a:solidFill>
                <a:latin typeface="游ゴシック" panose="020B0400000000000000" pitchFamily="50" charset="-128"/>
                <a:ea typeface="游ゴシック" panose="020B0400000000000000" pitchFamily="50" charset="-128"/>
              </a:rPr>
              <a:t>複数</a:t>
            </a:r>
            <a:r>
              <a:rPr kumimoji="1" lang="ja-JP" altLang="en-US" sz="2800" b="1" dirty="0">
                <a:latin typeface="游ゴシック" panose="020B0400000000000000" pitchFamily="50" charset="-128"/>
                <a:ea typeface="游ゴシック" panose="020B0400000000000000" pitchFamily="50" charset="-128"/>
              </a:rPr>
              <a:t>増加</a:t>
            </a:r>
          </a:p>
        </p:txBody>
      </p:sp>
    </p:spTree>
    <p:extLst>
      <p:ext uri="{BB962C8B-B14F-4D97-AF65-F5344CB8AC3E}">
        <p14:creationId xmlns:p14="http://schemas.microsoft.com/office/powerpoint/2010/main" val="1187716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p:cNvGraphicFramePr>
            <a:graphicFrameLocks noChangeAspect="1"/>
          </p:cNvGraphicFramePr>
          <p:nvPr>
            <p:extLst>
              <p:ext uri="{D42A27DB-BD31-4B8C-83A1-F6EECF244321}">
                <p14:modId xmlns:p14="http://schemas.microsoft.com/office/powerpoint/2010/main" val="2758380310"/>
              </p:ext>
            </p:extLst>
          </p:nvPr>
        </p:nvGraphicFramePr>
        <p:xfrm>
          <a:off x="294359" y="165580"/>
          <a:ext cx="11603281" cy="6526839"/>
        </p:xfrm>
        <a:graphic>
          <a:graphicData uri="http://schemas.openxmlformats.org/presentationml/2006/ole">
            <mc:AlternateContent xmlns:mc="http://schemas.openxmlformats.org/markup-compatibility/2006">
              <mc:Choice xmlns:v="urn:schemas-microsoft-com:vml" Requires="v">
                <p:oleObj name="Worksheet" r:id="rId3" imgW="6965852" imgH="3981685" progId="Excel.Sheet.12">
                  <p:embed/>
                </p:oleObj>
              </mc:Choice>
              <mc:Fallback>
                <p:oleObj name="Worksheet" r:id="rId3" imgW="6965852" imgH="3981685" progId="Excel.Sheet.12">
                  <p:embed/>
                  <p:pic>
                    <p:nvPicPr>
                      <p:cNvPr id="4" name="オブジェクト 3"/>
                      <p:cNvPicPr/>
                      <p:nvPr/>
                    </p:nvPicPr>
                    <p:blipFill>
                      <a:blip r:embed="rId4"/>
                      <a:stretch>
                        <a:fillRect/>
                      </a:stretch>
                    </p:blipFill>
                    <p:spPr>
                      <a:xfrm>
                        <a:off x="294359" y="165580"/>
                        <a:ext cx="11603281" cy="6526839"/>
                      </a:xfrm>
                      <a:prstGeom prst="rect">
                        <a:avLst/>
                      </a:prstGeom>
                    </p:spPr>
                  </p:pic>
                </p:oleObj>
              </mc:Fallback>
            </mc:AlternateContent>
          </a:graphicData>
        </a:graphic>
      </p:graphicFrame>
    </p:spTree>
    <p:extLst>
      <p:ext uri="{BB962C8B-B14F-4D97-AF65-F5344CB8AC3E}">
        <p14:creationId xmlns:p14="http://schemas.microsoft.com/office/powerpoint/2010/main" val="3700767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オブジェクト 1"/>
          <p:cNvGraphicFramePr>
            <a:graphicFrameLocks noChangeAspect="1"/>
          </p:cNvGraphicFramePr>
          <p:nvPr/>
        </p:nvGraphicFramePr>
        <p:xfrm>
          <a:off x="276447" y="141890"/>
          <a:ext cx="11689810" cy="6589986"/>
        </p:xfrm>
        <a:graphic>
          <a:graphicData uri="http://schemas.openxmlformats.org/presentationml/2006/ole">
            <mc:AlternateContent xmlns:mc="http://schemas.openxmlformats.org/markup-compatibility/2006">
              <mc:Choice xmlns:v="urn:schemas-microsoft-com:vml" Requires="v">
                <p:oleObj name="Worksheet" r:id="rId3" imgW="7308635" imgH="3594100" progId="Excel.Sheet.12">
                  <p:embed/>
                </p:oleObj>
              </mc:Choice>
              <mc:Fallback>
                <p:oleObj name="Worksheet" r:id="rId3" imgW="7308635" imgH="3594100" progId="Excel.Sheet.12">
                  <p:embed/>
                  <p:pic>
                    <p:nvPicPr>
                      <p:cNvPr id="2" name="オブジェクト 1"/>
                      <p:cNvPicPr/>
                      <p:nvPr/>
                    </p:nvPicPr>
                    <p:blipFill>
                      <a:blip r:embed="rId4"/>
                      <a:stretch>
                        <a:fillRect/>
                      </a:stretch>
                    </p:blipFill>
                    <p:spPr>
                      <a:xfrm>
                        <a:off x="276447" y="141890"/>
                        <a:ext cx="11689810" cy="6589986"/>
                      </a:xfrm>
                      <a:prstGeom prst="rect">
                        <a:avLst/>
                      </a:prstGeom>
                    </p:spPr>
                  </p:pic>
                </p:oleObj>
              </mc:Fallback>
            </mc:AlternateContent>
          </a:graphicData>
        </a:graphic>
      </p:graphicFrame>
    </p:spTree>
    <p:extLst>
      <p:ext uri="{BB962C8B-B14F-4D97-AF65-F5344CB8AC3E}">
        <p14:creationId xmlns:p14="http://schemas.microsoft.com/office/powerpoint/2010/main" val="585084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26573" y="114304"/>
            <a:ext cx="755196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rPr>
              <a:t>条件３　女性</a:t>
            </a: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会員が</a:t>
            </a:r>
            <a:r>
              <a:rPr kumimoji="1" lang="ja-JP" altLang="en-US" sz="4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rPr>
              <a:t>複数</a:t>
            </a: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増加</a:t>
            </a:r>
          </a:p>
        </p:txBody>
      </p:sp>
      <p:graphicFrame>
        <p:nvGraphicFramePr>
          <p:cNvPr id="5" name="オブジェクト 4"/>
          <p:cNvGraphicFramePr>
            <a:graphicFrameLocks noChangeAspect="1"/>
          </p:cNvGraphicFramePr>
          <p:nvPr>
            <p:extLst>
              <p:ext uri="{D42A27DB-BD31-4B8C-83A1-F6EECF244321}">
                <p14:modId xmlns:p14="http://schemas.microsoft.com/office/powerpoint/2010/main" val="3518003647"/>
              </p:ext>
            </p:extLst>
          </p:nvPr>
        </p:nvGraphicFramePr>
        <p:xfrm>
          <a:off x="326573" y="992459"/>
          <a:ext cx="11659481" cy="5707339"/>
        </p:xfrm>
        <a:graphic>
          <a:graphicData uri="http://schemas.openxmlformats.org/presentationml/2006/ole">
            <mc:AlternateContent xmlns:mc="http://schemas.openxmlformats.org/markup-compatibility/2006">
              <mc:Choice xmlns:v="urn:schemas-microsoft-com:vml" Requires="v">
                <p:oleObj name="Worksheet" r:id="rId3" imgW="6115226" imgH="4965700" progId="Excel.Sheet.12">
                  <p:embed/>
                </p:oleObj>
              </mc:Choice>
              <mc:Fallback>
                <p:oleObj name="Worksheet" r:id="rId3" imgW="6115226" imgH="4965700" progId="Excel.Sheet.12">
                  <p:embed/>
                  <p:pic>
                    <p:nvPicPr>
                      <p:cNvPr id="5" name="オブジェクト 4"/>
                      <p:cNvPicPr/>
                      <p:nvPr/>
                    </p:nvPicPr>
                    <p:blipFill>
                      <a:blip r:embed="rId4"/>
                      <a:stretch>
                        <a:fillRect/>
                      </a:stretch>
                    </p:blipFill>
                    <p:spPr>
                      <a:xfrm>
                        <a:off x="326573" y="992459"/>
                        <a:ext cx="11659481" cy="5707339"/>
                      </a:xfrm>
                      <a:prstGeom prst="rect">
                        <a:avLst/>
                      </a:prstGeom>
                    </p:spPr>
                  </p:pic>
                </p:oleObj>
              </mc:Fallback>
            </mc:AlternateContent>
          </a:graphicData>
        </a:graphic>
      </p:graphicFrame>
    </p:spTree>
    <p:extLst>
      <p:ext uri="{BB962C8B-B14F-4D97-AF65-F5344CB8AC3E}">
        <p14:creationId xmlns:p14="http://schemas.microsoft.com/office/powerpoint/2010/main" val="1946908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 y="624076"/>
            <a:ext cx="12356757" cy="1200329"/>
          </a:xfrm>
          <a:prstGeom prst="rect">
            <a:avLst/>
          </a:prstGeom>
          <a:solidFill>
            <a:srgbClr val="FFFF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a:ln>
                  <a:noFill/>
                </a:ln>
                <a:solidFill>
                  <a:srgbClr val="4472C4">
                    <a:lumMod val="50000"/>
                  </a:srgbClr>
                </a:solidFill>
                <a:effectLst/>
                <a:uLnTx/>
                <a:uFillTx/>
                <a:latin typeface="游ゴシック" panose="020B0400000000000000" pitchFamily="50" charset="-128"/>
                <a:ea typeface="游ゴシック" panose="020B0400000000000000" pitchFamily="50" charset="-128"/>
              </a:rPr>
              <a:t>総合</a:t>
            </a:r>
            <a:r>
              <a:rPr kumimoji="1" lang="en-US" altLang="ja-JP" sz="4000" b="1" i="0" u="none" strike="noStrike" kern="1200" cap="none" spc="0" normalizeH="0" baseline="0" noProof="0" dirty="0">
                <a:ln>
                  <a:noFill/>
                </a:ln>
                <a:solidFill>
                  <a:srgbClr val="4472C4">
                    <a:lumMod val="50000"/>
                  </a:srgbClr>
                </a:solidFill>
                <a:effectLst/>
                <a:uLnTx/>
                <a:uFillTx/>
                <a:latin typeface="游ゴシック" panose="020B0400000000000000" pitchFamily="50" charset="-128"/>
                <a:ea typeface="游ゴシック" panose="020B0400000000000000" pitchFamily="50" charset="-128"/>
              </a:rPr>
              <a:t>1</a:t>
            </a:r>
            <a:r>
              <a:rPr kumimoji="1" lang="ja-JP" altLang="en-US" sz="4000" b="1" i="0" u="none" strike="noStrike" kern="1200" cap="none" spc="0" normalizeH="0" baseline="0" noProof="0" dirty="0">
                <a:ln>
                  <a:noFill/>
                </a:ln>
                <a:solidFill>
                  <a:srgbClr val="4472C4">
                    <a:lumMod val="50000"/>
                  </a:srgbClr>
                </a:solidFill>
                <a:effectLst/>
                <a:uLnTx/>
                <a:uFillTx/>
                <a:latin typeface="游ゴシック" panose="020B0400000000000000" pitchFamily="50" charset="-128"/>
                <a:ea typeface="游ゴシック" panose="020B0400000000000000" pitchFamily="50" charset="-128"/>
              </a:rPr>
              <a:t>位</a:t>
            </a:r>
            <a:r>
              <a:rPr kumimoji="1" lang="ja-JP" altLang="en-US" sz="7200" b="1" i="0" u="none" strike="noStrike" kern="1200" cap="none" spc="0" normalizeH="0" baseline="0" noProof="0" dirty="0">
                <a:ln>
                  <a:noFill/>
                </a:ln>
                <a:solidFill>
                  <a:srgbClr val="4472C4">
                    <a:lumMod val="50000"/>
                  </a:srgbClr>
                </a:solidFill>
                <a:effectLst/>
                <a:uLnTx/>
                <a:uFillTx/>
                <a:latin typeface="游ゴシック" panose="020B0400000000000000" pitchFamily="50" charset="-128"/>
                <a:ea typeface="游ゴシック" panose="020B0400000000000000" pitchFamily="50" charset="-128"/>
              </a:rPr>
              <a:t>　</a:t>
            </a:r>
            <a:r>
              <a:rPr kumimoji="1" lang="ja-JP" altLang="en-US" sz="6000" b="0" i="0" u="none" strike="noStrike" kern="1200" cap="none" spc="0" normalizeH="0" baseline="0" noProof="0" dirty="0">
                <a:ln>
                  <a:noFill/>
                </a:ln>
                <a:solidFill>
                  <a:srgbClr val="4472C4">
                    <a:lumMod val="50000"/>
                  </a:srgbClr>
                </a:solidFill>
                <a:effectLst/>
                <a:uLnTx/>
                <a:uFillTx/>
                <a:latin typeface="Calibri" panose="020F0502020204030204"/>
                <a:ea typeface="ＭＳ Ｐゴシック" panose="020B0600070205080204" pitchFamily="50" charset="-128"/>
                <a:cs typeface="+mn-cs"/>
              </a:rPr>
              <a:t>稲沢ﾛｰﾀﾘｰｸﾗﾌﾞ</a:t>
            </a:r>
          </a:p>
        </p:txBody>
      </p:sp>
      <p:sp>
        <p:nvSpPr>
          <p:cNvPr id="6" name="テキスト ボックス 5"/>
          <p:cNvSpPr txBox="1"/>
          <p:nvPr/>
        </p:nvSpPr>
        <p:spPr>
          <a:xfrm>
            <a:off x="3611070" y="2717330"/>
            <a:ext cx="4969860" cy="31700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会員増加</a:t>
            </a:r>
            <a:r>
              <a:rPr kumimoji="1" lang="ja-JP" altLang="en-US" sz="4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rPr>
              <a:t>数</a:t>
            </a: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　　</a:t>
            </a:r>
            <a:r>
              <a:rPr kumimoji="1" lang="ja-JP" altLang="en-US" sz="4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rPr>
              <a:t>９</a:t>
            </a: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名</a:t>
            </a:r>
            <a:endParaRPr kumimoji="1" lang="en-US" altLang="ja-JP"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増加</a:t>
            </a:r>
            <a:r>
              <a:rPr kumimoji="1" lang="ja-JP" altLang="en-US" sz="4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rPr>
              <a:t>率</a:t>
            </a: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　　</a:t>
            </a:r>
            <a:r>
              <a:rPr kumimoji="1" lang="ja-JP" altLang="en-US" sz="4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rPr>
              <a:t>１２１</a:t>
            </a: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a:t>
            </a:r>
            <a:endParaRPr kumimoji="1" lang="en-US" altLang="ja-JP"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rPr>
              <a:t>女性</a:t>
            </a: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増加数　　</a:t>
            </a:r>
            <a:r>
              <a:rPr kumimoji="1" lang="ja-JP" altLang="en-US" sz="4000" b="1"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rPr>
              <a:t>２</a:t>
            </a:r>
            <a:r>
              <a:rPr kumimoji="1" lang="ja-JP" altLang="en-US" sz="40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名</a:t>
            </a:r>
          </a:p>
        </p:txBody>
      </p:sp>
    </p:spTree>
    <p:extLst>
      <p:ext uri="{BB962C8B-B14F-4D97-AF65-F5344CB8AC3E}">
        <p14:creationId xmlns:p14="http://schemas.microsoft.com/office/powerpoint/2010/main" val="3651879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95400" y="2934185"/>
            <a:ext cx="9601200" cy="1137600"/>
          </a:xfrm>
        </p:spPr>
        <p:txBody>
          <a:bodyPr/>
          <a:lstStyle/>
          <a:p>
            <a:r>
              <a:rPr lang="ja-JP" altLang="en-US" sz="4400" dirty="0"/>
              <a:t>　　</a:t>
            </a:r>
            <a:r>
              <a:rPr lang="ja-JP" altLang="en-US" sz="4000" b="1" dirty="0">
                <a:latin typeface="游ゴシック" panose="020B0400000000000000" pitchFamily="50" charset="-128"/>
                <a:ea typeface="游ゴシック" panose="020B0400000000000000" pitchFamily="50" charset="-128"/>
              </a:rPr>
              <a:t>会員増強事例発表　</a:t>
            </a:r>
            <a:r>
              <a:rPr lang="en-US" altLang="ja-JP" sz="4000" b="1" dirty="0">
                <a:latin typeface="游ゴシック" panose="020B0400000000000000" pitchFamily="50" charset="-128"/>
                <a:ea typeface="游ゴシック" panose="020B0400000000000000" pitchFamily="50" charset="-128"/>
              </a:rPr>
              <a:t>[</a:t>
            </a:r>
            <a:r>
              <a:rPr lang="ja-JP" altLang="en-US" sz="4000" b="1" dirty="0">
                <a:latin typeface="游ゴシック" panose="020B0400000000000000" pitchFamily="50" charset="-128"/>
                <a:ea typeface="游ゴシック" panose="020B0400000000000000" pitchFamily="50" charset="-128"/>
              </a:rPr>
              <a:t>クラブ発表編</a:t>
            </a:r>
            <a:r>
              <a:rPr lang="en-US" altLang="ja-JP" sz="4000" b="1" dirty="0">
                <a:latin typeface="游ゴシック" panose="020B0400000000000000" pitchFamily="50" charset="-128"/>
                <a:ea typeface="游ゴシック" panose="020B0400000000000000" pitchFamily="50" charset="-128"/>
              </a:rPr>
              <a:t>]</a:t>
            </a:r>
            <a:endParaRPr lang="ja-JP" altLang="en-US" sz="4000" b="1" dirty="0">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endParaRPr>
          </a:p>
        </p:txBody>
      </p:sp>
      <p:pic>
        <p:nvPicPr>
          <p:cNvPr id="6" name="Picture 4" descr="A picture containing icon&#10;&#10;Description automatically generated">
            <a:extLst>
              <a:ext uri="{FF2B5EF4-FFF2-40B4-BE49-F238E27FC236}">
                <a16:creationId xmlns:a16="http://schemas.microsoft.com/office/drawing/2014/main" id="{9E8D74A7-D85C-4E7D-A435-E492B457DF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5854" y="0"/>
            <a:ext cx="1991906" cy="1295401"/>
          </a:xfrm>
          <a:prstGeom prst="rect">
            <a:avLst/>
          </a:prstGeom>
        </p:spPr>
      </p:pic>
      <p:pic>
        <p:nvPicPr>
          <p:cNvPr id="5" name="図 4">
            <a:extLst>
              <a:ext uri="{FF2B5EF4-FFF2-40B4-BE49-F238E27FC236}">
                <a16:creationId xmlns:a16="http://schemas.microsoft.com/office/drawing/2014/main" id="{FDF9E361-0A5B-24FB-7D4A-B7CA09D05713}"/>
              </a:ext>
            </a:extLst>
          </p:cNvPr>
          <p:cNvPicPr>
            <a:picLocks noChangeAspect="1"/>
          </p:cNvPicPr>
          <p:nvPr/>
        </p:nvPicPr>
        <p:blipFill rotWithShape="1">
          <a:blip r:embed="rId4"/>
          <a:srcRect l="46004" r="-83454"/>
          <a:stretch/>
        </p:blipFill>
        <p:spPr>
          <a:xfrm>
            <a:off x="79899" y="5361369"/>
            <a:ext cx="5194209" cy="1496631"/>
          </a:xfrm>
          <a:prstGeom prst="rect">
            <a:avLst/>
          </a:prstGeom>
        </p:spPr>
      </p:pic>
    </p:spTree>
    <p:extLst>
      <p:ext uri="{BB962C8B-B14F-4D97-AF65-F5344CB8AC3E}">
        <p14:creationId xmlns:p14="http://schemas.microsoft.com/office/powerpoint/2010/main" val="64313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27D13A-B4A6-4869-8FBD-9C61E8F9BC83}"/>
              </a:ext>
            </a:extLst>
          </p:cNvPr>
          <p:cNvSpPr txBox="1"/>
          <p:nvPr/>
        </p:nvSpPr>
        <p:spPr>
          <a:xfrm>
            <a:off x="1105787" y="1454494"/>
            <a:ext cx="9980426" cy="49552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6000" b="1" i="0" u="none" strike="noStrike" kern="1200" cap="none" spc="0" normalizeH="0" baseline="0" noProof="0" dirty="0">
                <a:ln>
                  <a:noFill/>
                </a:ln>
                <a:solidFill>
                  <a:srgbClr val="15458F"/>
                </a:solidFill>
                <a:effectLst/>
                <a:uLnTx/>
                <a:uFillTx/>
                <a:latin typeface="游ゴシック" panose="020B0400000000000000" pitchFamily="50" charset="-128"/>
                <a:ea typeface="游ゴシック" panose="020B0400000000000000" pitchFamily="50" charset="-128"/>
                <a:cs typeface="MS PGothic" panose="020B0604020202020204" pitchFamily="34" charset="0"/>
              </a:rPr>
              <a:t>稲沢ロータリークラブ</a:t>
            </a:r>
            <a:endParaRPr kumimoji="0" lang="en-US" altLang="ja-JP" sz="6000" b="1" i="0" u="none" strike="noStrike" kern="1200" cap="none" spc="0" normalizeH="0" baseline="0" noProof="0" dirty="0">
              <a:ln>
                <a:noFill/>
              </a:ln>
              <a:solidFill>
                <a:srgbClr val="15458F"/>
              </a:solidFill>
              <a:effectLst/>
              <a:uLnTx/>
              <a:uFillTx/>
              <a:latin typeface="游ゴシック" panose="020B0400000000000000" pitchFamily="50" charset="-128"/>
              <a:ea typeface="游ゴシック" panose="020B0400000000000000" pitchFamily="50" charset="-128"/>
              <a:cs typeface="MS PGothic"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4400" b="0" i="0" u="none" strike="noStrike" kern="1200" cap="none" spc="0" normalizeH="0" baseline="0" noProof="0" dirty="0">
              <a:ln>
                <a:noFill/>
              </a:ln>
              <a:solidFill>
                <a:prstClr val="black"/>
              </a:solidFill>
              <a:effectLst/>
              <a:uLnTx/>
              <a:uFillTx/>
              <a:latin typeface="MS PMincho"/>
              <a:ea typeface="MS PMinch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4400" b="0" i="0" u="none" strike="noStrike" kern="1200" cap="none" spc="0" normalizeH="0" baseline="0" noProof="0" dirty="0">
              <a:ln>
                <a:noFill/>
              </a:ln>
              <a:solidFill>
                <a:prstClr val="black"/>
              </a:solidFill>
              <a:effectLst/>
              <a:uLnTx/>
              <a:uFillTx/>
              <a:latin typeface="MS PMincho"/>
              <a:ea typeface="MS PMinch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4400" b="0" i="0" u="none" strike="noStrike" kern="1200" cap="none" spc="0" normalizeH="0" baseline="0" noProof="0" dirty="0">
              <a:ln>
                <a:noFill/>
              </a:ln>
              <a:solidFill>
                <a:prstClr val="black"/>
              </a:solidFill>
              <a:effectLst/>
              <a:uLnTx/>
              <a:uFillTx/>
              <a:latin typeface="MS PMincho"/>
              <a:ea typeface="MS PMinch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4400" b="0" i="0" u="none" strike="noStrike" kern="1200" cap="none" spc="0" normalizeH="0" baseline="0" noProof="0" dirty="0">
              <a:ln>
                <a:noFill/>
              </a:ln>
              <a:solidFill>
                <a:prstClr val="black"/>
              </a:solidFill>
              <a:effectLst/>
              <a:uLnTx/>
              <a:uFillTx/>
              <a:latin typeface="MS PMincho"/>
              <a:ea typeface="MS PMincho"/>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21-22</a:t>
            </a:r>
            <a:r>
              <a:rPr kumimoji="0" lang="ja-JP"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　会長</a:t>
            </a:r>
            <a:r>
              <a:rPr kumimoji="0" lang="ja-JP" altLang="en-US"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　　　　　　　</a:t>
            </a:r>
            <a:r>
              <a:rPr kumimoji="0" lang="ja-JP"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後藤啓行</a:t>
            </a:r>
            <a:r>
              <a:rPr kumimoji="0" lang="en-US"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 </a:t>
            </a:r>
            <a:r>
              <a:rPr kumimoji="0" lang="ja-JP"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様</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21-22</a:t>
            </a:r>
            <a:r>
              <a:rPr kumimoji="0" lang="ja-JP"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　会員組織委員長</a:t>
            </a:r>
            <a:r>
              <a:rPr kumimoji="0" lang="ja-JP" altLang="en-US"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　　</a:t>
            </a:r>
            <a:r>
              <a:rPr kumimoji="0" lang="ja-JP"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高桑宏幸</a:t>
            </a:r>
            <a:r>
              <a:rPr kumimoji="0" lang="en-US"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 </a:t>
            </a:r>
            <a:r>
              <a:rPr kumimoji="0" lang="ja-JP" altLang="ja-JP" sz="4000" b="1" i="0" u="none" strike="noStrike" kern="1200" cap="none" spc="0" normalizeH="0" baseline="0" noProof="0" dirty="0">
                <a:ln>
                  <a:noFill/>
                </a:ln>
                <a:solidFill>
                  <a:srgbClr val="5B9BD5">
                    <a:lumMod val="75000"/>
                  </a:srgbClr>
                </a:solidFill>
                <a:effectLst/>
                <a:uLnTx/>
                <a:uFillTx/>
                <a:latin typeface="游ゴシック" panose="020B0400000000000000" pitchFamily="50" charset="-128"/>
                <a:ea typeface="游ゴシック" panose="020B0400000000000000" pitchFamily="50" charset="-128"/>
              </a:rPr>
              <a:t>様</a:t>
            </a:r>
          </a:p>
        </p:txBody>
      </p:sp>
    </p:spTree>
    <p:extLst>
      <p:ext uri="{BB962C8B-B14F-4D97-AF65-F5344CB8AC3E}">
        <p14:creationId xmlns:p14="http://schemas.microsoft.com/office/powerpoint/2010/main" val="108588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499413-356B-C44A-6BE0-178CDD9E5750}"/>
              </a:ext>
            </a:extLst>
          </p:cNvPr>
          <p:cNvSpPr>
            <a:spLocks noGrp="1"/>
          </p:cNvSpPr>
          <p:nvPr>
            <p:ph type="ctrTitle"/>
          </p:nvPr>
        </p:nvSpPr>
        <p:spPr/>
        <p:txBody>
          <a:bodyPr/>
          <a:lstStyle/>
          <a:p>
            <a:r>
              <a:rPr kumimoji="1" lang="ja-JP" altLang="en-US" dirty="0"/>
              <a:t>稲沢</a:t>
            </a:r>
            <a:r>
              <a:rPr kumimoji="1" lang="en-US" altLang="ja-JP" dirty="0"/>
              <a:t>RC</a:t>
            </a:r>
            <a:br>
              <a:rPr kumimoji="1" lang="en-US" altLang="ja-JP" dirty="0"/>
            </a:br>
            <a:r>
              <a:rPr kumimoji="1" lang="ja-JP" altLang="en-US" dirty="0"/>
              <a:t>会員増強の取り組み</a:t>
            </a:r>
          </a:p>
        </p:txBody>
      </p:sp>
      <p:sp>
        <p:nvSpPr>
          <p:cNvPr id="3" name="字幕 2">
            <a:extLst>
              <a:ext uri="{FF2B5EF4-FFF2-40B4-BE49-F238E27FC236}">
                <a16:creationId xmlns:a16="http://schemas.microsoft.com/office/drawing/2014/main" id="{78AB7B33-BCA8-CEBE-833B-B86131DBB959}"/>
              </a:ext>
            </a:extLst>
          </p:cNvPr>
          <p:cNvSpPr>
            <a:spLocks noGrp="1"/>
          </p:cNvSpPr>
          <p:nvPr>
            <p:ph type="subTitle" idx="1"/>
          </p:nvPr>
        </p:nvSpPr>
        <p:spPr>
          <a:xfrm>
            <a:off x="2692398" y="3984768"/>
            <a:ext cx="6815669" cy="763401"/>
          </a:xfrm>
        </p:spPr>
        <p:txBody>
          <a:bodyPr>
            <a:normAutofit/>
          </a:bodyPr>
          <a:lstStyle/>
          <a:p>
            <a:r>
              <a:rPr kumimoji="1" lang="ja-JP" altLang="en-US" sz="2800"/>
              <a:t>～特別なことは何もない中で～</a:t>
            </a:r>
            <a:endParaRPr kumimoji="1" lang="ja-JP" altLang="en-US" sz="2800" dirty="0"/>
          </a:p>
        </p:txBody>
      </p:sp>
    </p:spTree>
    <p:extLst>
      <p:ext uri="{BB962C8B-B14F-4D97-AF65-F5344CB8AC3E}">
        <p14:creationId xmlns:p14="http://schemas.microsoft.com/office/powerpoint/2010/main" val="3222430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81B90E-5595-2F6F-BD1E-B65D7BF88150}"/>
              </a:ext>
            </a:extLst>
          </p:cNvPr>
          <p:cNvSpPr>
            <a:spLocks noGrp="1"/>
          </p:cNvSpPr>
          <p:nvPr>
            <p:ph type="title"/>
          </p:nvPr>
        </p:nvSpPr>
        <p:spPr>
          <a:xfrm>
            <a:off x="1537997" y="1149992"/>
            <a:ext cx="7755292" cy="1303867"/>
          </a:xfrm>
        </p:spPr>
        <p:txBody>
          <a:bodyPr/>
          <a:lstStyle/>
          <a:p>
            <a:pPr algn="l"/>
            <a:r>
              <a:rPr kumimoji="1" lang="ja-JP" altLang="en-US" dirty="0"/>
              <a:t>稲沢ロータリークラブのカラー</a:t>
            </a:r>
          </a:p>
        </p:txBody>
      </p:sp>
      <p:sp>
        <p:nvSpPr>
          <p:cNvPr id="3" name="コンテンツ プレースホルダー 2">
            <a:extLst>
              <a:ext uri="{FF2B5EF4-FFF2-40B4-BE49-F238E27FC236}">
                <a16:creationId xmlns:a16="http://schemas.microsoft.com/office/drawing/2014/main" id="{C6F2907E-EA49-25F4-2AEC-A1597C5EF940}"/>
              </a:ext>
            </a:extLst>
          </p:cNvPr>
          <p:cNvSpPr>
            <a:spLocks noGrp="1"/>
          </p:cNvSpPr>
          <p:nvPr>
            <p:ph idx="1"/>
          </p:nvPr>
        </p:nvSpPr>
        <p:spPr/>
        <p:txBody>
          <a:bodyPr>
            <a:normAutofit/>
          </a:bodyPr>
          <a:lstStyle/>
          <a:p>
            <a:pPr marL="0" indent="0">
              <a:buNone/>
            </a:pPr>
            <a:r>
              <a:rPr kumimoji="1" lang="ja-JP" altLang="en-US" sz="2800" dirty="0"/>
              <a:t>稲沢ロータリークラブは、国府宮神社の緑溢れる境内にある施設で</a:t>
            </a:r>
            <a:r>
              <a:rPr lang="ja-JP" altLang="en-US" sz="2800" dirty="0"/>
              <a:t>大変恵まれた</a:t>
            </a:r>
            <a:r>
              <a:rPr kumimoji="1" lang="ja-JP" altLang="en-US" sz="2800" dirty="0"/>
              <a:t>環境の中、例会を開催していることも影響してか、よい歴史を継承しつつ、とても和やかでアットホームな雰囲気が漂うクラブです。</a:t>
            </a:r>
            <a:endParaRPr kumimoji="1" lang="en-US" altLang="ja-JP" sz="2800" dirty="0"/>
          </a:p>
          <a:p>
            <a:pPr marL="0" indent="0">
              <a:buNone/>
            </a:pPr>
            <a:r>
              <a:rPr lang="ja-JP" altLang="en-US" sz="2800" dirty="0"/>
              <a:t>最高齢</a:t>
            </a:r>
            <a:r>
              <a:rPr lang="en-US" altLang="ja-JP" sz="2800" dirty="0"/>
              <a:t>86</a:t>
            </a:r>
            <a:r>
              <a:rPr lang="ja-JP" altLang="en-US" sz="2800" dirty="0"/>
              <a:t>歳から</a:t>
            </a:r>
            <a:r>
              <a:rPr lang="en-US" altLang="ja-JP" sz="2800" dirty="0"/>
              <a:t>34</a:t>
            </a:r>
            <a:r>
              <a:rPr lang="ja-JP" altLang="en-US" sz="2800" dirty="0"/>
              <a:t>歳まで幅広い年齢の会員が在籍し、女性会員は</a:t>
            </a:r>
            <a:r>
              <a:rPr lang="en-US" altLang="ja-JP" sz="2800" dirty="0"/>
              <a:t>4</a:t>
            </a:r>
            <a:r>
              <a:rPr lang="ja-JP" altLang="en-US" sz="2800" dirty="0"/>
              <a:t>名（</a:t>
            </a:r>
            <a:r>
              <a:rPr lang="en-US" altLang="ja-JP" sz="2800" dirty="0"/>
              <a:t>7</a:t>
            </a:r>
            <a:r>
              <a:rPr lang="ja-JP" altLang="en-US" sz="2800" dirty="0"/>
              <a:t>月</a:t>
            </a:r>
            <a:r>
              <a:rPr lang="en-US" altLang="ja-JP" sz="2800" dirty="0"/>
              <a:t>1</a:t>
            </a:r>
            <a:r>
              <a:rPr lang="ja-JP" altLang="en-US" sz="2800" dirty="0"/>
              <a:t>日現在）在籍。</a:t>
            </a:r>
            <a:endParaRPr lang="en-US" altLang="ja-JP" sz="2800" dirty="0"/>
          </a:p>
          <a:p>
            <a:pPr marL="0" indent="0">
              <a:buNone/>
            </a:pPr>
            <a:endParaRPr kumimoji="1" lang="en-US" altLang="ja-JP" dirty="0"/>
          </a:p>
        </p:txBody>
      </p:sp>
      <p:pic>
        <p:nvPicPr>
          <p:cNvPr id="7172" name="Picture 4">
            <a:extLst>
              <a:ext uri="{FF2B5EF4-FFF2-40B4-BE49-F238E27FC236}">
                <a16:creationId xmlns:a16="http://schemas.microsoft.com/office/drawing/2014/main" id="{ECA1C825-0892-B3AF-E53F-FD999AE07F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7427" y="651923"/>
            <a:ext cx="2548295" cy="1698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8223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2BECBE-504C-8A6C-547A-FA44EAF6FE40}"/>
              </a:ext>
            </a:extLst>
          </p:cNvPr>
          <p:cNvSpPr>
            <a:spLocks noGrp="1"/>
          </p:cNvSpPr>
          <p:nvPr>
            <p:ph type="title"/>
          </p:nvPr>
        </p:nvSpPr>
        <p:spPr>
          <a:xfrm>
            <a:off x="737118" y="1157756"/>
            <a:ext cx="5358882" cy="1464145"/>
          </a:xfrm>
        </p:spPr>
        <p:txBody>
          <a:bodyPr>
            <a:noAutofit/>
          </a:bodyPr>
          <a:lstStyle/>
          <a:p>
            <a:pPr algn="l"/>
            <a:r>
              <a:rPr lang="ja-JP" altLang="en-US" sz="3200" dirty="0"/>
              <a:t>継続的に行っている取り組み</a:t>
            </a:r>
            <a:br>
              <a:rPr lang="en-US" altLang="ja-JP" sz="3200" dirty="0"/>
            </a:br>
            <a:r>
              <a:rPr lang="ja-JP" altLang="en-US" sz="3200" dirty="0"/>
              <a:t>①入会候補者紹介シート</a:t>
            </a:r>
            <a:endParaRPr kumimoji="1" lang="ja-JP" altLang="en-US" sz="3200" dirty="0"/>
          </a:p>
        </p:txBody>
      </p:sp>
      <p:sp>
        <p:nvSpPr>
          <p:cNvPr id="4" name="テキスト プレースホルダー 3">
            <a:extLst>
              <a:ext uri="{FF2B5EF4-FFF2-40B4-BE49-F238E27FC236}">
                <a16:creationId xmlns:a16="http://schemas.microsoft.com/office/drawing/2014/main" id="{E0239E94-06B8-1D11-0B1A-6C0BE6E5FCFD}"/>
              </a:ext>
            </a:extLst>
          </p:cNvPr>
          <p:cNvSpPr>
            <a:spLocks noGrp="1"/>
          </p:cNvSpPr>
          <p:nvPr>
            <p:ph type="body" sz="half" idx="2"/>
          </p:nvPr>
        </p:nvSpPr>
        <p:spPr>
          <a:xfrm>
            <a:off x="867747" y="3023118"/>
            <a:ext cx="4907902" cy="3060441"/>
          </a:xfrm>
        </p:spPr>
        <p:txBody>
          <a:bodyPr>
            <a:normAutofit/>
          </a:bodyPr>
          <a:lstStyle/>
          <a:p>
            <a:pPr algn="l"/>
            <a:r>
              <a:rPr lang="ja-JP" altLang="en-US" sz="2400" dirty="0"/>
              <a:t>毎年</a:t>
            </a:r>
            <a:r>
              <a:rPr lang="en-US" altLang="ja-JP" sz="2400" dirty="0"/>
              <a:t>8</a:t>
            </a:r>
            <a:r>
              <a:rPr lang="ja-JP" altLang="en-US" sz="2400" dirty="0"/>
              <a:t>月の会員増強月間に「入会候補者紹介シート」を全会員へ配布。</a:t>
            </a:r>
            <a:endParaRPr lang="en-US" altLang="ja-JP" sz="2400" dirty="0"/>
          </a:p>
          <a:p>
            <a:pPr algn="l"/>
            <a:r>
              <a:rPr lang="ja-JP" altLang="en-US" sz="2400" dirty="0"/>
              <a:t>お知り合いや後輩など声かけできる人を記入し提出する。</a:t>
            </a:r>
            <a:endParaRPr lang="en-US" altLang="ja-JP" sz="2400" dirty="0"/>
          </a:p>
          <a:p>
            <a:pPr algn="l"/>
            <a:r>
              <a:rPr kumimoji="1" lang="ja-JP" altLang="en-US" sz="2400" dirty="0"/>
              <a:t>シートを元に会員組織委員長と紹介者で誘うタイミングを相談する。</a:t>
            </a:r>
          </a:p>
        </p:txBody>
      </p:sp>
      <p:pic>
        <p:nvPicPr>
          <p:cNvPr id="5" name="コンテンツ プレースホルダー 4">
            <a:extLst>
              <a:ext uri="{FF2B5EF4-FFF2-40B4-BE49-F238E27FC236}">
                <a16:creationId xmlns:a16="http://schemas.microsoft.com/office/drawing/2014/main" id="{8C678FAD-91B4-4135-237D-2217955576D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53728" y="1353700"/>
            <a:ext cx="5470525" cy="4150601"/>
          </a:xfrm>
          <a:prstGeom prst="rect">
            <a:avLst/>
          </a:prstGeom>
        </p:spPr>
      </p:pic>
    </p:spTree>
    <p:extLst>
      <p:ext uri="{BB962C8B-B14F-4D97-AF65-F5344CB8AC3E}">
        <p14:creationId xmlns:p14="http://schemas.microsoft.com/office/powerpoint/2010/main" val="14298447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prstClr val="white"/>
              </a:solidFill>
              <a:effectLst/>
              <a:uLnTx/>
              <a:uFillTx/>
              <a:latin typeface="游ゴシック" panose="020F0502020204030204"/>
              <a:ea typeface="+mn-ea"/>
              <a:cs typeface="+mn-cs"/>
            </a:endParaRPr>
          </a:p>
        </p:txBody>
      </p:sp>
      <p:sp>
        <p:nvSpPr>
          <p:cNvPr id="2066" name="Freeform: Shape 205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prstClr val="white"/>
              </a:solidFill>
              <a:effectLst/>
              <a:uLnTx/>
              <a:uFillTx/>
              <a:latin typeface="游ゴシック" panose="020F0502020204030204"/>
              <a:ea typeface="+mn-ea"/>
              <a:cs typeface="+mn-cs"/>
            </a:endParaRPr>
          </a:p>
        </p:txBody>
      </p:sp>
      <p:sp>
        <p:nvSpPr>
          <p:cNvPr id="2068" name="Rectangle 205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游ゴシック" panose="020F0502020204030204"/>
              <a:ea typeface="+mn-ea"/>
              <a:cs typeface="+mn-cs"/>
            </a:endParaRPr>
          </a:p>
        </p:txBody>
      </p:sp>
      <p:sp>
        <p:nvSpPr>
          <p:cNvPr id="2069" name="Rectangle 206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游ゴシック" panose="020F0502020204030204"/>
              <a:ea typeface="+mn-ea"/>
              <a:cs typeface="+mn-cs"/>
            </a:endParaRPr>
          </a:p>
        </p:txBody>
      </p:sp>
      <p:sp>
        <p:nvSpPr>
          <p:cNvPr id="2070" name="Freeform: Shape 206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prstClr val="white"/>
              </a:solidFill>
              <a:effectLst/>
              <a:uLnTx/>
              <a:uFillTx/>
              <a:latin typeface="游ゴシック" panose="020F0502020204030204"/>
              <a:ea typeface="+mn-ea"/>
              <a:cs typeface="+mn-cs"/>
            </a:endParaRPr>
          </a:p>
        </p:txBody>
      </p:sp>
      <p:sp>
        <p:nvSpPr>
          <p:cNvPr id="2065" name="Isosceles Triangle 206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游ゴシック" panose="020F0502020204030204"/>
              <a:ea typeface="+mn-ea"/>
              <a:cs typeface="+mn-cs"/>
            </a:endParaRPr>
          </a:p>
        </p:txBody>
      </p:sp>
      <p:sp>
        <p:nvSpPr>
          <p:cNvPr id="2067" name="Isosceles Triangle 206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游ゴシック" panose="020F0502020204030204"/>
              <a:ea typeface="+mn-ea"/>
              <a:cs typeface="+mn-cs"/>
            </a:endParaRPr>
          </a:p>
        </p:txBody>
      </p:sp>
      <p:graphicFrame>
        <p:nvGraphicFramePr>
          <p:cNvPr id="11" name="コンテンツ プレースホルダー 3">
            <a:extLst>
              <a:ext uri="{FF2B5EF4-FFF2-40B4-BE49-F238E27FC236}">
                <a16:creationId xmlns:a16="http://schemas.microsoft.com/office/drawing/2014/main" id="{8A84C04F-F323-FC7D-5EFE-1FA3A42D6F8E}"/>
              </a:ext>
            </a:extLst>
          </p:cNvPr>
          <p:cNvGraphicFramePr>
            <a:graphicFrameLocks noGrp="1"/>
          </p:cNvGraphicFramePr>
          <p:nvPr>
            <p:ph idx="1"/>
            <p:extLst>
              <p:ext uri="{D42A27DB-BD31-4B8C-83A1-F6EECF244321}">
                <p14:modId xmlns:p14="http://schemas.microsoft.com/office/powerpoint/2010/main" val="1143282093"/>
              </p:ext>
            </p:extLst>
          </p:nvPr>
        </p:nvGraphicFramePr>
        <p:xfrm>
          <a:off x="356287" y="1038189"/>
          <a:ext cx="11479426" cy="5521575"/>
        </p:xfrm>
        <a:graphic>
          <a:graphicData uri="http://schemas.openxmlformats.org/drawingml/2006/table">
            <a:tbl>
              <a:tblPr/>
              <a:tblGrid>
                <a:gridCol w="3194395">
                  <a:extLst>
                    <a:ext uri="{9D8B030D-6E8A-4147-A177-3AD203B41FA5}">
                      <a16:colId xmlns:a16="http://schemas.microsoft.com/office/drawing/2014/main" val="1155776519"/>
                    </a:ext>
                  </a:extLst>
                </a:gridCol>
                <a:gridCol w="4441974">
                  <a:extLst>
                    <a:ext uri="{9D8B030D-6E8A-4147-A177-3AD203B41FA5}">
                      <a16:colId xmlns:a16="http://schemas.microsoft.com/office/drawing/2014/main" val="1236779879"/>
                    </a:ext>
                  </a:extLst>
                </a:gridCol>
                <a:gridCol w="3843057">
                  <a:extLst>
                    <a:ext uri="{9D8B030D-6E8A-4147-A177-3AD203B41FA5}">
                      <a16:colId xmlns:a16="http://schemas.microsoft.com/office/drawing/2014/main" val="1827574526"/>
                    </a:ext>
                  </a:extLst>
                </a:gridCol>
              </a:tblGrid>
              <a:tr h="237342">
                <a:tc>
                  <a:txBody>
                    <a:bodyPr/>
                    <a:lstStyle/>
                    <a:p>
                      <a:pPr algn="l" fontAlgn="ctr"/>
                      <a:r>
                        <a:rPr lang="ja-JP" altLang="en-US" sz="1100" b="0" i="0" u="none" strike="noStrike" dirty="0">
                          <a:solidFill>
                            <a:srgbClr val="000000"/>
                          </a:solidFill>
                          <a:effectLst/>
                          <a:latin typeface="Calibri" panose="020F0502020204030204" pitchFamily="34" charset="0"/>
                        </a:rPr>
                        <a:t>　</a:t>
                      </a:r>
                      <a:endParaRPr lang="ja-JP" altLang="en-US" sz="1800" b="0" i="0" u="none" strike="noStrike" dirty="0">
                        <a:solidFill>
                          <a:srgbClr val="000000"/>
                        </a:solidFill>
                        <a:effectLst/>
                        <a:latin typeface="Calibri" panose="020F0502020204030204" pitchFamily="34" charset="0"/>
                      </a:endParaRPr>
                    </a:p>
                  </a:txBody>
                  <a:tcPr marL="5443" marR="5443" marT="5443" anchor="ctr">
                    <a:lnL>
                      <a:noFill/>
                    </a:lnL>
                    <a:lnR>
                      <a:noFill/>
                    </a:lnR>
                    <a:lnT>
                      <a:noFill/>
                    </a:lnT>
                    <a:lnB>
                      <a:noFill/>
                    </a:lnB>
                  </a:tcPr>
                </a:tc>
                <a:tc>
                  <a:txBody>
                    <a:bodyPr/>
                    <a:lstStyle/>
                    <a:p>
                      <a:pPr algn="l" fontAlgn="ctr"/>
                      <a:endParaRPr lang="ja-JP" altLang="en-US" sz="1100" b="0" i="0" u="none" strike="noStrike" dirty="0">
                        <a:solidFill>
                          <a:srgbClr val="000000"/>
                        </a:solidFill>
                        <a:effectLst/>
                        <a:latin typeface="Calibri" panose="020F0502020204030204" pitchFamily="34" charset="0"/>
                      </a:endParaRPr>
                    </a:p>
                  </a:txBody>
                  <a:tcPr marL="5443" marR="5443" marT="5443" anchor="ctr">
                    <a:lnL>
                      <a:noFill/>
                    </a:lnL>
                    <a:lnR>
                      <a:noFill/>
                    </a:lnR>
                    <a:lnT>
                      <a:noFill/>
                    </a:lnT>
                    <a:lnB>
                      <a:noFill/>
                    </a:lnB>
                  </a:tcPr>
                </a:tc>
                <a:tc>
                  <a:txBody>
                    <a:bodyPr/>
                    <a:lstStyle/>
                    <a:p>
                      <a:pPr algn="l" fontAlgn="ctr"/>
                      <a:endParaRPr lang="ja-JP" altLang="en-US" sz="1100" b="0" i="0" u="none" strike="noStrike" dirty="0">
                        <a:solidFill>
                          <a:srgbClr val="000000"/>
                        </a:solidFill>
                        <a:effectLst/>
                        <a:latin typeface="Calibri" panose="020F0502020204030204" pitchFamily="34" charset="0"/>
                      </a:endParaRPr>
                    </a:p>
                  </a:txBody>
                  <a:tcPr marL="5443" marR="5443" marT="5443" anchor="ctr">
                    <a:lnL>
                      <a:noFill/>
                    </a:lnL>
                    <a:lnR>
                      <a:noFill/>
                    </a:lnR>
                    <a:lnT>
                      <a:noFill/>
                    </a:lnT>
                    <a:lnB>
                      <a:noFill/>
                    </a:lnB>
                  </a:tcPr>
                </a:tc>
                <a:extLst>
                  <a:ext uri="{0D108BD9-81ED-4DB2-BD59-A6C34878D82A}">
                    <a16:rowId xmlns:a16="http://schemas.microsoft.com/office/drawing/2014/main" val="198746659"/>
                  </a:ext>
                </a:extLst>
              </a:tr>
              <a:tr h="353061">
                <a:tc>
                  <a:txBody>
                    <a:bodyPr/>
                    <a:lstStyle/>
                    <a:p>
                      <a:pPr algn="l" fontAlgn="ctr"/>
                      <a:r>
                        <a:rPr lang="ja-JP" altLang="en-US" sz="1800" b="0" i="0" u="none" strike="noStrike" dirty="0">
                          <a:solidFill>
                            <a:srgbClr val="000000"/>
                          </a:solidFill>
                          <a:effectLst/>
                          <a:latin typeface="Calibri" panose="020F0502020204030204" pitchFamily="34" charset="0"/>
                        </a:rPr>
                        <a:t>男女別・年代別の起業家数</a:t>
                      </a:r>
                    </a:p>
                  </a:txBody>
                  <a:tcPr marL="5443" marR="5443" marT="5443"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ctr"/>
                      <a:endParaRPr lang="ja-JP" altLang="en-US" sz="1100" b="0" i="0" u="none" strike="noStrike">
                        <a:solidFill>
                          <a:srgbClr val="000000"/>
                        </a:solidFill>
                        <a:effectLst/>
                        <a:latin typeface="Calibri" panose="020F0502020204030204" pitchFamily="34" charset="0"/>
                      </a:endParaRPr>
                    </a:p>
                  </a:txBody>
                  <a:tcPr marL="5443" marR="5443" marT="5443"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ctr"/>
                      <a:r>
                        <a:rPr lang="en-US" altLang="ja-JP" sz="1800" b="0" i="0" u="none" strike="noStrike" dirty="0">
                          <a:solidFill>
                            <a:srgbClr val="000000"/>
                          </a:solidFill>
                          <a:effectLst/>
                          <a:latin typeface="+mn-ea"/>
                          <a:ea typeface="+mn-ea"/>
                        </a:rPr>
                        <a:t>(</a:t>
                      </a:r>
                      <a:r>
                        <a:rPr lang="ja-JP" altLang="en-US" sz="1800" b="0" i="0" u="none" strike="noStrike" dirty="0">
                          <a:solidFill>
                            <a:srgbClr val="000000"/>
                          </a:solidFill>
                          <a:effectLst/>
                          <a:latin typeface="+mn-ea"/>
                          <a:ea typeface="+mn-ea"/>
                        </a:rPr>
                        <a:t>単位：千人</a:t>
                      </a:r>
                      <a:r>
                        <a:rPr lang="en-US" altLang="ja-JP" sz="1800" b="0" i="0" u="none" strike="noStrike" dirty="0">
                          <a:solidFill>
                            <a:srgbClr val="000000"/>
                          </a:solidFill>
                          <a:effectLst/>
                          <a:latin typeface="+mn-ea"/>
                          <a:ea typeface="+mn-ea"/>
                        </a:rPr>
                        <a:t>)</a:t>
                      </a:r>
                    </a:p>
                  </a:txBody>
                  <a:tcPr marL="5443" marR="5443" marT="5443"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970562"/>
                  </a:ext>
                </a:extLst>
              </a:tr>
              <a:tr h="410931">
                <a:tc>
                  <a:txBody>
                    <a:bodyPr/>
                    <a:lstStyle/>
                    <a:p>
                      <a:pPr algn="ctr" fontAlgn="ctr"/>
                      <a:r>
                        <a:rPr lang="ja-JP" altLang="en-US" sz="1800" b="0" i="0" u="none" strike="noStrike" dirty="0">
                          <a:solidFill>
                            <a:srgbClr val="000000"/>
                          </a:solidFill>
                          <a:effectLst/>
                          <a:latin typeface="+mn-ea"/>
                          <a:ea typeface="+mn-ea"/>
                        </a:rPr>
                        <a:t>年代</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ja-JP" altLang="en-US" sz="1800" b="0" i="0" u="none" strike="noStrike" dirty="0">
                          <a:solidFill>
                            <a:srgbClr val="000000"/>
                          </a:solidFill>
                          <a:effectLst/>
                          <a:latin typeface="+mn-ea"/>
                          <a:ea typeface="+mn-ea"/>
                        </a:rPr>
                        <a:t>男性</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ja-JP" altLang="en-US" sz="1800" b="0" i="0" u="none" strike="noStrike" dirty="0">
                          <a:solidFill>
                            <a:srgbClr val="000000"/>
                          </a:solidFill>
                          <a:effectLst/>
                          <a:latin typeface="+mn-ea"/>
                          <a:ea typeface="+mn-ea"/>
                        </a:rPr>
                        <a:t>女性</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523668127"/>
                  </a:ext>
                </a:extLst>
              </a:tr>
              <a:tr h="410931">
                <a:tc>
                  <a:txBody>
                    <a:bodyPr/>
                    <a:lstStyle/>
                    <a:p>
                      <a:pPr algn="ctr" fontAlgn="ctr"/>
                      <a:r>
                        <a:rPr lang="en-US" altLang="ja-JP" sz="1800" b="0" i="0" u="none" strike="noStrike" dirty="0">
                          <a:solidFill>
                            <a:srgbClr val="000000"/>
                          </a:solidFill>
                          <a:effectLst/>
                          <a:latin typeface="+mn-ea"/>
                          <a:ea typeface="+mn-ea"/>
                        </a:rPr>
                        <a:t>15</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19</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000000"/>
                          </a:solidFill>
                          <a:effectLst/>
                          <a:latin typeface="+mn-ea"/>
                          <a:ea typeface="+mn-ea"/>
                        </a:rPr>
                        <a:t>3.2</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000000"/>
                          </a:solidFill>
                          <a:effectLst/>
                          <a:latin typeface="+mn-ea"/>
                          <a:ea typeface="+mn-ea"/>
                        </a:rPr>
                        <a:t>1.7</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81395499"/>
                  </a:ext>
                </a:extLst>
              </a:tr>
              <a:tr h="410931">
                <a:tc>
                  <a:txBody>
                    <a:bodyPr/>
                    <a:lstStyle/>
                    <a:p>
                      <a:pPr algn="ctr" fontAlgn="ctr"/>
                      <a:r>
                        <a:rPr lang="en-US" altLang="ja-JP" sz="1800" b="0" i="0" u="none" strike="noStrike" dirty="0">
                          <a:solidFill>
                            <a:srgbClr val="000000"/>
                          </a:solidFill>
                          <a:effectLst/>
                          <a:latin typeface="+mn-ea"/>
                          <a:ea typeface="+mn-ea"/>
                        </a:rPr>
                        <a:t>20</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24</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000000"/>
                          </a:solidFill>
                          <a:effectLst/>
                          <a:latin typeface="+mn-ea"/>
                          <a:ea typeface="+mn-ea"/>
                        </a:rPr>
                        <a:t>5.2</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000000"/>
                          </a:solidFill>
                          <a:effectLst/>
                          <a:latin typeface="+mn-ea"/>
                          <a:ea typeface="+mn-ea"/>
                        </a:rPr>
                        <a:t>6.9</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46952242"/>
                  </a:ext>
                </a:extLst>
              </a:tr>
              <a:tr h="410931">
                <a:tc>
                  <a:txBody>
                    <a:bodyPr/>
                    <a:lstStyle/>
                    <a:p>
                      <a:pPr algn="ctr" fontAlgn="ctr"/>
                      <a:r>
                        <a:rPr lang="en-US" altLang="ja-JP" sz="1800" b="0" i="0" u="none" strike="noStrike" dirty="0">
                          <a:solidFill>
                            <a:srgbClr val="000000"/>
                          </a:solidFill>
                          <a:effectLst/>
                          <a:latin typeface="+mn-ea"/>
                          <a:ea typeface="+mn-ea"/>
                        </a:rPr>
                        <a:t>25</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29</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000000"/>
                          </a:solidFill>
                          <a:effectLst/>
                          <a:latin typeface="+mn-ea"/>
                          <a:ea typeface="+mn-ea"/>
                        </a:rPr>
                        <a:t>11.9</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000000"/>
                          </a:solidFill>
                          <a:effectLst/>
                          <a:latin typeface="+mn-ea"/>
                          <a:ea typeface="+mn-ea"/>
                        </a:rPr>
                        <a:t>7.7</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186018120"/>
                  </a:ext>
                </a:extLst>
              </a:tr>
              <a:tr h="410931">
                <a:tc>
                  <a:txBody>
                    <a:bodyPr/>
                    <a:lstStyle/>
                    <a:p>
                      <a:pPr algn="ctr" fontAlgn="ctr"/>
                      <a:r>
                        <a:rPr lang="en-US" altLang="ja-JP" sz="1800" b="0" i="0" u="none" strike="noStrike" dirty="0">
                          <a:solidFill>
                            <a:srgbClr val="000000"/>
                          </a:solidFill>
                          <a:effectLst/>
                          <a:latin typeface="+mn-ea"/>
                          <a:ea typeface="+mn-ea"/>
                        </a:rPr>
                        <a:t>30</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34</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FF0000"/>
                          </a:solidFill>
                          <a:effectLst/>
                          <a:latin typeface="+mn-ea"/>
                          <a:ea typeface="+mn-ea"/>
                        </a:rPr>
                        <a:t>20.5</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FF0000"/>
                          </a:solidFill>
                          <a:effectLst/>
                          <a:latin typeface="+mn-ea"/>
                          <a:ea typeface="+mn-ea"/>
                        </a:rPr>
                        <a:t>10.4</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792436770"/>
                  </a:ext>
                </a:extLst>
              </a:tr>
              <a:tr h="410931">
                <a:tc>
                  <a:txBody>
                    <a:bodyPr/>
                    <a:lstStyle/>
                    <a:p>
                      <a:pPr algn="ctr" fontAlgn="ctr"/>
                      <a:r>
                        <a:rPr lang="en-US" altLang="ja-JP" sz="1800" b="0" i="0" u="none" strike="noStrike" dirty="0">
                          <a:solidFill>
                            <a:srgbClr val="000000"/>
                          </a:solidFill>
                          <a:effectLst/>
                          <a:latin typeface="+mn-ea"/>
                          <a:ea typeface="+mn-ea"/>
                        </a:rPr>
                        <a:t>35</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39</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FF0000"/>
                          </a:solidFill>
                          <a:effectLst/>
                          <a:latin typeface="+mn-ea"/>
                          <a:ea typeface="+mn-ea"/>
                        </a:rPr>
                        <a:t>23.4</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FF0000"/>
                          </a:solidFill>
                          <a:effectLst/>
                          <a:latin typeface="+mn-ea"/>
                          <a:ea typeface="+mn-ea"/>
                        </a:rPr>
                        <a:t>12.1</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474653358"/>
                  </a:ext>
                </a:extLst>
              </a:tr>
              <a:tr h="410931">
                <a:tc>
                  <a:txBody>
                    <a:bodyPr/>
                    <a:lstStyle/>
                    <a:p>
                      <a:pPr algn="ctr" fontAlgn="ctr"/>
                      <a:r>
                        <a:rPr lang="en-US" altLang="ja-JP" sz="1800" b="0" i="0" u="none" strike="noStrike" dirty="0">
                          <a:solidFill>
                            <a:srgbClr val="000000"/>
                          </a:solidFill>
                          <a:effectLst/>
                          <a:latin typeface="+mn-ea"/>
                          <a:ea typeface="+mn-ea"/>
                        </a:rPr>
                        <a:t>40</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44</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FF0000"/>
                          </a:solidFill>
                          <a:effectLst/>
                          <a:latin typeface="+mn-ea"/>
                          <a:ea typeface="+mn-ea"/>
                        </a:rPr>
                        <a:t>15.5</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FF0000"/>
                          </a:solidFill>
                          <a:effectLst/>
                          <a:latin typeface="+mn-ea"/>
                          <a:ea typeface="+mn-ea"/>
                        </a:rPr>
                        <a:t>8.2</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864492281"/>
                  </a:ext>
                </a:extLst>
              </a:tr>
              <a:tr h="410931">
                <a:tc>
                  <a:txBody>
                    <a:bodyPr/>
                    <a:lstStyle/>
                    <a:p>
                      <a:pPr algn="ctr" fontAlgn="ctr"/>
                      <a:r>
                        <a:rPr lang="en-US" altLang="ja-JP" sz="1800" b="0" i="0" u="none" strike="noStrike" dirty="0">
                          <a:solidFill>
                            <a:srgbClr val="000000"/>
                          </a:solidFill>
                          <a:effectLst/>
                          <a:latin typeface="+mn-ea"/>
                          <a:ea typeface="+mn-ea"/>
                        </a:rPr>
                        <a:t>45</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49</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000000"/>
                          </a:solidFill>
                          <a:effectLst/>
                          <a:latin typeface="+mn-ea"/>
                          <a:ea typeface="+mn-ea"/>
                        </a:rPr>
                        <a:t>11.1</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000000"/>
                          </a:solidFill>
                          <a:effectLst/>
                          <a:latin typeface="+mn-ea"/>
                          <a:ea typeface="+mn-ea"/>
                        </a:rPr>
                        <a:t>6.1</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725645"/>
                  </a:ext>
                </a:extLst>
              </a:tr>
              <a:tr h="410931">
                <a:tc>
                  <a:txBody>
                    <a:bodyPr/>
                    <a:lstStyle/>
                    <a:p>
                      <a:pPr algn="ctr" fontAlgn="ctr"/>
                      <a:r>
                        <a:rPr lang="en-US" altLang="ja-JP" sz="1800" b="0" i="0" u="none" strike="noStrike" dirty="0">
                          <a:solidFill>
                            <a:srgbClr val="000000"/>
                          </a:solidFill>
                          <a:effectLst/>
                          <a:latin typeface="+mn-ea"/>
                          <a:ea typeface="+mn-ea"/>
                        </a:rPr>
                        <a:t>50</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54</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000000"/>
                          </a:solidFill>
                          <a:effectLst/>
                          <a:latin typeface="+mn-ea"/>
                          <a:ea typeface="+mn-ea"/>
                        </a:rPr>
                        <a:t>13.2</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000000"/>
                          </a:solidFill>
                          <a:effectLst/>
                          <a:latin typeface="+mn-ea"/>
                          <a:ea typeface="+mn-ea"/>
                        </a:rPr>
                        <a:t>4.8</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272370797"/>
                  </a:ext>
                </a:extLst>
              </a:tr>
              <a:tr h="410931">
                <a:tc>
                  <a:txBody>
                    <a:bodyPr/>
                    <a:lstStyle/>
                    <a:p>
                      <a:pPr algn="ctr" fontAlgn="ctr"/>
                      <a:r>
                        <a:rPr lang="en-US" altLang="ja-JP" sz="1800" b="0" i="0" u="none" strike="noStrike" dirty="0">
                          <a:solidFill>
                            <a:srgbClr val="000000"/>
                          </a:solidFill>
                          <a:effectLst/>
                          <a:latin typeface="+mn-ea"/>
                          <a:ea typeface="+mn-ea"/>
                        </a:rPr>
                        <a:t>55</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59</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000000"/>
                          </a:solidFill>
                          <a:effectLst/>
                          <a:latin typeface="+mn-ea"/>
                          <a:ea typeface="+mn-ea"/>
                        </a:rPr>
                        <a:t>13.4</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000000"/>
                          </a:solidFill>
                          <a:effectLst/>
                          <a:latin typeface="+mn-ea"/>
                          <a:ea typeface="+mn-ea"/>
                        </a:rPr>
                        <a:t>6.5</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079930893"/>
                  </a:ext>
                </a:extLst>
              </a:tr>
              <a:tr h="410931">
                <a:tc>
                  <a:txBody>
                    <a:bodyPr/>
                    <a:lstStyle/>
                    <a:p>
                      <a:pPr algn="ctr" fontAlgn="ctr"/>
                      <a:r>
                        <a:rPr lang="en-US" altLang="ja-JP" sz="1800" b="0" i="0" u="none" strike="noStrike" dirty="0">
                          <a:solidFill>
                            <a:srgbClr val="000000"/>
                          </a:solidFill>
                          <a:effectLst/>
                          <a:latin typeface="+mn-ea"/>
                          <a:ea typeface="+mn-ea"/>
                        </a:rPr>
                        <a:t>60</a:t>
                      </a:r>
                      <a:r>
                        <a:rPr lang="ja-JP" altLang="en-US" sz="1800" b="0" i="0" u="none" strike="noStrike" dirty="0">
                          <a:solidFill>
                            <a:srgbClr val="000000"/>
                          </a:solidFill>
                          <a:effectLst/>
                          <a:latin typeface="+mn-ea"/>
                          <a:ea typeface="+mn-ea"/>
                        </a:rPr>
                        <a:t>～</a:t>
                      </a:r>
                      <a:r>
                        <a:rPr lang="en-US" altLang="ja-JP" sz="1800" b="0" i="0" u="none" strike="noStrike" dirty="0">
                          <a:solidFill>
                            <a:srgbClr val="000000"/>
                          </a:solidFill>
                          <a:effectLst/>
                          <a:latin typeface="+mn-ea"/>
                          <a:ea typeface="+mn-ea"/>
                        </a:rPr>
                        <a:t>64</a:t>
                      </a:r>
                      <a:r>
                        <a:rPr lang="ja-JP" altLang="en-US" sz="1800" b="0" i="0" u="none" strike="noStrike" dirty="0">
                          <a:solidFill>
                            <a:srgbClr val="000000"/>
                          </a:solidFill>
                          <a:effectLst/>
                          <a:latin typeface="+mn-ea"/>
                          <a:ea typeface="+mn-ea"/>
                        </a:rPr>
                        <a:t>歳</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FF0000"/>
                          </a:solidFill>
                          <a:effectLst/>
                          <a:latin typeface="+mn-ea"/>
                          <a:ea typeface="+mn-ea"/>
                        </a:rPr>
                        <a:t>27.7</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000000"/>
                          </a:solidFill>
                          <a:effectLst/>
                          <a:latin typeface="+mn-ea"/>
                          <a:ea typeface="+mn-ea"/>
                        </a:rPr>
                        <a:t>6.1</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990405918"/>
                  </a:ext>
                </a:extLst>
              </a:tr>
              <a:tr h="410931">
                <a:tc>
                  <a:txBody>
                    <a:bodyPr/>
                    <a:lstStyle/>
                    <a:p>
                      <a:pPr algn="ctr" fontAlgn="ctr"/>
                      <a:r>
                        <a:rPr lang="en-US" altLang="ja-JP" sz="1800" b="0" i="0" u="none" strike="noStrike" dirty="0">
                          <a:solidFill>
                            <a:srgbClr val="000000"/>
                          </a:solidFill>
                          <a:effectLst/>
                          <a:latin typeface="+mn-ea"/>
                          <a:ea typeface="+mn-ea"/>
                        </a:rPr>
                        <a:t>65</a:t>
                      </a:r>
                      <a:r>
                        <a:rPr lang="ja-JP" altLang="en-US" sz="1800" b="0" i="0" u="none" strike="noStrike" dirty="0">
                          <a:solidFill>
                            <a:srgbClr val="000000"/>
                          </a:solidFill>
                          <a:effectLst/>
                          <a:latin typeface="+mn-ea"/>
                          <a:ea typeface="+mn-ea"/>
                        </a:rPr>
                        <a:t>歳以上</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ja-JP" sz="1800" b="0" i="0" u="none" strike="noStrike" dirty="0">
                          <a:solidFill>
                            <a:srgbClr val="FF0000"/>
                          </a:solidFill>
                          <a:effectLst/>
                          <a:latin typeface="+mn-ea"/>
                          <a:ea typeface="+mn-ea"/>
                        </a:rPr>
                        <a:t>23.0</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800" b="0" i="0" u="none" strike="noStrike" dirty="0">
                          <a:solidFill>
                            <a:srgbClr val="FF0000"/>
                          </a:solidFill>
                          <a:effectLst/>
                          <a:latin typeface="+mn-ea"/>
                          <a:ea typeface="+mn-ea"/>
                        </a:rPr>
                        <a:t>9.9</a:t>
                      </a:r>
                    </a:p>
                  </a:txBody>
                  <a:tcPr marL="5443" marR="5443" marT="544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271036364"/>
                  </a:ext>
                </a:extLst>
              </a:tr>
            </a:tbl>
          </a:graphicData>
        </a:graphic>
      </p:graphicFrame>
      <p:sp>
        <p:nvSpPr>
          <p:cNvPr id="12" name="タイトル 1">
            <a:extLst>
              <a:ext uri="{FF2B5EF4-FFF2-40B4-BE49-F238E27FC236}">
                <a16:creationId xmlns:a16="http://schemas.microsoft.com/office/drawing/2014/main" id="{7913275F-F0E2-234F-7FC5-3C5A2CC5A89E}"/>
              </a:ext>
            </a:extLst>
          </p:cNvPr>
          <p:cNvSpPr>
            <a:spLocks noGrp="1"/>
          </p:cNvSpPr>
          <p:nvPr>
            <p:ph type="title"/>
          </p:nvPr>
        </p:nvSpPr>
        <p:spPr>
          <a:xfrm>
            <a:off x="3162299" y="436917"/>
            <a:ext cx="5859162" cy="561632"/>
          </a:xfrm>
        </p:spPr>
        <p:txBody>
          <a:bodyPr>
            <a:normAutofit fontScale="90000"/>
          </a:bodyPr>
          <a:lstStyle/>
          <a:p>
            <a:r>
              <a:rPr kumimoji="1" lang="ja-JP" altLang="en-US" sz="4000" dirty="0">
                <a:latin typeface="+mn-ea"/>
                <a:ea typeface="+mn-ea"/>
              </a:rPr>
              <a:t>男女別・年代別起業家数</a:t>
            </a:r>
          </a:p>
        </p:txBody>
      </p:sp>
    </p:spTree>
    <p:extLst>
      <p:ext uri="{BB962C8B-B14F-4D97-AF65-F5344CB8AC3E}">
        <p14:creationId xmlns:p14="http://schemas.microsoft.com/office/powerpoint/2010/main" val="2835075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719083A-14CE-90C5-72A2-721FD0CDC39E}"/>
              </a:ext>
            </a:extLst>
          </p:cNvPr>
          <p:cNvSpPr>
            <a:spLocks noGrp="1"/>
          </p:cNvSpPr>
          <p:nvPr>
            <p:ph type="title"/>
          </p:nvPr>
        </p:nvSpPr>
        <p:spPr>
          <a:xfrm>
            <a:off x="3136307" y="982132"/>
            <a:ext cx="7768760" cy="2243668"/>
          </a:xfrm>
        </p:spPr>
        <p:txBody>
          <a:bodyPr>
            <a:normAutofit/>
          </a:bodyPr>
          <a:lstStyle/>
          <a:p>
            <a:pPr algn="l"/>
            <a:r>
              <a:rPr kumimoji="1" lang="ja-JP" altLang="en-US" dirty="0"/>
              <a:t>ただ、残念なことに、タイミングなどの問題でこの方法がうまくいくことは稀です。　</a:t>
            </a:r>
          </a:p>
        </p:txBody>
      </p:sp>
      <p:sp>
        <p:nvSpPr>
          <p:cNvPr id="5" name="テキスト プレースホルダー 4">
            <a:extLst>
              <a:ext uri="{FF2B5EF4-FFF2-40B4-BE49-F238E27FC236}">
                <a16:creationId xmlns:a16="http://schemas.microsoft.com/office/drawing/2014/main" id="{11D74447-674A-4F82-9E63-E70097CB17FB}"/>
              </a:ext>
            </a:extLst>
          </p:cNvPr>
          <p:cNvSpPr>
            <a:spLocks noGrp="1"/>
          </p:cNvSpPr>
          <p:nvPr>
            <p:ph type="body" idx="1"/>
          </p:nvPr>
        </p:nvSpPr>
        <p:spPr>
          <a:xfrm>
            <a:off x="1899959" y="3527355"/>
            <a:ext cx="9352759" cy="2584196"/>
          </a:xfrm>
        </p:spPr>
        <p:txBody>
          <a:bodyPr>
            <a:normAutofit fontScale="92500"/>
          </a:bodyPr>
          <a:lstStyle/>
          <a:p>
            <a:r>
              <a:rPr lang="ja-JP" altLang="en-US" sz="3200" dirty="0"/>
              <a:t>で・す・が！！</a:t>
            </a:r>
            <a:r>
              <a:rPr lang="ja-JP" altLang="en-US" sz="2400" dirty="0"/>
              <a:t>、毎年同じ時期に配布し続けることで、全会員が常日頃から「誰か入会候補になる人はいないかな？」と意識を持つようになっていると思われます。</a:t>
            </a:r>
            <a:endParaRPr lang="en-US" altLang="ja-JP" sz="2400" dirty="0"/>
          </a:p>
          <a:p>
            <a:r>
              <a:rPr lang="ja-JP" altLang="en-US" sz="2400" dirty="0"/>
              <a:t>また、単年度の委員長では継続して行うことが難しいことでも、事務局の協力により、今まで集まった情報や新年度用の紹介シート作成やクラブパンフレットなど、常に最新のものが準備されている為、迅速に動くことができました。</a:t>
            </a:r>
            <a:endParaRPr lang="en-US" altLang="ja-JP" sz="2400" dirty="0"/>
          </a:p>
          <a:p>
            <a:endParaRPr lang="ja-JP" altLang="en-US" sz="2400" dirty="0"/>
          </a:p>
        </p:txBody>
      </p:sp>
      <p:pic>
        <p:nvPicPr>
          <p:cNvPr id="2050" name="Picture 2" descr="だめだイラスト／無料イラストなら「イラストAC」">
            <a:extLst>
              <a:ext uri="{FF2B5EF4-FFF2-40B4-BE49-F238E27FC236}">
                <a16:creationId xmlns:a16="http://schemas.microsoft.com/office/drawing/2014/main" id="{E952B964-234E-78E7-1C46-23141676C1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233830"/>
            <a:ext cx="1740271" cy="174027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ひらめきイラスト／無料イラストなら「イラストAC」">
            <a:extLst>
              <a:ext uri="{FF2B5EF4-FFF2-40B4-BE49-F238E27FC236}">
                <a16:creationId xmlns:a16="http://schemas.microsoft.com/office/drawing/2014/main" id="{290AE94C-2A26-9C8F-717C-20228AEDB1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739" y="3513359"/>
            <a:ext cx="880220" cy="1109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9309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2683961-D976-5578-279B-CFA5AF7C15BE}"/>
              </a:ext>
            </a:extLst>
          </p:cNvPr>
          <p:cNvSpPr>
            <a:spLocks noGrp="1"/>
          </p:cNvSpPr>
          <p:nvPr>
            <p:ph type="title"/>
          </p:nvPr>
        </p:nvSpPr>
        <p:spPr>
          <a:xfrm>
            <a:off x="3741490" y="982132"/>
            <a:ext cx="7155108" cy="1303867"/>
          </a:xfrm>
        </p:spPr>
        <p:txBody>
          <a:bodyPr>
            <a:normAutofit/>
          </a:bodyPr>
          <a:lstStyle/>
          <a:p>
            <a:pPr algn="l"/>
            <a:r>
              <a:rPr kumimoji="1" lang="ja-JP" altLang="en-US" dirty="0"/>
              <a:t>クラブ例会を体験できます</a:t>
            </a:r>
          </a:p>
        </p:txBody>
      </p:sp>
      <p:sp>
        <p:nvSpPr>
          <p:cNvPr id="6" name="コンテンツ プレースホルダー 5">
            <a:extLst>
              <a:ext uri="{FF2B5EF4-FFF2-40B4-BE49-F238E27FC236}">
                <a16:creationId xmlns:a16="http://schemas.microsoft.com/office/drawing/2014/main" id="{0FE20824-5790-CEEA-B746-BB9EB346089E}"/>
              </a:ext>
            </a:extLst>
          </p:cNvPr>
          <p:cNvSpPr>
            <a:spLocks noGrp="1"/>
          </p:cNvSpPr>
          <p:nvPr>
            <p:ph idx="1"/>
          </p:nvPr>
        </p:nvSpPr>
        <p:spPr>
          <a:xfrm>
            <a:off x="1295401" y="2461189"/>
            <a:ext cx="9601196" cy="3700329"/>
          </a:xfrm>
        </p:spPr>
        <p:txBody>
          <a:bodyPr/>
          <a:lstStyle/>
          <a:p>
            <a:pPr marL="0" indent="0">
              <a:buNone/>
            </a:pPr>
            <a:r>
              <a:rPr lang="ja-JP" altLang="en-US" dirty="0">
                <a:solidFill>
                  <a:srgbClr val="FF0000"/>
                </a:solidFill>
              </a:rPr>
              <a:t>・</a:t>
            </a:r>
            <a:r>
              <a:rPr lang="ja-JP" altLang="en-US" dirty="0"/>
              <a:t>ロータリーがどのような団体か不安</a:t>
            </a:r>
            <a:endParaRPr lang="en-US" altLang="ja-JP" dirty="0"/>
          </a:p>
          <a:p>
            <a:pPr marL="0" indent="0">
              <a:buNone/>
            </a:pPr>
            <a:r>
              <a:rPr lang="ja-JP" altLang="en-US" dirty="0">
                <a:solidFill>
                  <a:srgbClr val="FF0000"/>
                </a:solidFill>
              </a:rPr>
              <a:t>・</a:t>
            </a:r>
            <a:r>
              <a:rPr lang="ja-JP" altLang="en-US" dirty="0"/>
              <a:t>稲沢ロータリークラブはどんな雰囲気なんだろう・・・</a:t>
            </a:r>
            <a:endParaRPr lang="en-US" altLang="ja-JP" dirty="0"/>
          </a:p>
          <a:p>
            <a:pPr marL="0" indent="0">
              <a:buNone/>
            </a:pPr>
            <a:r>
              <a:rPr lang="ja-JP" altLang="en-US" dirty="0"/>
              <a:t>など、入会への不安を持っていらっしゃる新入会候補者の方が、例会を体験することができます。</a:t>
            </a:r>
            <a:endParaRPr lang="en-US" altLang="ja-JP" dirty="0"/>
          </a:p>
          <a:p>
            <a:pPr marL="0" indent="0">
              <a:buNone/>
            </a:pPr>
            <a:r>
              <a:rPr lang="ja-JP" altLang="en-US" dirty="0"/>
              <a:t>推薦者が例会参加費（メーキャップフィーと同額。稲沢</a:t>
            </a:r>
            <a:r>
              <a:rPr lang="en-US" altLang="ja-JP" dirty="0"/>
              <a:t>RC</a:t>
            </a:r>
            <a:r>
              <a:rPr lang="ja-JP" altLang="en-US" dirty="0"/>
              <a:t>は</a:t>
            </a:r>
            <a:r>
              <a:rPr lang="en-US" altLang="ja-JP" dirty="0"/>
              <a:t>2,500</a:t>
            </a:r>
            <a:r>
              <a:rPr lang="ja-JP" altLang="en-US" dirty="0"/>
              <a:t>円）を負担し、新会員候補者を伴って例会へ出席し、体験していただく。</a:t>
            </a:r>
            <a:endParaRPr lang="en-US" altLang="ja-JP" dirty="0"/>
          </a:p>
          <a:p>
            <a:pPr marL="0" indent="0">
              <a:buNone/>
            </a:pPr>
            <a:r>
              <a:rPr lang="ja-JP" altLang="en-US" dirty="0"/>
              <a:t>体験された方のほとんどが安心して入会されます。</a:t>
            </a:r>
          </a:p>
        </p:txBody>
      </p:sp>
      <p:pic>
        <p:nvPicPr>
          <p:cNvPr id="8" name="図 7">
            <a:extLst>
              <a:ext uri="{FF2B5EF4-FFF2-40B4-BE49-F238E27FC236}">
                <a16:creationId xmlns:a16="http://schemas.microsoft.com/office/drawing/2014/main" id="{A21B0457-1390-DDDD-8436-C4CFE85825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7405" y="696482"/>
            <a:ext cx="2206305" cy="1654728"/>
          </a:xfrm>
          <a:prstGeom prst="rect">
            <a:avLst/>
          </a:prstGeom>
        </p:spPr>
      </p:pic>
    </p:spTree>
    <p:extLst>
      <p:ext uri="{BB962C8B-B14F-4D97-AF65-F5344CB8AC3E}">
        <p14:creationId xmlns:p14="http://schemas.microsoft.com/office/powerpoint/2010/main" val="38951096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E81464-9824-FF6B-3DB9-D811534677F6}"/>
              </a:ext>
            </a:extLst>
          </p:cNvPr>
          <p:cNvSpPr>
            <a:spLocks noGrp="1"/>
          </p:cNvSpPr>
          <p:nvPr>
            <p:ph type="title"/>
          </p:nvPr>
        </p:nvSpPr>
        <p:spPr/>
        <p:txBody>
          <a:bodyPr>
            <a:normAutofit fontScale="90000"/>
          </a:bodyPr>
          <a:lstStyle/>
          <a:p>
            <a:r>
              <a:rPr kumimoji="1" lang="ja-JP" altLang="en-US" dirty="0"/>
              <a:t>取り組みではないですが・・・</a:t>
            </a:r>
            <a:br>
              <a:rPr kumimoji="1" lang="en-US" altLang="ja-JP" dirty="0"/>
            </a:br>
            <a:r>
              <a:rPr kumimoji="1" lang="ja-JP" altLang="en-US" dirty="0"/>
              <a:t>その①　再入会</a:t>
            </a:r>
          </a:p>
        </p:txBody>
      </p:sp>
      <p:sp>
        <p:nvSpPr>
          <p:cNvPr id="3" name="テキスト ボックス 2">
            <a:extLst>
              <a:ext uri="{FF2B5EF4-FFF2-40B4-BE49-F238E27FC236}">
                <a16:creationId xmlns:a16="http://schemas.microsoft.com/office/drawing/2014/main" id="{8C9E8D90-C475-755D-1742-E0FB671176D4}"/>
              </a:ext>
            </a:extLst>
          </p:cNvPr>
          <p:cNvSpPr txBox="1"/>
          <p:nvPr/>
        </p:nvSpPr>
        <p:spPr>
          <a:xfrm>
            <a:off x="1295402" y="2427441"/>
            <a:ext cx="9161092" cy="221599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a:t>
            </a:r>
            <a:endParaRPr kumimoji="1" lang="en-US" altLang="ja-JP" sz="18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a:t>
            </a: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前年度の入会者の中に再入会の方が１名いらっしゃいます。</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数年前、病気療養のために退会された方です。</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退会後も仲の良い会員が度々訪問し、身体の具合などを伺い、戻っ　　　　</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てきてほしい旨を丁寧に　伝え続けた結果、</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体調と相談し復帰されました。</a:t>
            </a:r>
          </a:p>
        </p:txBody>
      </p:sp>
      <p:pic>
        <p:nvPicPr>
          <p:cNvPr id="3074" name="Picture 2" descr="世間話をするお爺さんのイラスト | かわいいフリー素材集 いらすとや">
            <a:extLst>
              <a:ext uri="{FF2B5EF4-FFF2-40B4-BE49-F238E27FC236}">
                <a16:creationId xmlns:a16="http://schemas.microsoft.com/office/drawing/2014/main" id="{9B12FD79-CBFF-F1BD-83A9-DAB92B9C7F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580" y="4006668"/>
            <a:ext cx="2443803" cy="2215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8485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7C1B1F1-81B5-FC96-73BB-343D069362AA}"/>
              </a:ext>
            </a:extLst>
          </p:cNvPr>
          <p:cNvSpPr>
            <a:spLocks noGrp="1"/>
          </p:cNvSpPr>
          <p:nvPr>
            <p:ph type="title"/>
          </p:nvPr>
        </p:nvSpPr>
        <p:spPr/>
        <p:txBody>
          <a:bodyPr>
            <a:normAutofit fontScale="90000"/>
          </a:bodyPr>
          <a:lstStyle/>
          <a:p>
            <a:r>
              <a:rPr kumimoji="1" lang="ja-JP" altLang="en-US" dirty="0"/>
              <a:t>取り組みではないですが・・・</a:t>
            </a:r>
            <a:br>
              <a:rPr kumimoji="1" lang="en-US" altLang="ja-JP" dirty="0"/>
            </a:br>
            <a:r>
              <a:rPr kumimoji="1" lang="ja-JP" altLang="en-US" dirty="0"/>
              <a:t>その②　子連れ出席</a:t>
            </a:r>
            <a:r>
              <a:rPr lang="ja-JP" altLang="en-US" dirty="0"/>
              <a:t>承認</a:t>
            </a:r>
            <a:endParaRPr kumimoji="1" lang="ja-JP" altLang="en-US" dirty="0"/>
          </a:p>
        </p:txBody>
      </p:sp>
      <p:pic>
        <p:nvPicPr>
          <p:cNvPr id="4" name="図 3">
            <a:extLst>
              <a:ext uri="{FF2B5EF4-FFF2-40B4-BE49-F238E27FC236}">
                <a16:creationId xmlns:a16="http://schemas.microsoft.com/office/drawing/2014/main" id="{63A5303A-5025-E7DB-EE30-1A3E91B644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2" y="2460070"/>
            <a:ext cx="2234268" cy="1675701"/>
          </a:xfrm>
          <a:prstGeom prst="rect">
            <a:avLst/>
          </a:prstGeom>
        </p:spPr>
      </p:pic>
      <p:pic>
        <p:nvPicPr>
          <p:cNvPr id="6" name="図 5">
            <a:extLst>
              <a:ext uri="{FF2B5EF4-FFF2-40B4-BE49-F238E27FC236}">
                <a16:creationId xmlns:a16="http://schemas.microsoft.com/office/drawing/2014/main" id="{593625D9-3768-71BC-90AA-BFBF816321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9325" y="4051260"/>
            <a:ext cx="2740404" cy="2055303"/>
          </a:xfrm>
          <a:prstGeom prst="rect">
            <a:avLst/>
          </a:prstGeom>
        </p:spPr>
      </p:pic>
      <p:sp>
        <p:nvSpPr>
          <p:cNvPr id="7" name="テキスト ボックス 6">
            <a:extLst>
              <a:ext uri="{FF2B5EF4-FFF2-40B4-BE49-F238E27FC236}">
                <a16:creationId xmlns:a16="http://schemas.microsoft.com/office/drawing/2014/main" id="{4FB90E3C-25F1-EE6C-5A1C-171671E069FB}"/>
              </a:ext>
            </a:extLst>
          </p:cNvPr>
          <p:cNvSpPr txBox="1"/>
          <p:nvPr/>
        </p:nvSpPr>
        <p:spPr>
          <a:xfrm>
            <a:off x="1295402" y="2484712"/>
            <a:ext cx="9884327" cy="873060"/>
          </a:xfrm>
          <a:prstGeom prst="rect">
            <a:avLst/>
          </a:prstGeom>
          <a:noFill/>
        </p:spPr>
        <p:txBody>
          <a:bodyPr wrap="square" rtlCol="0">
            <a:spAutoFit/>
          </a:bodyPr>
          <a:lstStyle/>
          <a:p>
            <a:pPr marL="0" marR="0" lvl="0" indent="0" algn="l" defTabSz="457200" rtl="0" eaLnBrk="1" fontAlgn="auto" latinLnBrk="0" hangingPunct="1">
              <a:lnSpc>
                <a:spcPts val="2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a:t>
            </a: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出産＆育児の為、長期欠席及び委員長辞退の申し出。</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ts val="2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ts val="2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理事会にて委員長交代と長期欠席を認められる</a:t>
            </a:r>
          </a:p>
        </p:txBody>
      </p:sp>
      <p:sp>
        <p:nvSpPr>
          <p:cNvPr id="8" name="テキスト ボックス 7">
            <a:extLst>
              <a:ext uri="{FF2B5EF4-FFF2-40B4-BE49-F238E27FC236}">
                <a16:creationId xmlns:a16="http://schemas.microsoft.com/office/drawing/2014/main" id="{56C79F72-A16F-9D4F-4222-675E357E5FC3}"/>
              </a:ext>
            </a:extLst>
          </p:cNvPr>
          <p:cNvSpPr txBox="1"/>
          <p:nvPr/>
        </p:nvSpPr>
        <p:spPr>
          <a:xfrm>
            <a:off x="1295402" y="3704997"/>
            <a:ext cx="9243111" cy="914738"/>
          </a:xfrm>
          <a:prstGeom prst="rect">
            <a:avLst/>
          </a:prstGeom>
          <a:noFill/>
        </p:spPr>
        <p:txBody>
          <a:bodyPr wrap="square" rtlCol="0">
            <a:spAutoFit/>
          </a:bodyPr>
          <a:lstStyle/>
          <a:p>
            <a:pPr marL="0" marR="0" lvl="0" indent="0" algn="l" defTabSz="457200" rtl="0" eaLnBrk="1" fontAlgn="auto" latinLnBrk="0" hangingPunct="1">
              <a:lnSpc>
                <a:spcPts val="2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産後暫くして、子連れ出席の相談を受ける</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ts val="21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ts val="23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理事会で話し合われ、その後会員へ理解を求める。</a:t>
            </a:r>
          </a:p>
        </p:txBody>
      </p:sp>
      <p:sp>
        <p:nvSpPr>
          <p:cNvPr id="11" name="テキスト ボックス 10">
            <a:extLst>
              <a:ext uri="{FF2B5EF4-FFF2-40B4-BE49-F238E27FC236}">
                <a16:creationId xmlns:a16="http://schemas.microsoft.com/office/drawing/2014/main" id="{B1E28429-4079-B842-065C-53AB0AE222D8}"/>
              </a:ext>
            </a:extLst>
          </p:cNvPr>
          <p:cNvSpPr txBox="1"/>
          <p:nvPr/>
        </p:nvSpPr>
        <p:spPr>
          <a:xfrm>
            <a:off x="1242214" y="4814596"/>
            <a:ext cx="6960637" cy="1200329"/>
          </a:xfrm>
          <a:prstGeom prst="rect">
            <a:avLst/>
          </a:prstGeom>
          <a:noFill/>
          <a:ln w="44450">
            <a:solidFill>
              <a:srgbClr val="FF99FF"/>
            </a:solid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a:t>
            </a: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今回は迅速に決める必要があり、会員を継続してもらうためにその都度、柔軟な対応をしてきたが、今後はルールの整備が必要と考える。</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p:txBody>
      </p:sp>
    </p:spTree>
    <p:extLst>
      <p:ext uri="{BB962C8B-B14F-4D97-AF65-F5344CB8AC3E}">
        <p14:creationId xmlns:p14="http://schemas.microsoft.com/office/powerpoint/2010/main" val="39362093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F8407E-BA00-186E-67B6-C369FFB8EFA7}"/>
              </a:ext>
            </a:extLst>
          </p:cNvPr>
          <p:cNvSpPr>
            <a:spLocks noGrp="1"/>
          </p:cNvSpPr>
          <p:nvPr>
            <p:ph type="title"/>
          </p:nvPr>
        </p:nvSpPr>
        <p:spPr>
          <a:xfrm>
            <a:off x="1295402" y="982132"/>
            <a:ext cx="9601196" cy="1303867"/>
          </a:xfrm>
        </p:spPr>
        <p:txBody>
          <a:bodyPr/>
          <a:lstStyle/>
          <a:p>
            <a:r>
              <a:rPr kumimoji="1" lang="ja-JP" altLang="en-US" dirty="0"/>
              <a:t>今後の課題</a:t>
            </a:r>
          </a:p>
        </p:txBody>
      </p:sp>
      <p:sp>
        <p:nvSpPr>
          <p:cNvPr id="3" name="テキスト ボックス 2">
            <a:extLst>
              <a:ext uri="{FF2B5EF4-FFF2-40B4-BE49-F238E27FC236}">
                <a16:creationId xmlns:a16="http://schemas.microsoft.com/office/drawing/2014/main" id="{7D93192E-3AE7-ED25-F79A-BDB89E101653}"/>
              </a:ext>
            </a:extLst>
          </p:cNvPr>
          <p:cNvSpPr txBox="1"/>
          <p:nvPr/>
        </p:nvSpPr>
        <p:spPr>
          <a:xfrm>
            <a:off x="1236679" y="2581445"/>
            <a:ext cx="10014030" cy="427655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今後の課題</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①退会した会員の後継者へのアプローチ。</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②病気療養や出産・育休など体調の問題で長期欠席を</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余儀なくされる会員への、会費や出欠に関するルールの整備。</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今回初めてのことで、その都度理事会で話し合った後、会員へ理解を求める流れでしたが、会員の高齢化や女性会員増加などの将来を見据えると、ガイドラインの必要性を感じます。</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　　　　　　　　　　　　　　　　</a:t>
            </a:r>
            <a:endParaRPr kumimoji="1" lang="en-US" altLang="ja-JP" sz="24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endParaRPr>
          </a:p>
        </p:txBody>
      </p:sp>
      <p:pic>
        <p:nvPicPr>
          <p:cNvPr id="5122" name="Picture 2" descr="問題解決イラスト／無料イラストなら「イラストAC」">
            <a:extLst>
              <a:ext uri="{FF2B5EF4-FFF2-40B4-BE49-F238E27FC236}">
                <a16:creationId xmlns:a16="http://schemas.microsoft.com/office/drawing/2014/main" id="{CF0B9642-FABC-51E9-ACF5-0883495E85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7756" y="2581446"/>
            <a:ext cx="1970398" cy="1498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8721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A066F5-4203-A240-7ADF-C98C7A31707E}"/>
              </a:ext>
            </a:extLst>
          </p:cNvPr>
          <p:cNvSpPr>
            <a:spLocks noGrp="1"/>
          </p:cNvSpPr>
          <p:nvPr>
            <p:ph type="title"/>
          </p:nvPr>
        </p:nvSpPr>
        <p:spPr/>
        <p:txBody>
          <a:bodyPr/>
          <a:lstStyle/>
          <a:p>
            <a:r>
              <a:rPr kumimoji="1" lang="ja-JP" altLang="en-US" dirty="0"/>
              <a:t>「生涯ロータリアン」</a:t>
            </a:r>
          </a:p>
        </p:txBody>
      </p:sp>
      <p:sp>
        <p:nvSpPr>
          <p:cNvPr id="3" name="字幕 2">
            <a:extLst>
              <a:ext uri="{FF2B5EF4-FFF2-40B4-BE49-F238E27FC236}">
                <a16:creationId xmlns:a16="http://schemas.microsoft.com/office/drawing/2014/main" id="{7A8D8C8D-3E45-9EA8-D59C-0105369FB689}"/>
              </a:ext>
            </a:extLst>
          </p:cNvPr>
          <p:cNvSpPr>
            <a:spLocks noGrp="1"/>
          </p:cNvSpPr>
          <p:nvPr>
            <p:ph type="subTitle" idx="4294967295"/>
          </p:nvPr>
        </p:nvSpPr>
        <p:spPr>
          <a:xfrm>
            <a:off x="1096161" y="2584202"/>
            <a:ext cx="9999677" cy="3032732"/>
          </a:xfrm>
        </p:spPr>
        <p:txBody>
          <a:bodyPr>
            <a:normAutofit/>
          </a:bodyPr>
          <a:lstStyle/>
          <a:p>
            <a:pPr marL="0" indent="0">
              <a:lnSpc>
                <a:spcPct val="160000"/>
              </a:lnSpc>
              <a:buNone/>
            </a:pPr>
            <a:r>
              <a:rPr kumimoji="1" lang="ja-JP" altLang="en-US" sz="2800" dirty="0"/>
              <a:t>「生涯ロータリアン」を達成するために、新会員の発掘とともにライフステージごとに柔軟に対応できる仕組み作りが大切だと考えます。</a:t>
            </a:r>
            <a:endParaRPr kumimoji="1" lang="en-US" altLang="ja-JP" sz="2800" dirty="0"/>
          </a:p>
          <a:p>
            <a:endParaRPr kumimoji="1" lang="ja-JP" altLang="en-US" dirty="0"/>
          </a:p>
        </p:txBody>
      </p:sp>
      <p:sp>
        <p:nvSpPr>
          <p:cNvPr id="4" name="テキスト ボックス 3">
            <a:extLst>
              <a:ext uri="{FF2B5EF4-FFF2-40B4-BE49-F238E27FC236}">
                <a16:creationId xmlns:a16="http://schemas.microsoft.com/office/drawing/2014/main" id="{1234C800-3604-A060-045B-02CDD581AC48}"/>
              </a:ext>
            </a:extLst>
          </p:cNvPr>
          <p:cNvSpPr txBox="1"/>
          <p:nvPr/>
        </p:nvSpPr>
        <p:spPr>
          <a:xfrm>
            <a:off x="7856375" y="5691202"/>
            <a:ext cx="373224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Garamond" panose="02020404030301010803"/>
                <a:ea typeface="ＭＳ Ｐ明朝" panose="02020600040205080304" pitchFamily="18" charset="-128"/>
                <a:cs typeface="+mn-cs"/>
              </a:rPr>
              <a:t>ご清聴ありがとうございました</a:t>
            </a:r>
          </a:p>
        </p:txBody>
      </p:sp>
      <p:pic>
        <p:nvPicPr>
          <p:cNvPr id="6146" name="Picture 2" descr="仕事仲間イラスト／無料イラストなら「イラストAC」">
            <a:extLst>
              <a:ext uri="{FF2B5EF4-FFF2-40B4-BE49-F238E27FC236}">
                <a16:creationId xmlns:a16="http://schemas.microsoft.com/office/drawing/2014/main" id="{D1778EF5-3DB8-E1E1-B4B4-0F7826CFFD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0218" y="4016592"/>
            <a:ext cx="3749939" cy="2146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7301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73041" y="2950027"/>
            <a:ext cx="7792876" cy="1137601"/>
          </a:xfrm>
        </p:spPr>
        <p:txBody>
          <a:bodyPr/>
          <a:lstStyle/>
          <a:p>
            <a:r>
              <a:rPr lang="ja-JP" altLang="en-US" sz="4000" b="1" dirty="0">
                <a:latin typeface="+mn-ea"/>
                <a:ea typeface="+mn-ea"/>
              </a:rPr>
              <a:t>ディスカッション　共に語ろう！</a:t>
            </a:r>
            <a:endParaRPr lang="ja-JP" altLang="en-US" sz="4000" b="1" dirty="0">
              <a:effectLst>
                <a:outerShdw blurRad="38100" dist="38100" dir="2700000" algn="tl">
                  <a:srgbClr val="000000">
                    <a:alpha val="43137"/>
                  </a:srgbClr>
                </a:outerShdw>
              </a:effectLst>
              <a:latin typeface="+mn-ea"/>
              <a:ea typeface="+mn-ea"/>
            </a:endParaRPr>
          </a:p>
        </p:txBody>
      </p:sp>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9200" y="334269"/>
            <a:ext cx="2133600" cy="2133600"/>
          </a:xfrm>
          <a:prstGeom prst="rect">
            <a:avLst/>
          </a:prstGeom>
        </p:spPr>
      </p:pic>
      <p:sp>
        <p:nvSpPr>
          <p:cNvPr id="4" name="サブタイトル 2"/>
          <p:cNvSpPr txBox="1">
            <a:spLocks/>
          </p:cNvSpPr>
          <p:nvPr/>
        </p:nvSpPr>
        <p:spPr>
          <a:xfrm>
            <a:off x="2153104" y="4569786"/>
            <a:ext cx="8032750" cy="1850065"/>
          </a:xfrm>
          <a:prstGeom prst="rect">
            <a:avLst/>
          </a:prstGeom>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50"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50"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50"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50"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ja-JP" altLang="en-US" sz="2500" b="1" dirty="0">
                <a:solidFill>
                  <a:schemeClr val="tx2">
                    <a:lumMod val="75000"/>
                  </a:schemeClr>
                </a:solidFill>
              </a:rPr>
              <a:t>　　</a:t>
            </a:r>
            <a:br>
              <a:rPr lang="en-US" altLang="ja-JP" sz="2400" b="1" dirty="0">
                <a:solidFill>
                  <a:schemeClr val="tx2">
                    <a:lumMod val="75000"/>
                  </a:schemeClr>
                </a:solidFill>
              </a:rPr>
            </a:br>
            <a:endParaRPr lang="en-US" altLang="ja-JP" sz="2400" b="1" dirty="0">
              <a:solidFill>
                <a:schemeClr val="tx2">
                  <a:lumMod val="75000"/>
                </a:schemeClr>
              </a:solidFill>
            </a:endParaRPr>
          </a:p>
          <a:p>
            <a:pPr marL="0" indent="0" algn="ctr">
              <a:buNone/>
            </a:pPr>
            <a:endParaRPr lang="ja-JP" altLang="en-US" sz="2400" b="1" dirty="0">
              <a:solidFill>
                <a:schemeClr val="tx2">
                  <a:lumMod val="75000"/>
                </a:schemeClr>
              </a:solidFill>
            </a:endParaRPr>
          </a:p>
          <a:p>
            <a:pPr marL="0" indent="0" algn="ctr">
              <a:buNone/>
            </a:pPr>
            <a:endParaRPr lang="ja-JP" altLang="en-US" sz="2400" b="1" dirty="0">
              <a:solidFill>
                <a:schemeClr val="tx2">
                  <a:lumMod val="75000"/>
                </a:schemeClr>
              </a:solidFill>
            </a:endParaRPr>
          </a:p>
        </p:txBody>
      </p:sp>
      <p:sp>
        <p:nvSpPr>
          <p:cNvPr id="5" name="テキスト ボックス 4"/>
          <p:cNvSpPr txBox="1"/>
          <p:nvPr/>
        </p:nvSpPr>
        <p:spPr>
          <a:xfrm>
            <a:off x="3646241" y="5715429"/>
            <a:ext cx="4181502" cy="369332"/>
          </a:xfrm>
          <a:prstGeom prst="rect">
            <a:avLst/>
          </a:prstGeom>
          <a:noFill/>
        </p:spPr>
        <p:txBody>
          <a:bodyPr wrap="square" rtlCol="0">
            <a:spAutoFit/>
          </a:bodyPr>
          <a:lstStyle/>
          <a:p>
            <a:r>
              <a:rPr lang="ja-JP" altLang="en-US" b="1" dirty="0">
                <a:solidFill>
                  <a:schemeClr val="tx2">
                    <a:lumMod val="75000"/>
                  </a:schemeClr>
                </a:solidFill>
                <a:latin typeface="+mn-ea"/>
              </a:rPr>
              <a:t>　　　　　　　</a:t>
            </a:r>
            <a:endParaRPr kumimoji="1" lang="ja-JP" altLang="en-US" sz="4000" dirty="0">
              <a:latin typeface="+mn-ea"/>
            </a:endParaRPr>
          </a:p>
        </p:txBody>
      </p:sp>
      <p:pic>
        <p:nvPicPr>
          <p:cNvPr id="7" name="図 6">
            <a:extLst>
              <a:ext uri="{FF2B5EF4-FFF2-40B4-BE49-F238E27FC236}">
                <a16:creationId xmlns:a16="http://schemas.microsoft.com/office/drawing/2014/main" id="{D104BAAA-9519-4D18-DA42-45EFC9E6297A}"/>
              </a:ext>
            </a:extLst>
          </p:cNvPr>
          <p:cNvPicPr>
            <a:picLocks noChangeAspect="1"/>
          </p:cNvPicPr>
          <p:nvPr/>
        </p:nvPicPr>
        <p:blipFill rotWithShape="1">
          <a:blip r:embed="rId4"/>
          <a:srcRect l="46004" r="-83454"/>
          <a:stretch/>
        </p:blipFill>
        <p:spPr>
          <a:xfrm>
            <a:off x="79899" y="5361369"/>
            <a:ext cx="5194209" cy="1496631"/>
          </a:xfrm>
          <a:prstGeom prst="rect">
            <a:avLst/>
          </a:prstGeom>
        </p:spPr>
      </p:pic>
      <p:pic>
        <p:nvPicPr>
          <p:cNvPr id="8" name="図 7">
            <a:extLst>
              <a:ext uri="{FF2B5EF4-FFF2-40B4-BE49-F238E27FC236}">
                <a16:creationId xmlns:a16="http://schemas.microsoft.com/office/drawing/2014/main" id="{CF21D0A1-5019-8AE0-558F-0445BB9C62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587" y="336430"/>
            <a:ext cx="1775027" cy="1494390"/>
          </a:xfrm>
          <a:prstGeom prst="rect">
            <a:avLst/>
          </a:prstGeom>
        </p:spPr>
      </p:pic>
      <p:pic>
        <p:nvPicPr>
          <p:cNvPr id="9" name="Picture 4" descr="A picture containing icon&#10;&#10;Description automatically generated">
            <a:extLst>
              <a:ext uri="{FF2B5EF4-FFF2-40B4-BE49-F238E27FC236}">
                <a16:creationId xmlns:a16="http://schemas.microsoft.com/office/drawing/2014/main" id="{83AF281D-64EF-CB5A-8E1E-C599E1A3FC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59588" y="0"/>
            <a:ext cx="3732411" cy="2131622"/>
          </a:xfrm>
          <a:prstGeom prst="rect">
            <a:avLst/>
          </a:prstGeom>
        </p:spPr>
      </p:pic>
    </p:spTree>
    <p:extLst>
      <p:ext uri="{BB962C8B-B14F-4D97-AF65-F5344CB8AC3E}">
        <p14:creationId xmlns:p14="http://schemas.microsoft.com/office/powerpoint/2010/main" val="3227720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タイトル 1">
            <a:extLst>
              <a:ext uri="{FF2B5EF4-FFF2-40B4-BE49-F238E27FC236}">
                <a16:creationId xmlns:a16="http://schemas.microsoft.com/office/drawing/2014/main" id="{105FDDD8-0A26-C597-32D5-9926E3E87191}"/>
              </a:ext>
            </a:extLst>
          </p:cNvPr>
          <p:cNvSpPr>
            <a:spLocks noGrp="1"/>
          </p:cNvSpPr>
          <p:nvPr>
            <p:ph type="title"/>
          </p:nvPr>
        </p:nvSpPr>
        <p:spPr>
          <a:xfrm>
            <a:off x="2505181" y="349112"/>
            <a:ext cx="7181638" cy="877729"/>
          </a:xfrm>
        </p:spPr>
        <p:txBody>
          <a:bodyPr anchor="ctr">
            <a:noAutofit/>
          </a:bodyPr>
          <a:lstStyle/>
          <a:p>
            <a:r>
              <a:rPr kumimoji="1" lang="ja-JP" altLang="en-US" sz="4000" b="1" dirty="0">
                <a:solidFill>
                  <a:srgbClr val="FFFFFF"/>
                </a:solidFill>
                <a:latin typeface="+mn-ea"/>
                <a:ea typeface="+mn-ea"/>
              </a:rPr>
              <a:t>第</a:t>
            </a:r>
            <a:r>
              <a:rPr kumimoji="1" lang="en-US" altLang="ja-JP" sz="4000" b="1" dirty="0">
                <a:solidFill>
                  <a:srgbClr val="FFFFFF"/>
                </a:solidFill>
                <a:latin typeface="+mn-ea"/>
                <a:ea typeface="+mn-ea"/>
              </a:rPr>
              <a:t>2760</a:t>
            </a:r>
            <a:r>
              <a:rPr kumimoji="1" lang="ja-JP" altLang="en-US" sz="4000" b="1" dirty="0">
                <a:solidFill>
                  <a:srgbClr val="FFFFFF"/>
                </a:solidFill>
                <a:latin typeface="+mn-ea"/>
                <a:ea typeface="+mn-ea"/>
              </a:rPr>
              <a:t>地区女性会員数の推移</a:t>
            </a:r>
          </a:p>
        </p:txBody>
      </p:sp>
      <p:graphicFrame>
        <p:nvGraphicFramePr>
          <p:cNvPr id="4" name="コンテンツ プレースホルダー 3">
            <a:extLst>
              <a:ext uri="{FF2B5EF4-FFF2-40B4-BE49-F238E27FC236}">
                <a16:creationId xmlns:a16="http://schemas.microsoft.com/office/drawing/2014/main" id="{ACFE111D-6CFA-9A54-C550-E684407E8DAA}"/>
              </a:ext>
            </a:extLst>
          </p:cNvPr>
          <p:cNvGraphicFramePr>
            <a:graphicFrameLocks noGrp="1"/>
          </p:cNvGraphicFramePr>
          <p:nvPr>
            <p:ph idx="1"/>
            <p:extLst>
              <p:ext uri="{D42A27DB-BD31-4B8C-83A1-F6EECF244321}">
                <p14:modId xmlns:p14="http://schemas.microsoft.com/office/powerpoint/2010/main" val="1860812402"/>
              </p:ext>
            </p:extLst>
          </p:nvPr>
        </p:nvGraphicFramePr>
        <p:xfrm>
          <a:off x="677563" y="2045221"/>
          <a:ext cx="10836874" cy="3912655"/>
        </p:xfrm>
        <a:graphic>
          <a:graphicData uri="http://schemas.openxmlformats.org/drawingml/2006/table">
            <a:tbl>
              <a:tblPr firstRow="1" bandRow="1">
                <a:tableStyleId>{5C22544A-7EE6-4342-B048-85BDC9FD1C3A}</a:tableStyleId>
              </a:tblPr>
              <a:tblGrid>
                <a:gridCol w="4129292">
                  <a:extLst>
                    <a:ext uri="{9D8B030D-6E8A-4147-A177-3AD203B41FA5}">
                      <a16:colId xmlns:a16="http://schemas.microsoft.com/office/drawing/2014/main" val="3322428065"/>
                    </a:ext>
                  </a:extLst>
                </a:gridCol>
                <a:gridCol w="1965810">
                  <a:extLst>
                    <a:ext uri="{9D8B030D-6E8A-4147-A177-3AD203B41FA5}">
                      <a16:colId xmlns:a16="http://schemas.microsoft.com/office/drawing/2014/main" val="1627816113"/>
                    </a:ext>
                  </a:extLst>
                </a:gridCol>
                <a:gridCol w="2370886">
                  <a:extLst>
                    <a:ext uri="{9D8B030D-6E8A-4147-A177-3AD203B41FA5}">
                      <a16:colId xmlns:a16="http://schemas.microsoft.com/office/drawing/2014/main" val="3313864559"/>
                    </a:ext>
                  </a:extLst>
                </a:gridCol>
                <a:gridCol w="2370886">
                  <a:extLst>
                    <a:ext uri="{9D8B030D-6E8A-4147-A177-3AD203B41FA5}">
                      <a16:colId xmlns:a16="http://schemas.microsoft.com/office/drawing/2014/main" val="2321658622"/>
                    </a:ext>
                  </a:extLst>
                </a:gridCol>
              </a:tblGrid>
              <a:tr h="722143">
                <a:tc>
                  <a:txBody>
                    <a:bodyPr/>
                    <a:lstStyle/>
                    <a:p>
                      <a:pPr algn="ctr" fontAlgn="ctr"/>
                      <a:r>
                        <a:rPr lang="ja-JP" altLang="en-US" sz="2800" u="none" strike="noStrike" dirty="0">
                          <a:effectLst/>
                          <a:latin typeface="+mn-ea"/>
                          <a:ea typeface="+mn-ea"/>
                        </a:rPr>
                        <a:t>年度</a:t>
                      </a:r>
                      <a:endParaRPr lang="ja-JP" altLang="en-US" sz="2800" b="0" i="0" u="none" strike="noStrike" dirty="0">
                        <a:solidFill>
                          <a:srgbClr val="000000"/>
                        </a:solidFill>
                        <a:effectLst/>
                        <a:latin typeface="+mn-ea"/>
                        <a:ea typeface="+mn-ea"/>
                      </a:endParaRPr>
                    </a:p>
                  </a:txBody>
                  <a:tcPr marL="15915" marR="15915" marT="15915" marB="0" anchor="ctr"/>
                </a:tc>
                <a:tc>
                  <a:txBody>
                    <a:bodyPr/>
                    <a:lstStyle/>
                    <a:p>
                      <a:pPr algn="ctr" fontAlgn="ctr"/>
                      <a:r>
                        <a:rPr lang="ja-JP" altLang="en-US" sz="2800" u="none" strike="noStrike" dirty="0">
                          <a:effectLst/>
                          <a:latin typeface="+mn-ea"/>
                          <a:ea typeface="+mn-ea"/>
                        </a:rPr>
                        <a:t>全会員数</a:t>
                      </a:r>
                      <a:endParaRPr lang="ja-JP" altLang="en-US" sz="2800" b="0" i="0" u="none" strike="noStrike" dirty="0">
                        <a:solidFill>
                          <a:srgbClr val="000000"/>
                        </a:solidFill>
                        <a:effectLst/>
                        <a:latin typeface="+mn-ea"/>
                        <a:ea typeface="+mn-ea"/>
                      </a:endParaRPr>
                    </a:p>
                  </a:txBody>
                  <a:tcPr marL="15915" marR="15915" marT="15915" marB="0" anchor="ctr"/>
                </a:tc>
                <a:tc>
                  <a:txBody>
                    <a:bodyPr/>
                    <a:lstStyle/>
                    <a:p>
                      <a:pPr algn="ctr" fontAlgn="ctr"/>
                      <a:r>
                        <a:rPr lang="ja-JP" altLang="en-US" sz="2800" u="none" strike="noStrike" dirty="0">
                          <a:effectLst/>
                          <a:latin typeface="+mn-ea"/>
                          <a:ea typeface="+mn-ea"/>
                        </a:rPr>
                        <a:t>女性会員数</a:t>
                      </a:r>
                      <a:endParaRPr lang="ja-JP" altLang="en-US" sz="2800" b="0" i="0" u="none" strike="noStrike" dirty="0">
                        <a:solidFill>
                          <a:srgbClr val="000000"/>
                        </a:solidFill>
                        <a:effectLst/>
                        <a:latin typeface="+mn-ea"/>
                        <a:ea typeface="+mn-ea"/>
                      </a:endParaRPr>
                    </a:p>
                  </a:txBody>
                  <a:tcPr marL="15915" marR="15915" marT="15915" marB="0" anchor="ctr"/>
                </a:tc>
                <a:tc>
                  <a:txBody>
                    <a:bodyPr/>
                    <a:lstStyle/>
                    <a:p>
                      <a:pPr algn="ctr" fontAlgn="ctr"/>
                      <a:r>
                        <a:rPr lang="ja-JP" altLang="en-US" sz="2800" u="none" strike="noStrike" dirty="0">
                          <a:effectLst/>
                          <a:latin typeface="+mn-ea"/>
                          <a:ea typeface="+mn-ea"/>
                        </a:rPr>
                        <a:t>女性の割合</a:t>
                      </a:r>
                      <a:endParaRPr lang="ja-JP" altLang="en-US" sz="2800" b="0" i="0" u="none" strike="noStrike" dirty="0">
                        <a:solidFill>
                          <a:srgbClr val="000000"/>
                        </a:solidFill>
                        <a:effectLst/>
                        <a:latin typeface="+mn-ea"/>
                        <a:ea typeface="+mn-ea"/>
                      </a:endParaRPr>
                    </a:p>
                  </a:txBody>
                  <a:tcPr marL="15915" marR="15915" marT="15915" marB="0" anchor="ctr"/>
                </a:tc>
                <a:extLst>
                  <a:ext uri="{0D108BD9-81ED-4DB2-BD59-A6C34878D82A}">
                    <a16:rowId xmlns:a16="http://schemas.microsoft.com/office/drawing/2014/main" val="734790748"/>
                  </a:ext>
                </a:extLst>
              </a:tr>
              <a:tr h="722143">
                <a:tc>
                  <a:txBody>
                    <a:bodyPr/>
                    <a:lstStyle/>
                    <a:p>
                      <a:pPr algn="ctr" fontAlgn="ctr"/>
                      <a:r>
                        <a:rPr lang="en-US" altLang="ja-JP" sz="2800" u="none" strike="noStrike" dirty="0">
                          <a:effectLst/>
                          <a:latin typeface="+mn-ea"/>
                          <a:ea typeface="+mn-ea"/>
                        </a:rPr>
                        <a:t>2018-2019</a:t>
                      </a:r>
                      <a:endParaRPr lang="en-US" altLang="ja-JP" sz="2800" b="0" i="0" u="none" strike="noStrike" dirty="0">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a:effectLst/>
                          <a:latin typeface="+mn-ea"/>
                          <a:ea typeface="+mn-ea"/>
                        </a:rPr>
                        <a:t>4,817</a:t>
                      </a:r>
                      <a:endParaRPr lang="en-US" altLang="ja-JP" sz="2800" b="0" i="0" u="none" strike="noStrike">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a:effectLst/>
                          <a:latin typeface="+mn-ea"/>
                          <a:ea typeface="+mn-ea"/>
                        </a:rPr>
                        <a:t>246</a:t>
                      </a:r>
                      <a:endParaRPr lang="en-US" altLang="ja-JP" sz="2800" b="0" i="0" u="none" strike="noStrike">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a:effectLst/>
                          <a:latin typeface="+mn-ea"/>
                          <a:ea typeface="+mn-ea"/>
                        </a:rPr>
                        <a:t>5%</a:t>
                      </a:r>
                      <a:endParaRPr lang="en-US" altLang="ja-JP" sz="2800" b="0" i="0" u="none" strike="noStrike">
                        <a:solidFill>
                          <a:srgbClr val="000000"/>
                        </a:solidFill>
                        <a:effectLst/>
                        <a:latin typeface="+mn-ea"/>
                        <a:ea typeface="+mn-ea"/>
                      </a:endParaRPr>
                    </a:p>
                  </a:txBody>
                  <a:tcPr marL="15915" marR="15915" marT="15915" marB="0" anchor="ctr"/>
                </a:tc>
                <a:extLst>
                  <a:ext uri="{0D108BD9-81ED-4DB2-BD59-A6C34878D82A}">
                    <a16:rowId xmlns:a16="http://schemas.microsoft.com/office/drawing/2014/main" val="1685482517"/>
                  </a:ext>
                </a:extLst>
              </a:tr>
              <a:tr h="722143">
                <a:tc>
                  <a:txBody>
                    <a:bodyPr/>
                    <a:lstStyle/>
                    <a:p>
                      <a:pPr algn="ctr" fontAlgn="ctr"/>
                      <a:r>
                        <a:rPr lang="en-US" altLang="ja-JP" sz="2800" u="none" strike="noStrike" dirty="0">
                          <a:effectLst/>
                          <a:latin typeface="+mn-ea"/>
                          <a:ea typeface="+mn-ea"/>
                        </a:rPr>
                        <a:t>2019-2020</a:t>
                      </a:r>
                      <a:endParaRPr lang="en-US" altLang="ja-JP" sz="2800" b="0" i="0" u="none" strike="noStrike" dirty="0">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a:effectLst/>
                          <a:latin typeface="+mn-ea"/>
                          <a:ea typeface="+mn-ea"/>
                        </a:rPr>
                        <a:t>4,742</a:t>
                      </a:r>
                      <a:endParaRPr lang="en-US" altLang="ja-JP" sz="2800" b="0" i="0" u="none" strike="noStrike">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a:effectLst/>
                          <a:latin typeface="+mn-ea"/>
                          <a:ea typeface="+mn-ea"/>
                        </a:rPr>
                        <a:t>269</a:t>
                      </a:r>
                      <a:endParaRPr lang="en-US" altLang="ja-JP" sz="2800" b="0" i="0" u="none" strike="noStrike">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a:effectLst/>
                          <a:latin typeface="+mn-ea"/>
                          <a:ea typeface="+mn-ea"/>
                        </a:rPr>
                        <a:t>6%</a:t>
                      </a:r>
                      <a:endParaRPr lang="en-US" altLang="ja-JP" sz="2800" b="0" i="0" u="none" strike="noStrike">
                        <a:solidFill>
                          <a:srgbClr val="000000"/>
                        </a:solidFill>
                        <a:effectLst/>
                        <a:latin typeface="+mn-ea"/>
                        <a:ea typeface="+mn-ea"/>
                      </a:endParaRPr>
                    </a:p>
                  </a:txBody>
                  <a:tcPr marL="15915" marR="15915" marT="15915" marB="0" anchor="ctr"/>
                </a:tc>
                <a:extLst>
                  <a:ext uri="{0D108BD9-81ED-4DB2-BD59-A6C34878D82A}">
                    <a16:rowId xmlns:a16="http://schemas.microsoft.com/office/drawing/2014/main" val="1944587251"/>
                  </a:ext>
                </a:extLst>
              </a:tr>
              <a:tr h="722143">
                <a:tc>
                  <a:txBody>
                    <a:bodyPr/>
                    <a:lstStyle/>
                    <a:p>
                      <a:pPr algn="ctr" fontAlgn="ctr"/>
                      <a:r>
                        <a:rPr lang="en-US" altLang="ja-JP" sz="2800" u="none" strike="noStrike" dirty="0">
                          <a:effectLst/>
                          <a:latin typeface="+mn-ea"/>
                          <a:ea typeface="+mn-ea"/>
                        </a:rPr>
                        <a:t>2020-2021</a:t>
                      </a:r>
                      <a:endParaRPr lang="en-US" altLang="ja-JP" sz="2800" b="0" i="0" u="none" strike="noStrike" dirty="0">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dirty="0">
                          <a:effectLst/>
                          <a:latin typeface="+mn-ea"/>
                          <a:ea typeface="+mn-ea"/>
                        </a:rPr>
                        <a:t>4,741</a:t>
                      </a:r>
                      <a:endParaRPr lang="en-US" altLang="ja-JP" sz="2800" b="0" i="0" u="none" strike="noStrike" dirty="0">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a:effectLst/>
                          <a:latin typeface="+mn-ea"/>
                          <a:ea typeface="+mn-ea"/>
                        </a:rPr>
                        <a:t>262</a:t>
                      </a:r>
                      <a:endParaRPr lang="en-US" altLang="ja-JP" sz="2800" b="0" i="0" u="none" strike="noStrike">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a:effectLst/>
                          <a:latin typeface="+mn-ea"/>
                          <a:ea typeface="+mn-ea"/>
                        </a:rPr>
                        <a:t>6%</a:t>
                      </a:r>
                      <a:endParaRPr lang="en-US" altLang="ja-JP" sz="2800" b="0" i="0" u="none" strike="noStrike">
                        <a:solidFill>
                          <a:srgbClr val="000000"/>
                        </a:solidFill>
                        <a:effectLst/>
                        <a:latin typeface="+mn-ea"/>
                        <a:ea typeface="+mn-ea"/>
                      </a:endParaRPr>
                    </a:p>
                  </a:txBody>
                  <a:tcPr marL="15915" marR="15915" marT="15915" marB="0" anchor="ctr"/>
                </a:tc>
                <a:extLst>
                  <a:ext uri="{0D108BD9-81ED-4DB2-BD59-A6C34878D82A}">
                    <a16:rowId xmlns:a16="http://schemas.microsoft.com/office/drawing/2014/main" val="2253043263"/>
                  </a:ext>
                </a:extLst>
              </a:tr>
              <a:tr h="1024083">
                <a:tc>
                  <a:txBody>
                    <a:bodyPr/>
                    <a:lstStyle/>
                    <a:p>
                      <a:pPr algn="ctr" fontAlgn="ctr"/>
                      <a:r>
                        <a:rPr lang="en-US" altLang="ja-JP" sz="2800" u="none" strike="noStrike" dirty="0">
                          <a:effectLst/>
                          <a:latin typeface="+mn-ea"/>
                          <a:ea typeface="+mn-ea"/>
                        </a:rPr>
                        <a:t>2021-2022</a:t>
                      </a:r>
                    </a:p>
                    <a:p>
                      <a:pPr algn="ctr" fontAlgn="ctr"/>
                      <a:r>
                        <a:rPr lang="ja-JP" altLang="en-US" sz="2800" u="none" strike="noStrike" dirty="0">
                          <a:effectLst/>
                          <a:latin typeface="+mn-ea"/>
                          <a:ea typeface="+mn-ea"/>
                        </a:rPr>
                        <a:t>（</a:t>
                      </a:r>
                      <a:r>
                        <a:rPr lang="en-US" altLang="ja-JP" sz="2800" u="none" strike="noStrike" dirty="0">
                          <a:effectLst/>
                          <a:latin typeface="+mn-ea"/>
                          <a:ea typeface="+mn-ea"/>
                        </a:rPr>
                        <a:t>5</a:t>
                      </a:r>
                      <a:r>
                        <a:rPr lang="ja-JP" altLang="en-US" sz="2800" u="none" strike="noStrike" dirty="0">
                          <a:effectLst/>
                          <a:latin typeface="+mn-ea"/>
                          <a:ea typeface="+mn-ea"/>
                        </a:rPr>
                        <a:t>月末）</a:t>
                      </a:r>
                      <a:endParaRPr lang="ja-JP" altLang="en-US" sz="2800" b="0" i="0" u="none" strike="noStrike" dirty="0">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dirty="0">
                          <a:effectLst/>
                          <a:latin typeface="+mn-ea"/>
                          <a:ea typeface="+mn-ea"/>
                        </a:rPr>
                        <a:t>4,670</a:t>
                      </a:r>
                      <a:endParaRPr lang="en-US" altLang="ja-JP" sz="2800" b="0" i="0" u="none" strike="noStrike" dirty="0">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dirty="0">
                          <a:effectLst/>
                          <a:latin typeface="+mn-ea"/>
                          <a:ea typeface="+mn-ea"/>
                        </a:rPr>
                        <a:t>275</a:t>
                      </a:r>
                      <a:endParaRPr lang="en-US" altLang="ja-JP" sz="2800" b="0" i="0" u="none" strike="noStrike" dirty="0">
                        <a:solidFill>
                          <a:srgbClr val="000000"/>
                        </a:solidFill>
                        <a:effectLst/>
                        <a:latin typeface="+mn-ea"/>
                        <a:ea typeface="+mn-ea"/>
                      </a:endParaRPr>
                    </a:p>
                  </a:txBody>
                  <a:tcPr marL="15915" marR="15915" marT="15915" marB="0" anchor="ctr"/>
                </a:tc>
                <a:tc>
                  <a:txBody>
                    <a:bodyPr/>
                    <a:lstStyle/>
                    <a:p>
                      <a:pPr algn="r" fontAlgn="ctr"/>
                      <a:r>
                        <a:rPr lang="en-US" altLang="ja-JP" sz="2800" u="none" strike="noStrike" dirty="0">
                          <a:effectLst/>
                          <a:latin typeface="+mn-ea"/>
                          <a:ea typeface="+mn-ea"/>
                        </a:rPr>
                        <a:t>6%</a:t>
                      </a:r>
                      <a:endParaRPr lang="en-US" altLang="ja-JP" sz="2800" b="0" i="0" u="none" strike="noStrike" dirty="0">
                        <a:solidFill>
                          <a:srgbClr val="000000"/>
                        </a:solidFill>
                        <a:effectLst/>
                        <a:latin typeface="+mn-ea"/>
                        <a:ea typeface="+mn-ea"/>
                      </a:endParaRPr>
                    </a:p>
                  </a:txBody>
                  <a:tcPr marL="15915" marR="15915" marT="15915" marB="0" anchor="ctr"/>
                </a:tc>
                <a:extLst>
                  <a:ext uri="{0D108BD9-81ED-4DB2-BD59-A6C34878D82A}">
                    <a16:rowId xmlns:a16="http://schemas.microsoft.com/office/drawing/2014/main" val="3309060118"/>
                  </a:ext>
                </a:extLst>
              </a:tr>
            </a:tbl>
          </a:graphicData>
        </a:graphic>
      </p:graphicFrame>
      <p:sp>
        <p:nvSpPr>
          <p:cNvPr id="5" name="テキスト ボックス 4">
            <a:extLst>
              <a:ext uri="{FF2B5EF4-FFF2-40B4-BE49-F238E27FC236}">
                <a16:creationId xmlns:a16="http://schemas.microsoft.com/office/drawing/2014/main" id="{DB24C381-40F1-126C-779B-DF20E4DA15F8}"/>
              </a:ext>
            </a:extLst>
          </p:cNvPr>
          <p:cNvSpPr txBox="1"/>
          <p:nvPr/>
        </p:nvSpPr>
        <p:spPr>
          <a:xfrm>
            <a:off x="3669695" y="5985668"/>
            <a:ext cx="4852610" cy="523220"/>
          </a:xfrm>
          <a:prstGeom prst="rect">
            <a:avLst/>
          </a:prstGeom>
          <a:noFill/>
        </p:spPr>
        <p:txBody>
          <a:bodyPr wrap="none" rtlCol="0">
            <a:spAutoFit/>
          </a:bodyPr>
          <a:lstStyle/>
          <a:p>
            <a:r>
              <a:rPr kumimoji="1" lang="ja-JP" altLang="en-US" sz="2800" b="1" dirty="0"/>
              <a:t>何故伸びないのでしょうか？</a:t>
            </a:r>
          </a:p>
        </p:txBody>
      </p:sp>
    </p:spTree>
    <p:extLst>
      <p:ext uri="{BB962C8B-B14F-4D97-AF65-F5344CB8AC3E}">
        <p14:creationId xmlns:p14="http://schemas.microsoft.com/office/powerpoint/2010/main" val="1331855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タイトル 1">
            <a:extLst>
              <a:ext uri="{FF2B5EF4-FFF2-40B4-BE49-F238E27FC236}">
                <a16:creationId xmlns:a16="http://schemas.microsoft.com/office/drawing/2014/main" id="{02E9FA8B-3603-9980-94BE-338A2B6671FC}"/>
              </a:ext>
            </a:extLst>
          </p:cNvPr>
          <p:cNvSpPr>
            <a:spLocks noGrp="1"/>
          </p:cNvSpPr>
          <p:nvPr>
            <p:ph type="title"/>
          </p:nvPr>
        </p:nvSpPr>
        <p:spPr>
          <a:xfrm>
            <a:off x="1550695" y="623074"/>
            <a:ext cx="8724263" cy="923881"/>
          </a:xfrm>
        </p:spPr>
        <p:txBody>
          <a:bodyPr anchor="ctr">
            <a:normAutofit/>
          </a:bodyPr>
          <a:lstStyle/>
          <a:p>
            <a:r>
              <a:rPr kumimoji="1" lang="ja-JP" altLang="en-US" sz="4000" b="1" dirty="0">
                <a:solidFill>
                  <a:srgbClr val="FFFFFF"/>
                </a:solidFill>
                <a:latin typeface="+mn-ea"/>
                <a:ea typeface="+mn-ea"/>
              </a:rPr>
              <a:t>第</a:t>
            </a:r>
            <a:r>
              <a:rPr kumimoji="1" lang="en-US" altLang="ja-JP" sz="4000" b="1" dirty="0">
                <a:solidFill>
                  <a:srgbClr val="FFFFFF"/>
                </a:solidFill>
                <a:latin typeface="+mn-ea"/>
                <a:ea typeface="+mn-ea"/>
              </a:rPr>
              <a:t>2760</a:t>
            </a:r>
            <a:r>
              <a:rPr kumimoji="1" lang="ja-JP" altLang="en-US" sz="4000" b="1" dirty="0">
                <a:solidFill>
                  <a:srgbClr val="FFFFFF"/>
                </a:solidFill>
                <a:latin typeface="+mn-ea"/>
                <a:ea typeface="+mn-ea"/>
              </a:rPr>
              <a:t>地区女性会員在籍クラブ状況</a:t>
            </a:r>
          </a:p>
        </p:txBody>
      </p:sp>
      <p:graphicFrame>
        <p:nvGraphicFramePr>
          <p:cNvPr id="4" name="コンテンツ プレースホルダー 3">
            <a:extLst>
              <a:ext uri="{FF2B5EF4-FFF2-40B4-BE49-F238E27FC236}">
                <a16:creationId xmlns:a16="http://schemas.microsoft.com/office/drawing/2014/main" id="{29CC998F-C5FA-1AE7-88FC-3FFA56ED4FEE}"/>
              </a:ext>
            </a:extLst>
          </p:cNvPr>
          <p:cNvGraphicFramePr>
            <a:graphicFrameLocks noGrp="1"/>
          </p:cNvGraphicFramePr>
          <p:nvPr>
            <p:ph idx="1"/>
            <p:extLst>
              <p:ext uri="{D42A27DB-BD31-4B8C-83A1-F6EECF244321}">
                <p14:modId xmlns:p14="http://schemas.microsoft.com/office/powerpoint/2010/main" val="1499818270"/>
              </p:ext>
            </p:extLst>
          </p:nvPr>
        </p:nvGraphicFramePr>
        <p:xfrm>
          <a:off x="617838" y="3328783"/>
          <a:ext cx="10565977" cy="2380040"/>
        </p:xfrm>
        <a:graphic>
          <a:graphicData uri="http://schemas.openxmlformats.org/drawingml/2006/table">
            <a:tbl>
              <a:tblPr firstRow="1" bandRow="1">
                <a:tableStyleId>{5C22544A-7EE6-4342-B048-85BDC9FD1C3A}</a:tableStyleId>
              </a:tblPr>
              <a:tblGrid>
                <a:gridCol w="3675004">
                  <a:extLst>
                    <a:ext uri="{9D8B030D-6E8A-4147-A177-3AD203B41FA5}">
                      <a16:colId xmlns:a16="http://schemas.microsoft.com/office/drawing/2014/main" val="2459663997"/>
                    </a:ext>
                  </a:extLst>
                </a:gridCol>
                <a:gridCol w="2254751">
                  <a:extLst>
                    <a:ext uri="{9D8B030D-6E8A-4147-A177-3AD203B41FA5}">
                      <a16:colId xmlns:a16="http://schemas.microsoft.com/office/drawing/2014/main" val="280529402"/>
                    </a:ext>
                  </a:extLst>
                </a:gridCol>
                <a:gridCol w="3310703">
                  <a:extLst>
                    <a:ext uri="{9D8B030D-6E8A-4147-A177-3AD203B41FA5}">
                      <a16:colId xmlns:a16="http://schemas.microsoft.com/office/drawing/2014/main" val="1549957066"/>
                    </a:ext>
                  </a:extLst>
                </a:gridCol>
                <a:gridCol w="1325519">
                  <a:extLst>
                    <a:ext uri="{9D8B030D-6E8A-4147-A177-3AD203B41FA5}">
                      <a16:colId xmlns:a16="http://schemas.microsoft.com/office/drawing/2014/main" val="1657612829"/>
                    </a:ext>
                  </a:extLst>
                </a:gridCol>
              </a:tblGrid>
              <a:tr h="1190020">
                <a:tc>
                  <a:txBody>
                    <a:bodyPr/>
                    <a:lstStyle/>
                    <a:p>
                      <a:pPr algn="ctr" fontAlgn="ctr"/>
                      <a:r>
                        <a:rPr lang="ja-JP" altLang="en-US" sz="2800" u="none" strike="noStrike" dirty="0">
                          <a:effectLst/>
                          <a:latin typeface="+mn-ea"/>
                          <a:ea typeface="+mn-ea"/>
                        </a:rPr>
                        <a:t>年度</a:t>
                      </a:r>
                      <a:endParaRPr lang="ja-JP" altLang="en-US" sz="2800" b="0" i="0" u="none" strike="noStrike" dirty="0">
                        <a:solidFill>
                          <a:srgbClr val="000000"/>
                        </a:solidFill>
                        <a:effectLst/>
                        <a:latin typeface="+mn-ea"/>
                        <a:ea typeface="+mn-ea"/>
                      </a:endParaRPr>
                    </a:p>
                  </a:txBody>
                  <a:tcPr marL="16329" marR="16329" marT="16329" marB="0" anchor="ctr"/>
                </a:tc>
                <a:tc>
                  <a:txBody>
                    <a:bodyPr/>
                    <a:lstStyle/>
                    <a:p>
                      <a:pPr algn="ctr" fontAlgn="ctr"/>
                      <a:r>
                        <a:rPr lang="ja-JP" altLang="en-US" sz="2800" u="none" strike="noStrike" dirty="0">
                          <a:effectLst/>
                          <a:latin typeface="+mn-ea"/>
                          <a:ea typeface="+mn-ea"/>
                        </a:rPr>
                        <a:t>クラブ数</a:t>
                      </a:r>
                      <a:endParaRPr lang="ja-JP" altLang="en-US" sz="2800" b="0" i="0" u="none" strike="noStrike" dirty="0">
                        <a:solidFill>
                          <a:srgbClr val="000000"/>
                        </a:solidFill>
                        <a:effectLst/>
                        <a:latin typeface="+mn-ea"/>
                        <a:ea typeface="+mn-ea"/>
                      </a:endParaRPr>
                    </a:p>
                  </a:txBody>
                  <a:tcPr marL="16329" marR="16329" marT="16329" marB="0" anchor="ctr"/>
                </a:tc>
                <a:tc>
                  <a:txBody>
                    <a:bodyPr/>
                    <a:lstStyle/>
                    <a:p>
                      <a:pPr algn="ctr" fontAlgn="ctr"/>
                      <a:r>
                        <a:rPr lang="ja-JP" altLang="en-US" sz="2800" u="none" strike="noStrike" dirty="0">
                          <a:effectLst/>
                          <a:latin typeface="+mn-ea"/>
                          <a:ea typeface="+mn-ea"/>
                        </a:rPr>
                        <a:t>女性会員</a:t>
                      </a:r>
                      <a:r>
                        <a:rPr lang="en-US" altLang="ja-JP" sz="2800" u="none" strike="noStrike" dirty="0">
                          <a:effectLst/>
                          <a:latin typeface="+mn-ea"/>
                          <a:ea typeface="+mn-ea"/>
                        </a:rPr>
                        <a:t>0</a:t>
                      </a:r>
                      <a:r>
                        <a:rPr lang="ja-JP" altLang="en-US" sz="2800" u="none" strike="noStrike" dirty="0">
                          <a:effectLst/>
                          <a:latin typeface="+mn-ea"/>
                          <a:ea typeface="+mn-ea"/>
                        </a:rPr>
                        <a:t>クラブ</a:t>
                      </a:r>
                      <a:endParaRPr lang="ja-JP" altLang="en-US" sz="2800" b="0" i="0" u="none" strike="noStrike" dirty="0">
                        <a:solidFill>
                          <a:srgbClr val="000000"/>
                        </a:solidFill>
                        <a:effectLst/>
                        <a:latin typeface="+mn-ea"/>
                        <a:ea typeface="+mn-ea"/>
                      </a:endParaRPr>
                    </a:p>
                  </a:txBody>
                  <a:tcPr marL="16329" marR="16329" marT="16329" marB="0" anchor="ctr"/>
                </a:tc>
                <a:tc>
                  <a:txBody>
                    <a:bodyPr/>
                    <a:lstStyle/>
                    <a:p>
                      <a:pPr algn="ctr" fontAlgn="ctr"/>
                      <a:r>
                        <a:rPr lang="ja-JP" altLang="en-US" sz="2800" u="none" strike="noStrike">
                          <a:effectLst/>
                          <a:latin typeface="+mn-ea"/>
                          <a:ea typeface="+mn-ea"/>
                        </a:rPr>
                        <a:t>割合</a:t>
                      </a:r>
                      <a:endParaRPr lang="ja-JP" altLang="en-US" sz="2800" b="0" i="0" u="none" strike="noStrike">
                        <a:solidFill>
                          <a:srgbClr val="000000"/>
                        </a:solidFill>
                        <a:effectLst/>
                        <a:latin typeface="+mn-ea"/>
                        <a:ea typeface="+mn-ea"/>
                      </a:endParaRPr>
                    </a:p>
                  </a:txBody>
                  <a:tcPr marL="16329" marR="16329" marT="16329" marB="0" anchor="ctr"/>
                </a:tc>
                <a:extLst>
                  <a:ext uri="{0D108BD9-81ED-4DB2-BD59-A6C34878D82A}">
                    <a16:rowId xmlns:a16="http://schemas.microsoft.com/office/drawing/2014/main" val="3460563885"/>
                  </a:ext>
                </a:extLst>
              </a:tr>
              <a:tr h="1190020">
                <a:tc>
                  <a:txBody>
                    <a:bodyPr/>
                    <a:lstStyle/>
                    <a:p>
                      <a:pPr algn="ctr" fontAlgn="ctr"/>
                      <a:r>
                        <a:rPr lang="en-US" altLang="ja-JP" sz="2800" u="none" strike="noStrike" dirty="0">
                          <a:effectLst/>
                          <a:latin typeface="+mn-ea"/>
                          <a:ea typeface="+mn-ea"/>
                        </a:rPr>
                        <a:t>2021-2022</a:t>
                      </a:r>
                    </a:p>
                    <a:p>
                      <a:pPr algn="ctr" fontAlgn="ctr"/>
                      <a:r>
                        <a:rPr lang="ja-JP" altLang="en-US" sz="2800" u="none" strike="noStrike" dirty="0">
                          <a:effectLst/>
                          <a:latin typeface="+mn-ea"/>
                          <a:ea typeface="+mn-ea"/>
                        </a:rPr>
                        <a:t>（</a:t>
                      </a:r>
                      <a:r>
                        <a:rPr lang="en-US" altLang="ja-JP" sz="2800" u="none" strike="noStrike" dirty="0">
                          <a:effectLst/>
                          <a:latin typeface="+mn-ea"/>
                          <a:ea typeface="+mn-ea"/>
                        </a:rPr>
                        <a:t>5</a:t>
                      </a:r>
                      <a:r>
                        <a:rPr lang="ja-JP" altLang="en-US" sz="2800" u="none" strike="noStrike" dirty="0">
                          <a:effectLst/>
                          <a:latin typeface="+mn-ea"/>
                          <a:ea typeface="+mn-ea"/>
                        </a:rPr>
                        <a:t>月末）</a:t>
                      </a:r>
                      <a:endParaRPr lang="ja-JP" altLang="en-US" sz="2800" b="0" i="0" u="none" strike="noStrike" dirty="0">
                        <a:solidFill>
                          <a:srgbClr val="000000"/>
                        </a:solidFill>
                        <a:effectLst/>
                        <a:latin typeface="+mn-ea"/>
                        <a:ea typeface="+mn-ea"/>
                      </a:endParaRPr>
                    </a:p>
                  </a:txBody>
                  <a:tcPr marL="16329" marR="16329" marT="16329" marB="0" anchor="ctr"/>
                </a:tc>
                <a:tc>
                  <a:txBody>
                    <a:bodyPr/>
                    <a:lstStyle/>
                    <a:p>
                      <a:pPr algn="r" fontAlgn="ctr"/>
                      <a:r>
                        <a:rPr lang="en-US" altLang="ja-JP" sz="2800" u="none" strike="noStrike">
                          <a:effectLst/>
                          <a:latin typeface="+mn-ea"/>
                          <a:ea typeface="+mn-ea"/>
                        </a:rPr>
                        <a:t>84</a:t>
                      </a:r>
                      <a:endParaRPr lang="en-US" altLang="ja-JP" sz="2800" b="0" i="0" u="none" strike="noStrike">
                        <a:solidFill>
                          <a:srgbClr val="000000"/>
                        </a:solidFill>
                        <a:effectLst/>
                        <a:latin typeface="+mn-ea"/>
                        <a:ea typeface="+mn-ea"/>
                      </a:endParaRPr>
                    </a:p>
                  </a:txBody>
                  <a:tcPr marL="16329" marR="16329" marT="16329" marB="0" anchor="ctr"/>
                </a:tc>
                <a:tc>
                  <a:txBody>
                    <a:bodyPr/>
                    <a:lstStyle/>
                    <a:p>
                      <a:pPr algn="r" fontAlgn="ctr"/>
                      <a:r>
                        <a:rPr lang="en-US" altLang="ja-JP" sz="2800" u="none" strike="noStrike" dirty="0">
                          <a:effectLst/>
                          <a:latin typeface="+mn-ea"/>
                          <a:ea typeface="+mn-ea"/>
                        </a:rPr>
                        <a:t>18</a:t>
                      </a:r>
                      <a:endParaRPr lang="en-US" altLang="ja-JP" sz="2800" b="0" i="0" u="none" strike="noStrike" dirty="0">
                        <a:solidFill>
                          <a:srgbClr val="000000"/>
                        </a:solidFill>
                        <a:effectLst/>
                        <a:latin typeface="+mn-ea"/>
                        <a:ea typeface="+mn-ea"/>
                      </a:endParaRPr>
                    </a:p>
                  </a:txBody>
                  <a:tcPr marL="16329" marR="16329" marT="16329" marB="0" anchor="ctr"/>
                </a:tc>
                <a:tc>
                  <a:txBody>
                    <a:bodyPr/>
                    <a:lstStyle/>
                    <a:p>
                      <a:pPr algn="r" fontAlgn="ctr"/>
                      <a:r>
                        <a:rPr lang="en-US" altLang="ja-JP" sz="2800" u="none" strike="noStrike" dirty="0">
                          <a:effectLst/>
                          <a:latin typeface="+mn-ea"/>
                          <a:ea typeface="+mn-ea"/>
                        </a:rPr>
                        <a:t>21%</a:t>
                      </a:r>
                      <a:endParaRPr lang="en-US" altLang="ja-JP" sz="2800" b="0" i="0" u="none" strike="noStrike" dirty="0">
                        <a:solidFill>
                          <a:srgbClr val="000000"/>
                        </a:solidFill>
                        <a:effectLst/>
                        <a:latin typeface="+mn-ea"/>
                        <a:ea typeface="+mn-ea"/>
                      </a:endParaRPr>
                    </a:p>
                  </a:txBody>
                  <a:tcPr marL="16329" marR="16329" marT="16329" marB="0" anchor="ctr"/>
                </a:tc>
                <a:extLst>
                  <a:ext uri="{0D108BD9-81ED-4DB2-BD59-A6C34878D82A}">
                    <a16:rowId xmlns:a16="http://schemas.microsoft.com/office/drawing/2014/main" val="4259823160"/>
                  </a:ext>
                </a:extLst>
              </a:tr>
            </a:tbl>
          </a:graphicData>
        </a:graphic>
      </p:graphicFrame>
    </p:spTree>
    <p:extLst>
      <p:ext uri="{BB962C8B-B14F-4D97-AF65-F5344CB8AC3E}">
        <p14:creationId xmlns:p14="http://schemas.microsoft.com/office/powerpoint/2010/main" val="4114538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オーガニック">
  <a:themeElements>
    <a:clrScheme name="オーガニック">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オーガニック">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オーガニック">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267A08A8F67F3D49AAD98660BCEBA766" ma:contentTypeVersion="2" ma:contentTypeDescription="新しいドキュメントを作成します。" ma:contentTypeScope="" ma:versionID="d480d4f441fdb8e77ca15df7c8248a8a">
  <xsd:schema xmlns:xsd="http://www.w3.org/2001/XMLSchema" xmlns:xs="http://www.w3.org/2001/XMLSchema" xmlns:p="http://schemas.microsoft.com/office/2006/metadata/properties" xmlns:ns3="b529e1c6-91b5-42a4-8046-2b3d6f094fc1" targetNamespace="http://schemas.microsoft.com/office/2006/metadata/properties" ma:root="true" ma:fieldsID="adebba99391fbf4bb6f117e1335b6735" ns3:_="">
    <xsd:import namespace="b529e1c6-91b5-42a4-8046-2b3d6f094fc1"/>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29e1c6-91b5-42a4-8046-2b3d6f094f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838BF67-4663-4BDC-9A96-7EC4E38BA6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29e1c6-91b5-42a4-8046-2b3d6f094f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EED5EFB-2DFF-49B9-BD9E-6DD9E1F3D065}">
  <ds:schemaRefs>
    <ds:schemaRef ds:uri="http://schemas.microsoft.com/sharepoint/v3/contenttype/forms"/>
  </ds:schemaRefs>
</ds:datastoreItem>
</file>

<file path=customXml/itemProps3.xml><?xml version="1.0" encoding="utf-8"?>
<ds:datastoreItem xmlns:ds="http://schemas.openxmlformats.org/officeDocument/2006/customXml" ds:itemID="{FF00BCF8-ED11-4E10-AD81-EDC8B21EA760}">
  <ds:schemaRefs>
    <ds:schemaRef ds:uri="http://schemas.microsoft.com/office/2006/metadata/properties"/>
    <ds:schemaRef ds:uri="b529e1c6-91b5-42a4-8046-2b3d6f094fc1"/>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767</TotalTime>
  <Words>3152</Words>
  <Application>Microsoft Office PowerPoint</Application>
  <PresentationFormat>ワイド画面</PresentationFormat>
  <Paragraphs>439</Paragraphs>
  <Slides>76</Slides>
  <Notes>33</Notes>
  <HiddenSlides>0</HiddenSlides>
  <MMClips>0</MMClips>
  <ScaleCrop>false</ScaleCrop>
  <HeadingPairs>
    <vt:vector size="8" baseType="variant">
      <vt:variant>
        <vt:lpstr>使用されているフォント</vt:lpstr>
      </vt:variant>
      <vt:variant>
        <vt:i4>11</vt:i4>
      </vt:variant>
      <vt:variant>
        <vt:lpstr>テーマ</vt:lpstr>
      </vt:variant>
      <vt:variant>
        <vt:i4>4</vt:i4>
      </vt:variant>
      <vt:variant>
        <vt:lpstr>埋め込まれた OLE サーバー</vt:lpstr>
      </vt:variant>
      <vt:variant>
        <vt:i4>1</vt:i4>
      </vt:variant>
      <vt:variant>
        <vt:lpstr>スライド タイトル</vt:lpstr>
      </vt:variant>
      <vt:variant>
        <vt:i4>76</vt:i4>
      </vt:variant>
    </vt:vector>
  </HeadingPairs>
  <TitlesOfParts>
    <vt:vector size="92" baseType="lpstr">
      <vt:lpstr>ＤＦ平成ゴシック体W5</vt:lpstr>
      <vt:lpstr>MS PGothic</vt:lpstr>
      <vt:lpstr>MS PGothic</vt:lpstr>
      <vt:lpstr>MS PMincho</vt:lpstr>
      <vt:lpstr>游ゴシック</vt:lpstr>
      <vt:lpstr>游ゴシック Light</vt:lpstr>
      <vt:lpstr>Arial</vt:lpstr>
      <vt:lpstr>Arial Narrow</vt:lpstr>
      <vt:lpstr>Calibri</vt:lpstr>
      <vt:lpstr>Calibri Light</vt:lpstr>
      <vt:lpstr>Garamond</vt:lpstr>
      <vt:lpstr>Office テーマ</vt:lpstr>
      <vt:lpstr>1_Office テーマ</vt:lpstr>
      <vt:lpstr>Office Theme</vt:lpstr>
      <vt:lpstr>オーガニック</vt:lpstr>
      <vt:lpstr>Worksheet</vt:lpstr>
      <vt:lpstr>　　　　　　ＲＩ第２７６０地区 　　　　　会員増強セミナー　</vt:lpstr>
      <vt:lpstr>　　ＤＥＩの視点から会員増強を考えよう　</vt:lpstr>
      <vt:lpstr>まず最初にＤＥＩとは？</vt:lpstr>
      <vt:lpstr>ロータリーから見た多様性は？</vt:lpstr>
      <vt:lpstr>ロータリーから見た公正さは？</vt:lpstr>
      <vt:lpstr>PowerPoint プレゼンテーション</vt:lpstr>
      <vt:lpstr>男女別・年代別起業家数</vt:lpstr>
      <vt:lpstr>第2760地区女性会員数の推移</vt:lpstr>
      <vt:lpstr>第2760地区女性会員在籍クラブ状況</vt:lpstr>
      <vt:lpstr>クラブに女性が入ると（増えると）どんな感じ？</vt:lpstr>
      <vt:lpstr> ロータリーと女性　 </vt:lpstr>
      <vt:lpstr>女性会員の悩み？</vt:lpstr>
      <vt:lpstr>そこで．．．</vt:lpstr>
      <vt:lpstr>新しい会員増強の方法についての 最新情報</vt:lpstr>
      <vt:lpstr>PowerPoint プレゼンテーション</vt:lpstr>
      <vt:lpstr>PowerPoint プレゼンテーション</vt:lpstr>
      <vt:lpstr>例会のありかたを柔軟に変える</vt:lpstr>
      <vt:lpstr>PowerPoint プレゼンテーション</vt:lpstr>
      <vt:lpstr>新しい会員の種類を作る</vt:lpstr>
      <vt:lpstr>PowerPoint プレゼンテーション</vt:lpstr>
      <vt:lpstr>PowerPoint プレゼンテーション</vt:lpstr>
      <vt:lpstr>衛星クラブについて</vt:lpstr>
      <vt:lpstr>衛星クラブとは？</vt:lpstr>
      <vt:lpstr>+</vt:lpstr>
      <vt:lpstr>2021－2022アンケート結果</vt:lpstr>
      <vt:lpstr>ローターアクトクラブについて</vt:lpstr>
      <vt:lpstr>ローターアクトクラブの変容 </vt:lpstr>
      <vt:lpstr>2021－2022アンケート結果</vt:lpstr>
      <vt:lpstr>クラブを新たな方向へ</vt:lpstr>
      <vt:lpstr>2022年RI規定審議会の決定と今後の動向</vt:lpstr>
      <vt:lpstr>2022年規定審議会</vt:lpstr>
      <vt:lpstr>PowerPoint プレゼンテーション</vt:lpstr>
      <vt:lpstr>これまでとの変更点</vt:lpstr>
      <vt:lpstr>例会出席率はクラブ次第</vt:lpstr>
      <vt:lpstr>PowerPoint プレゼンテーション</vt:lpstr>
      <vt:lpstr>これから伸びていくクラブとは</vt:lpstr>
      <vt:lpstr>PowerPoint プレゼンテーション</vt:lpstr>
      <vt:lpstr>会員増強事例発表</vt:lpstr>
      <vt:lpstr>　　会員増強事例発表　[地区HP活用編]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会員増強事例発表　[ランキング編]</vt:lpstr>
      <vt:lpstr>事例発表クラブ選定経緯</vt:lpstr>
      <vt:lpstr>PowerPoint プレゼンテーション</vt:lpstr>
      <vt:lpstr>選定の３つの条件</vt:lpstr>
      <vt:lpstr>PowerPoint プレゼンテーション</vt:lpstr>
      <vt:lpstr>PowerPoint プレゼンテーション</vt:lpstr>
      <vt:lpstr>PowerPoint プレゼンテーション</vt:lpstr>
      <vt:lpstr>PowerPoint プレゼンテーション</vt:lpstr>
      <vt:lpstr>　　会員増強事例発表　[クラブ発表編]</vt:lpstr>
      <vt:lpstr>PowerPoint プレゼンテーション</vt:lpstr>
      <vt:lpstr>稲沢RC 会員増強の取り組み</vt:lpstr>
      <vt:lpstr>稲沢ロータリークラブのカラー</vt:lpstr>
      <vt:lpstr>継続的に行っている取り組み ①入会候補者紹介シート</vt:lpstr>
      <vt:lpstr>ただ、残念なことに、タイミングなどの問題でこの方法がうまくいくことは稀です。　</vt:lpstr>
      <vt:lpstr>クラブ例会を体験できます</vt:lpstr>
      <vt:lpstr>取り組みではないですが・・・ その①　再入会</vt:lpstr>
      <vt:lpstr>取り組みではないですが・・・ その②　子連れ出席承認</vt:lpstr>
      <vt:lpstr>今後の課題</vt:lpstr>
      <vt:lpstr>「生涯ロータリアン」</vt:lpstr>
      <vt:lpstr>ディスカッション　共に語ろう！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ＤＥＩの視点から会員増強を考えよう。</dc:title>
  <dc:creator>長尾 秀義</dc:creator>
  <cp:lastModifiedBy>梅村 博史</cp:lastModifiedBy>
  <cp:revision>34</cp:revision>
  <dcterms:created xsi:type="dcterms:W3CDTF">2022-07-01T03:06:36Z</dcterms:created>
  <dcterms:modified xsi:type="dcterms:W3CDTF">2022-07-05T07:48:20Z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0x010100267A08A8F67F3D49AAD98660BCEBA766</vt:lpwstr>
  </property>
</Properties>
</file>