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70"/>
  </p:notesMasterIdLst>
  <p:handoutMasterIdLst>
    <p:handoutMasterId r:id="rId71"/>
  </p:handoutMasterIdLst>
  <p:sldIdLst>
    <p:sldId id="266" r:id="rId2"/>
    <p:sldId id="415" r:id="rId3"/>
    <p:sldId id="413" r:id="rId4"/>
    <p:sldId id="417" r:id="rId5"/>
    <p:sldId id="362" r:id="rId6"/>
    <p:sldId id="367" r:id="rId7"/>
    <p:sldId id="365" r:id="rId8"/>
    <p:sldId id="422" r:id="rId9"/>
    <p:sldId id="368" r:id="rId10"/>
    <p:sldId id="366" r:id="rId11"/>
    <p:sldId id="370" r:id="rId12"/>
    <p:sldId id="267" r:id="rId13"/>
    <p:sldId id="424" r:id="rId14"/>
    <p:sldId id="440" r:id="rId15"/>
    <p:sldId id="441" r:id="rId16"/>
    <p:sldId id="290" r:id="rId17"/>
    <p:sldId id="369" r:id="rId18"/>
    <p:sldId id="371" r:id="rId19"/>
    <p:sldId id="372" r:id="rId20"/>
    <p:sldId id="426" r:id="rId21"/>
    <p:sldId id="428" r:id="rId22"/>
    <p:sldId id="351" r:id="rId23"/>
    <p:sldId id="359" r:id="rId24"/>
    <p:sldId id="350" r:id="rId25"/>
    <p:sldId id="430" r:id="rId26"/>
    <p:sldId id="438" r:id="rId27"/>
    <p:sldId id="439" r:id="rId28"/>
    <p:sldId id="354" r:id="rId29"/>
    <p:sldId id="431" r:id="rId30"/>
    <p:sldId id="433" r:id="rId31"/>
    <p:sldId id="355" r:id="rId32"/>
    <p:sldId id="356" r:id="rId33"/>
    <p:sldId id="418" r:id="rId34"/>
    <p:sldId id="357" r:id="rId35"/>
    <p:sldId id="360" r:id="rId36"/>
    <p:sldId id="335" r:id="rId37"/>
    <p:sldId id="383" r:id="rId38"/>
    <p:sldId id="384" r:id="rId39"/>
    <p:sldId id="385" r:id="rId40"/>
    <p:sldId id="361" r:id="rId41"/>
    <p:sldId id="434" r:id="rId42"/>
    <p:sldId id="435" r:id="rId43"/>
    <p:sldId id="405" r:id="rId44"/>
    <p:sldId id="375" r:id="rId45"/>
    <p:sldId id="378" r:id="rId46"/>
    <p:sldId id="379" r:id="rId47"/>
    <p:sldId id="380" r:id="rId48"/>
    <p:sldId id="381" r:id="rId49"/>
    <p:sldId id="382" r:id="rId50"/>
    <p:sldId id="376" r:id="rId51"/>
    <p:sldId id="427" r:id="rId52"/>
    <p:sldId id="389" r:id="rId53"/>
    <p:sldId id="390" r:id="rId54"/>
    <p:sldId id="396" r:id="rId55"/>
    <p:sldId id="400" r:id="rId56"/>
    <p:sldId id="406" r:id="rId57"/>
    <p:sldId id="402" r:id="rId58"/>
    <p:sldId id="401" r:id="rId59"/>
    <p:sldId id="403" r:id="rId60"/>
    <p:sldId id="404" r:id="rId61"/>
    <p:sldId id="407" r:id="rId62"/>
    <p:sldId id="408" r:id="rId63"/>
    <p:sldId id="409" r:id="rId64"/>
    <p:sldId id="410" r:id="rId65"/>
    <p:sldId id="412" r:id="rId66"/>
    <p:sldId id="436" r:id="rId67"/>
    <p:sldId id="437" r:id="rId68"/>
    <p:sldId id="297" r:id="rId69"/>
  </p:sldIdLst>
  <p:sldSz cx="9144000" cy="6858000" type="screen4x3"/>
  <p:notesSz cx="6807200" cy="9939338"/>
  <p:defaultTextStyle>
    <a:defPPr>
      <a:defRPr lang="ja-JP"/>
    </a:defPPr>
    <a:lvl1pPr algn="l" rtl="0" eaLnBrk="0" fontAlgn="base" hangingPunct="0">
      <a:spcBef>
        <a:spcPct val="0"/>
      </a:spcBef>
      <a:spcAft>
        <a:spcPct val="0"/>
      </a:spcAft>
      <a:defRPr kumimoji="1" sz="2600" kern="1200">
        <a:solidFill>
          <a:schemeClr val="tx1"/>
        </a:solidFill>
        <a:latin typeface="Times New Roman" panose="02020603050405020304"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sz="2600" kern="1200">
        <a:solidFill>
          <a:schemeClr val="tx1"/>
        </a:solidFill>
        <a:latin typeface="Times New Roman" panose="02020603050405020304" pitchFamily="18" charset="0"/>
        <a:ea typeface="ＭＳ Ｐゴシック" panose="020B0600070205080204" pitchFamily="50" charset="-128"/>
        <a:cs typeface="+mn-cs"/>
      </a:defRPr>
    </a:lvl2pPr>
    <a:lvl3pPr marL="914400" algn="l" rtl="0" eaLnBrk="0" fontAlgn="base" hangingPunct="0">
      <a:spcBef>
        <a:spcPct val="0"/>
      </a:spcBef>
      <a:spcAft>
        <a:spcPct val="0"/>
      </a:spcAft>
      <a:defRPr kumimoji="1" sz="2600" kern="1200">
        <a:solidFill>
          <a:schemeClr val="tx1"/>
        </a:solidFill>
        <a:latin typeface="Times New Roman" panose="02020603050405020304" pitchFamily="18" charset="0"/>
        <a:ea typeface="ＭＳ Ｐゴシック" panose="020B0600070205080204" pitchFamily="50" charset="-128"/>
        <a:cs typeface="+mn-cs"/>
      </a:defRPr>
    </a:lvl3pPr>
    <a:lvl4pPr marL="1371600" algn="l" rtl="0" eaLnBrk="0" fontAlgn="base" hangingPunct="0">
      <a:spcBef>
        <a:spcPct val="0"/>
      </a:spcBef>
      <a:spcAft>
        <a:spcPct val="0"/>
      </a:spcAft>
      <a:defRPr kumimoji="1" sz="2600" kern="1200">
        <a:solidFill>
          <a:schemeClr val="tx1"/>
        </a:solidFill>
        <a:latin typeface="Times New Roman" panose="02020603050405020304" pitchFamily="18" charset="0"/>
        <a:ea typeface="ＭＳ Ｐゴシック" panose="020B0600070205080204" pitchFamily="50" charset="-128"/>
        <a:cs typeface="+mn-cs"/>
      </a:defRPr>
    </a:lvl4pPr>
    <a:lvl5pPr marL="1828800" algn="l" rtl="0" eaLnBrk="0" fontAlgn="base" hangingPunct="0">
      <a:spcBef>
        <a:spcPct val="0"/>
      </a:spcBef>
      <a:spcAft>
        <a:spcPct val="0"/>
      </a:spcAft>
      <a:defRPr kumimoji="1" sz="2600" kern="1200">
        <a:solidFill>
          <a:schemeClr val="tx1"/>
        </a:solidFill>
        <a:latin typeface="Times New Roman" panose="02020603050405020304" pitchFamily="18" charset="0"/>
        <a:ea typeface="ＭＳ Ｐゴシック" panose="020B0600070205080204" pitchFamily="50" charset="-128"/>
        <a:cs typeface="+mn-cs"/>
      </a:defRPr>
    </a:lvl5pPr>
    <a:lvl6pPr marL="2286000" algn="l" defTabSz="914400" rtl="0" eaLnBrk="1" latinLnBrk="0" hangingPunct="1">
      <a:defRPr kumimoji="1" sz="2600" kern="1200">
        <a:solidFill>
          <a:schemeClr val="tx1"/>
        </a:solidFill>
        <a:latin typeface="Times New Roman" panose="02020603050405020304" pitchFamily="18" charset="0"/>
        <a:ea typeface="ＭＳ Ｐゴシック" panose="020B0600070205080204" pitchFamily="50" charset="-128"/>
        <a:cs typeface="+mn-cs"/>
      </a:defRPr>
    </a:lvl6pPr>
    <a:lvl7pPr marL="2743200" algn="l" defTabSz="914400" rtl="0" eaLnBrk="1" latinLnBrk="0" hangingPunct="1">
      <a:defRPr kumimoji="1" sz="2600" kern="1200">
        <a:solidFill>
          <a:schemeClr val="tx1"/>
        </a:solidFill>
        <a:latin typeface="Times New Roman" panose="02020603050405020304" pitchFamily="18" charset="0"/>
        <a:ea typeface="ＭＳ Ｐゴシック" panose="020B0600070205080204" pitchFamily="50" charset="-128"/>
        <a:cs typeface="+mn-cs"/>
      </a:defRPr>
    </a:lvl7pPr>
    <a:lvl8pPr marL="3200400" algn="l" defTabSz="914400" rtl="0" eaLnBrk="1" latinLnBrk="0" hangingPunct="1">
      <a:defRPr kumimoji="1" sz="2600" kern="1200">
        <a:solidFill>
          <a:schemeClr val="tx1"/>
        </a:solidFill>
        <a:latin typeface="Times New Roman" panose="02020603050405020304" pitchFamily="18" charset="0"/>
        <a:ea typeface="ＭＳ Ｐゴシック" panose="020B0600070205080204" pitchFamily="50" charset="-128"/>
        <a:cs typeface="+mn-cs"/>
      </a:defRPr>
    </a:lvl8pPr>
    <a:lvl9pPr marL="3657600" algn="l" defTabSz="914400" rtl="0" eaLnBrk="1" latinLnBrk="0" hangingPunct="1">
      <a:defRPr kumimoji="1" sz="2600" kern="1200">
        <a:solidFill>
          <a:schemeClr val="tx1"/>
        </a:solidFill>
        <a:latin typeface="Times New Roman" panose="02020603050405020304" pitchFamily="18" charset="0"/>
        <a:ea typeface="ＭＳ Ｐゴシック" panose="020B0600070205080204" pitchFamily="50"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E1FFE1"/>
    <a:srgbClr val="CCFF33"/>
    <a:srgbClr val="FF00FF"/>
    <a:srgbClr val="00FFFF"/>
    <a:srgbClr val="FF99FF"/>
    <a:srgbClr val="FF0000"/>
    <a:srgbClr val="FFCC00"/>
    <a:srgbClr val="FFFFCC"/>
    <a:srgbClr val="FFE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44" autoAdjust="0"/>
    <p:restoredTop sz="94716" autoAdjust="0"/>
  </p:normalViewPr>
  <p:slideViewPr>
    <p:cSldViewPr>
      <p:cViewPr varScale="1">
        <p:scale>
          <a:sx n="111" d="100"/>
          <a:sy n="111" d="100"/>
        </p:scale>
        <p:origin x="-1620" y="-96"/>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Lst>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_rels/viewProps.xml.rels><?xml version="1.0" encoding="UTF-8" standalone="yes"?>
<Relationships xmlns="http://schemas.openxmlformats.org/package/2006/relationships"><Relationship Id="rId8" Type="http://schemas.openxmlformats.org/officeDocument/2006/relationships/slide" Target="slides/slide21.xml"/><Relationship Id="rId13" Type="http://schemas.openxmlformats.org/officeDocument/2006/relationships/slide" Target="slides/slide31.xml"/><Relationship Id="rId18" Type="http://schemas.openxmlformats.org/officeDocument/2006/relationships/slide" Target="slides/slide38.xml"/><Relationship Id="rId26" Type="http://schemas.openxmlformats.org/officeDocument/2006/relationships/slide" Target="slides/slide67.xml"/><Relationship Id="rId3" Type="http://schemas.openxmlformats.org/officeDocument/2006/relationships/slide" Target="slides/slide12.xml"/><Relationship Id="rId21" Type="http://schemas.openxmlformats.org/officeDocument/2006/relationships/slide" Target="slides/slide42.xml"/><Relationship Id="rId7" Type="http://schemas.openxmlformats.org/officeDocument/2006/relationships/slide" Target="slides/slide20.xml"/><Relationship Id="rId12" Type="http://schemas.openxmlformats.org/officeDocument/2006/relationships/slide" Target="slides/slide28.xml"/><Relationship Id="rId17" Type="http://schemas.openxmlformats.org/officeDocument/2006/relationships/slide" Target="slides/slide36.xml"/><Relationship Id="rId25" Type="http://schemas.openxmlformats.org/officeDocument/2006/relationships/slide" Target="slides/slide65.xml"/><Relationship Id="rId2" Type="http://schemas.openxmlformats.org/officeDocument/2006/relationships/slide" Target="slides/slide6.xml"/><Relationship Id="rId16" Type="http://schemas.openxmlformats.org/officeDocument/2006/relationships/slide" Target="slides/slide35.xml"/><Relationship Id="rId20" Type="http://schemas.openxmlformats.org/officeDocument/2006/relationships/slide" Target="slides/slide41.xml"/><Relationship Id="rId1" Type="http://schemas.openxmlformats.org/officeDocument/2006/relationships/slide" Target="slides/slide1.xml"/><Relationship Id="rId6" Type="http://schemas.openxmlformats.org/officeDocument/2006/relationships/slide" Target="slides/slide16.xml"/><Relationship Id="rId11" Type="http://schemas.openxmlformats.org/officeDocument/2006/relationships/slide" Target="slides/slide26.xml"/><Relationship Id="rId24" Type="http://schemas.openxmlformats.org/officeDocument/2006/relationships/slide" Target="slides/slide61.xml"/><Relationship Id="rId5" Type="http://schemas.openxmlformats.org/officeDocument/2006/relationships/slide" Target="slides/slide15.xml"/><Relationship Id="rId15" Type="http://schemas.openxmlformats.org/officeDocument/2006/relationships/slide" Target="slides/slide34.xml"/><Relationship Id="rId23" Type="http://schemas.openxmlformats.org/officeDocument/2006/relationships/slide" Target="slides/slide56.xml"/><Relationship Id="rId10" Type="http://schemas.openxmlformats.org/officeDocument/2006/relationships/slide" Target="slides/slide24.xml"/><Relationship Id="rId19" Type="http://schemas.openxmlformats.org/officeDocument/2006/relationships/slide" Target="slides/slide40.xml"/><Relationship Id="rId4" Type="http://schemas.openxmlformats.org/officeDocument/2006/relationships/slide" Target="slides/slide14.xml"/><Relationship Id="rId9" Type="http://schemas.openxmlformats.org/officeDocument/2006/relationships/slide" Target="slides/slide22.xml"/><Relationship Id="rId14" Type="http://schemas.openxmlformats.org/officeDocument/2006/relationships/slide" Target="slides/slide32.xml"/><Relationship Id="rId22" Type="http://schemas.openxmlformats.org/officeDocument/2006/relationships/slide" Target="slides/slide43.xml"/><Relationship Id="rId27" Type="http://schemas.openxmlformats.org/officeDocument/2006/relationships/slide" Target="slides/slide6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NULL"/></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NUL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2" y="1"/>
            <a:ext cx="2948939" cy="497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10" tIns="46106" rIns="92210" bIns="46106" numCol="1" anchor="t" anchorCtr="0" compatLnSpc="1">
            <a:prstTxWarp prst="textNoShape">
              <a:avLst/>
            </a:prstTxWarp>
          </a:bodyPr>
          <a:lstStyle>
            <a:lvl1pPr defTabSz="921615" eaLnBrk="1" hangingPunct="1">
              <a:defRPr sz="1400"/>
            </a:lvl1pPr>
          </a:lstStyle>
          <a:p>
            <a:pPr>
              <a:defRPr/>
            </a:pPr>
            <a:endParaRPr lang="en-US" altLang="ja-JP"/>
          </a:p>
        </p:txBody>
      </p:sp>
      <p:sp>
        <p:nvSpPr>
          <p:cNvPr id="27651" name="Rectangle 3"/>
          <p:cNvSpPr>
            <a:spLocks noGrp="1" noChangeArrowheads="1"/>
          </p:cNvSpPr>
          <p:nvPr>
            <p:ph type="dt" sz="quarter" idx="1"/>
          </p:nvPr>
        </p:nvSpPr>
        <p:spPr bwMode="auto">
          <a:xfrm>
            <a:off x="3858264" y="1"/>
            <a:ext cx="2948938" cy="497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10" tIns="46106" rIns="92210" bIns="46106" numCol="1" anchor="t" anchorCtr="0" compatLnSpc="1">
            <a:prstTxWarp prst="textNoShape">
              <a:avLst/>
            </a:prstTxWarp>
          </a:bodyPr>
          <a:lstStyle>
            <a:lvl1pPr algn="r" defTabSz="921615" eaLnBrk="1" hangingPunct="1">
              <a:defRPr sz="1400"/>
            </a:lvl1pPr>
          </a:lstStyle>
          <a:p>
            <a:pPr>
              <a:defRPr/>
            </a:pPr>
            <a:endParaRPr lang="en-US" altLang="ja-JP"/>
          </a:p>
        </p:txBody>
      </p:sp>
      <p:sp>
        <p:nvSpPr>
          <p:cNvPr id="27652" name="Rectangle 4"/>
          <p:cNvSpPr>
            <a:spLocks noGrp="1" noChangeArrowheads="1"/>
          </p:cNvSpPr>
          <p:nvPr>
            <p:ph type="ftr" sz="quarter" idx="2"/>
          </p:nvPr>
        </p:nvSpPr>
        <p:spPr bwMode="auto">
          <a:xfrm>
            <a:off x="2" y="9441815"/>
            <a:ext cx="2948939" cy="497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10" tIns="46106" rIns="92210" bIns="46106" numCol="1" anchor="b" anchorCtr="0" compatLnSpc="1">
            <a:prstTxWarp prst="textNoShape">
              <a:avLst/>
            </a:prstTxWarp>
          </a:bodyPr>
          <a:lstStyle>
            <a:lvl1pPr defTabSz="921615" eaLnBrk="1" hangingPunct="1">
              <a:defRPr sz="1400"/>
            </a:lvl1pPr>
          </a:lstStyle>
          <a:p>
            <a:pPr>
              <a:defRPr/>
            </a:pPr>
            <a:endParaRPr lang="en-US" altLang="ja-JP"/>
          </a:p>
        </p:txBody>
      </p:sp>
      <p:sp>
        <p:nvSpPr>
          <p:cNvPr id="27653" name="Rectangle 5"/>
          <p:cNvSpPr>
            <a:spLocks noGrp="1" noChangeArrowheads="1"/>
          </p:cNvSpPr>
          <p:nvPr>
            <p:ph type="sldNum" sz="quarter" idx="3"/>
          </p:nvPr>
        </p:nvSpPr>
        <p:spPr bwMode="auto">
          <a:xfrm>
            <a:off x="3858264" y="9441815"/>
            <a:ext cx="2948938" cy="497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10" tIns="46106" rIns="92210" bIns="46106" numCol="1" anchor="b" anchorCtr="0" compatLnSpc="1">
            <a:prstTxWarp prst="textNoShape">
              <a:avLst/>
            </a:prstTxWarp>
          </a:bodyPr>
          <a:lstStyle>
            <a:lvl1pPr algn="r" defTabSz="921615" eaLnBrk="1" hangingPunct="1">
              <a:defRPr sz="1400"/>
            </a:lvl1pPr>
          </a:lstStyle>
          <a:p>
            <a:pPr>
              <a:defRPr/>
            </a:pPr>
            <a:fld id="{DA20F689-B491-4AF1-BC5A-72D929142429}" type="slidenum">
              <a:rPr lang="en-US" altLang="ja-JP"/>
              <a:pPr>
                <a:defRPr/>
              </a:pPr>
              <a:t>‹#›</a:t>
            </a:fld>
            <a:endParaRPr lang="en-US" altLang="ja-JP"/>
          </a:p>
        </p:txBody>
      </p:sp>
    </p:spTree>
    <p:extLst>
      <p:ext uri="{BB962C8B-B14F-4D97-AF65-F5344CB8AC3E}">
        <p14:creationId xmlns:p14="http://schemas.microsoft.com/office/powerpoint/2010/main" val="36388233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2" y="1"/>
            <a:ext cx="2948939" cy="497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10" tIns="46106" rIns="92210" bIns="46106" numCol="1" anchor="t" anchorCtr="0" compatLnSpc="1">
            <a:prstTxWarp prst="textNoShape">
              <a:avLst/>
            </a:prstTxWarp>
          </a:bodyPr>
          <a:lstStyle>
            <a:lvl1pPr defTabSz="921615" eaLnBrk="1" hangingPunct="1">
              <a:defRPr sz="1400"/>
            </a:lvl1pPr>
          </a:lstStyle>
          <a:p>
            <a:pPr>
              <a:defRPr/>
            </a:pPr>
            <a:endParaRPr lang="en-US" altLang="ja-JP"/>
          </a:p>
        </p:txBody>
      </p:sp>
      <p:sp>
        <p:nvSpPr>
          <p:cNvPr id="22531" name="Rectangle 3"/>
          <p:cNvSpPr>
            <a:spLocks noGrp="1" noChangeArrowheads="1"/>
          </p:cNvSpPr>
          <p:nvPr>
            <p:ph type="dt" idx="1"/>
          </p:nvPr>
        </p:nvSpPr>
        <p:spPr bwMode="auto">
          <a:xfrm>
            <a:off x="3858264" y="1"/>
            <a:ext cx="2948938" cy="497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10" tIns="46106" rIns="92210" bIns="46106" numCol="1" anchor="t" anchorCtr="0" compatLnSpc="1">
            <a:prstTxWarp prst="textNoShape">
              <a:avLst/>
            </a:prstTxWarp>
          </a:bodyPr>
          <a:lstStyle>
            <a:lvl1pPr algn="r" defTabSz="921615" eaLnBrk="1" hangingPunct="1">
              <a:defRPr sz="1400"/>
            </a:lvl1pPr>
          </a:lstStyle>
          <a:p>
            <a:pPr>
              <a:defRPr/>
            </a:pPr>
            <a:endParaRPr lang="en-US" altLang="ja-JP"/>
          </a:p>
        </p:txBody>
      </p:sp>
      <p:sp>
        <p:nvSpPr>
          <p:cNvPr id="2052" name="Rectangle 4"/>
          <p:cNvSpPr>
            <a:spLocks noGrp="1" noRot="1" noChangeAspect="1" noChangeArrowheads="1" noTextEdit="1"/>
          </p:cNvSpPr>
          <p:nvPr>
            <p:ph type="sldImg" idx="2"/>
          </p:nvPr>
        </p:nvSpPr>
        <p:spPr bwMode="auto">
          <a:xfrm>
            <a:off x="917575" y="742950"/>
            <a:ext cx="4972050" cy="372903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2533" name="Rectangle 5"/>
          <p:cNvSpPr>
            <a:spLocks noGrp="1" noChangeArrowheads="1"/>
          </p:cNvSpPr>
          <p:nvPr>
            <p:ph type="body" sz="quarter" idx="3"/>
          </p:nvPr>
        </p:nvSpPr>
        <p:spPr bwMode="auto">
          <a:xfrm>
            <a:off x="909324" y="4722499"/>
            <a:ext cx="4988555" cy="4472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10" tIns="46106" rIns="92210" bIns="46106"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22534" name="Rectangle 6"/>
          <p:cNvSpPr>
            <a:spLocks noGrp="1" noChangeArrowheads="1"/>
          </p:cNvSpPr>
          <p:nvPr>
            <p:ph type="ftr" sz="quarter" idx="4"/>
          </p:nvPr>
        </p:nvSpPr>
        <p:spPr bwMode="auto">
          <a:xfrm>
            <a:off x="2" y="9441815"/>
            <a:ext cx="2948939" cy="497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10" tIns="46106" rIns="92210" bIns="46106" numCol="1" anchor="b" anchorCtr="0" compatLnSpc="1">
            <a:prstTxWarp prst="textNoShape">
              <a:avLst/>
            </a:prstTxWarp>
          </a:bodyPr>
          <a:lstStyle>
            <a:lvl1pPr defTabSz="921615" eaLnBrk="1" hangingPunct="1">
              <a:defRPr sz="1400"/>
            </a:lvl1pPr>
          </a:lstStyle>
          <a:p>
            <a:pPr>
              <a:defRPr/>
            </a:pPr>
            <a:endParaRPr lang="en-US" altLang="ja-JP"/>
          </a:p>
        </p:txBody>
      </p:sp>
      <p:sp>
        <p:nvSpPr>
          <p:cNvPr id="22535" name="Rectangle 7"/>
          <p:cNvSpPr>
            <a:spLocks noGrp="1" noChangeArrowheads="1"/>
          </p:cNvSpPr>
          <p:nvPr>
            <p:ph type="sldNum" sz="quarter" idx="5"/>
          </p:nvPr>
        </p:nvSpPr>
        <p:spPr bwMode="auto">
          <a:xfrm>
            <a:off x="3858264" y="9441815"/>
            <a:ext cx="2948938" cy="497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10" tIns="46106" rIns="92210" bIns="46106" numCol="1" anchor="b" anchorCtr="0" compatLnSpc="1">
            <a:prstTxWarp prst="textNoShape">
              <a:avLst/>
            </a:prstTxWarp>
          </a:bodyPr>
          <a:lstStyle>
            <a:lvl1pPr algn="r" defTabSz="921615" eaLnBrk="1" hangingPunct="1">
              <a:defRPr sz="1400"/>
            </a:lvl1pPr>
          </a:lstStyle>
          <a:p>
            <a:pPr>
              <a:defRPr/>
            </a:pPr>
            <a:fld id="{4F2021B0-AE3C-449A-8DB0-EEFA3EEB7F38}" type="slidenum">
              <a:rPr lang="en-US" altLang="ja-JP"/>
              <a:pPr>
                <a:defRPr/>
              </a:pPr>
              <a:t>‹#›</a:t>
            </a:fld>
            <a:endParaRPr lang="en-US" altLang="ja-JP"/>
          </a:p>
        </p:txBody>
      </p:sp>
    </p:spTree>
    <p:extLst>
      <p:ext uri="{BB962C8B-B14F-4D97-AF65-F5344CB8AC3E}">
        <p14:creationId xmlns:p14="http://schemas.microsoft.com/office/powerpoint/2010/main" val="11784570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anose="02020603050405020304" pitchFamily="18" charset="0"/>
        <a:ea typeface="ＭＳ Ｐ明朝" panose="02020600040205080304" pitchFamily="18"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panose="02020603050405020304" pitchFamily="18" charset="0"/>
        <a:ea typeface="ＭＳ Ｐ明朝" panose="02020600040205080304" pitchFamily="18"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anose="02020603050405020304" pitchFamily="18" charset="0"/>
        <a:ea typeface="ＭＳ Ｐ明朝" panose="02020600040205080304" pitchFamily="18"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anose="02020603050405020304" pitchFamily="18" charset="0"/>
        <a:ea typeface="ＭＳ Ｐ明朝" panose="02020600040205080304" pitchFamily="18"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anose="02020603050405020304" pitchFamily="18" charset="0"/>
        <a:ea typeface="ＭＳ Ｐ明朝" panose="02020600040205080304"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スライド イメージ プレースホルダー 1"/>
          <p:cNvSpPr>
            <a:spLocks noGrp="1" noRot="1" noChangeAspect="1" noTextEdit="1"/>
          </p:cNvSpPr>
          <p:nvPr>
            <p:ph type="sldImg"/>
          </p:nvPr>
        </p:nvSpPr>
        <p:spPr>
          <a:ln/>
        </p:spPr>
      </p:sp>
      <p:sp>
        <p:nvSpPr>
          <p:cNvPr id="5123" name="ノート プレースホルダー 2"/>
          <p:cNvSpPr>
            <a:spLocks noGrp="1"/>
          </p:cNvSpPr>
          <p:nvPr>
            <p:ph type="body" idx="1"/>
          </p:nvPr>
        </p:nvSpPr>
        <p:spPr>
          <a:noFill/>
        </p:spPr>
        <p:txBody>
          <a:bodyPr/>
          <a:lstStyle/>
          <a:p>
            <a:pPr eaLnBrk="1" hangingPunct="1"/>
            <a:endParaRPr lang="ja-JP" altLang="en-US" smtClean="0"/>
          </a:p>
        </p:txBody>
      </p:sp>
      <p:sp>
        <p:nvSpPr>
          <p:cNvPr id="5124" name="スライド番号プレースホルダー 3"/>
          <p:cNvSpPr>
            <a:spLocks noGrp="1"/>
          </p:cNvSpPr>
          <p:nvPr>
            <p:ph type="sldNum" sz="quarter" idx="5"/>
          </p:nvPr>
        </p:nvSpPr>
        <p:spPr>
          <a:noFill/>
        </p:spPr>
        <p:txBody>
          <a:bodyPr/>
          <a:lstStyle>
            <a:lvl1pPr defTabSz="920273">
              <a:defRPr kumimoji="1" sz="2600">
                <a:solidFill>
                  <a:schemeClr val="tx1"/>
                </a:solidFill>
                <a:latin typeface="Times New Roman" panose="02020603050405020304" pitchFamily="18" charset="0"/>
                <a:ea typeface="ＭＳ Ｐゴシック" panose="020B0600070205080204" pitchFamily="50" charset="-128"/>
              </a:defRPr>
            </a:lvl1pPr>
            <a:lvl2pPr marL="716827" indent="-274970" defTabSz="920273">
              <a:defRPr kumimoji="1" sz="2600">
                <a:solidFill>
                  <a:schemeClr val="tx1"/>
                </a:solidFill>
                <a:latin typeface="Times New Roman" panose="02020603050405020304" pitchFamily="18" charset="0"/>
                <a:ea typeface="ＭＳ Ｐゴシック" panose="020B0600070205080204" pitchFamily="50" charset="-128"/>
              </a:defRPr>
            </a:lvl2pPr>
            <a:lvl3pPr marL="1103054" indent="-219339" defTabSz="920273">
              <a:defRPr kumimoji="1" sz="2600">
                <a:solidFill>
                  <a:schemeClr val="tx1"/>
                </a:solidFill>
                <a:latin typeface="Times New Roman" panose="02020603050405020304" pitchFamily="18" charset="0"/>
                <a:ea typeface="ＭＳ Ｐゴシック" panose="020B0600070205080204" pitchFamily="50" charset="-128"/>
              </a:defRPr>
            </a:lvl3pPr>
            <a:lvl4pPr marL="1544913" indent="-219339" defTabSz="920273">
              <a:defRPr kumimoji="1" sz="2600">
                <a:solidFill>
                  <a:schemeClr val="tx1"/>
                </a:solidFill>
                <a:latin typeface="Times New Roman" panose="02020603050405020304" pitchFamily="18" charset="0"/>
                <a:ea typeface="ＭＳ Ｐゴシック" panose="020B0600070205080204" pitchFamily="50" charset="-128"/>
              </a:defRPr>
            </a:lvl4pPr>
            <a:lvl5pPr marL="1986771" indent="-219339" defTabSz="920273">
              <a:defRPr kumimoji="1" sz="2600">
                <a:solidFill>
                  <a:schemeClr val="tx1"/>
                </a:solidFill>
                <a:latin typeface="Times New Roman" panose="02020603050405020304" pitchFamily="18" charset="0"/>
                <a:ea typeface="ＭＳ Ｐゴシック" panose="020B0600070205080204" pitchFamily="50" charset="-128"/>
              </a:defRPr>
            </a:lvl5pPr>
            <a:lvl6pPr marL="2444522" indent="-219339" defTabSz="920273"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6pPr>
            <a:lvl7pPr marL="2902274" indent="-219339" defTabSz="920273"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7pPr>
            <a:lvl8pPr marL="3360026" indent="-219339" defTabSz="920273"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8pPr>
            <a:lvl9pPr marL="3817778" indent="-219339" defTabSz="920273"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9pPr>
          </a:lstStyle>
          <a:p>
            <a:fld id="{E8527F01-4399-465A-A5BC-B34D5B461BD0}" type="slidenum">
              <a:rPr lang="en-US" altLang="ja-JP" sz="1400"/>
              <a:pPr/>
              <a:t>0</a:t>
            </a:fld>
            <a:endParaRPr lang="en-US" altLang="ja-JP" sz="1400"/>
          </a:p>
        </p:txBody>
      </p:sp>
    </p:spTree>
    <p:extLst>
      <p:ext uri="{BB962C8B-B14F-4D97-AF65-F5344CB8AC3E}">
        <p14:creationId xmlns:p14="http://schemas.microsoft.com/office/powerpoint/2010/main" val="4112738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4F2021B0-AE3C-449A-8DB0-EEFA3EEB7F38}" type="slidenum">
              <a:rPr lang="en-US" altLang="ja-JP" smtClean="0"/>
              <a:pPr>
                <a:defRPr/>
              </a:pPr>
              <a:t>4</a:t>
            </a:fld>
            <a:endParaRPr lang="en-US" altLang="ja-JP"/>
          </a:p>
        </p:txBody>
      </p:sp>
    </p:spTree>
    <p:extLst>
      <p:ext uri="{BB962C8B-B14F-4D97-AF65-F5344CB8AC3E}">
        <p14:creationId xmlns:p14="http://schemas.microsoft.com/office/powerpoint/2010/main" val="3234875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 イメージ プレースホルダー 1"/>
          <p:cNvSpPr>
            <a:spLocks noGrp="1" noRot="1" noChangeAspect="1" noTextEdit="1"/>
          </p:cNvSpPr>
          <p:nvPr>
            <p:ph type="sldImg"/>
          </p:nvPr>
        </p:nvSpPr>
        <p:spPr>
          <a:ln/>
        </p:spPr>
      </p:sp>
      <p:sp>
        <p:nvSpPr>
          <p:cNvPr id="7171" name="ノート プレースホルダー 2"/>
          <p:cNvSpPr>
            <a:spLocks noGrp="1"/>
          </p:cNvSpPr>
          <p:nvPr>
            <p:ph type="body" idx="1"/>
          </p:nvPr>
        </p:nvSpPr>
        <p:spPr>
          <a:noFill/>
        </p:spPr>
        <p:txBody>
          <a:bodyPr/>
          <a:lstStyle/>
          <a:p>
            <a:pPr eaLnBrk="1" hangingPunct="1"/>
            <a:endParaRPr lang="ja-JP" altLang="en-US" smtClean="0"/>
          </a:p>
        </p:txBody>
      </p:sp>
      <p:sp>
        <p:nvSpPr>
          <p:cNvPr id="7172" name="スライド番号プレースホルダー 3"/>
          <p:cNvSpPr>
            <a:spLocks noGrp="1"/>
          </p:cNvSpPr>
          <p:nvPr>
            <p:ph type="sldNum" sz="quarter" idx="5"/>
          </p:nvPr>
        </p:nvSpPr>
        <p:spPr>
          <a:noFill/>
        </p:spPr>
        <p:txBody>
          <a:bodyPr/>
          <a:lstStyle>
            <a:lvl1pPr defTabSz="920273">
              <a:defRPr kumimoji="1" sz="2600">
                <a:solidFill>
                  <a:schemeClr val="tx1"/>
                </a:solidFill>
                <a:latin typeface="Times New Roman" panose="02020603050405020304" pitchFamily="18" charset="0"/>
                <a:ea typeface="ＭＳ Ｐゴシック" panose="020B0600070205080204" pitchFamily="50" charset="-128"/>
              </a:defRPr>
            </a:lvl1pPr>
            <a:lvl2pPr marL="716827" indent="-274970" defTabSz="920273">
              <a:defRPr kumimoji="1" sz="2600">
                <a:solidFill>
                  <a:schemeClr val="tx1"/>
                </a:solidFill>
                <a:latin typeface="Times New Roman" panose="02020603050405020304" pitchFamily="18" charset="0"/>
                <a:ea typeface="ＭＳ Ｐゴシック" panose="020B0600070205080204" pitchFamily="50" charset="-128"/>
              </a:defRPr>
            </a:lvl2pPr>
            <a:lvl3pPr marL="1103054" indent="-219339" defTabSz="920273">
              <a:defRPr kumimoji="1" sz="2600">
                <a:solidFill>
                  <a:schemeClr val="tx1"/>
                </a:solidFill>
                <a:latin typeface="Times New Roman" panose="02020603050405020304" pitchFamily="18" charset="0"/>
                <a:ea typeface="ＭＳ Ｐゴシック" panose="020B0600070205080204" pitchFamily="50" charset="-128"/>
              </a:defRPr>
            </a:lvl3pPr>
            <a:lvl4pPr marL="1544913" indent="-219339" defTabSz="920273">
              <a:defRPr kumimoji="1" sz="2600">
                <a:solidFill>
                  <a:schemeClr val="tx1"/>
                </a:solidFill>
                <a:latin typeface="Times New Roman" panose="02020603050405020304" pitchFamily="18" charset="0"/>
                <a:ea typeface="ＭＳ Ｐゴシック" panose="020B0600070205080204" pitchFamily="50" charset="-128"/>
              </a:defRPr>
            </a:lvl4pPr>
            <a:lvl5pPr marL="1986771" indent="-219339" defTabSz="920273">
              <a:defRPr kumimoji="1" sz="2600">
                <a:solidFill>
                  <a:schemeClr val="tx1"/>
                </a:solidFill>
                <a:latin typeface="Times New Roman" panose="02020603050405020304" pitchFamily="18" charset="0"/>
                <a:ea typeface="ＭＳ Ｐゴシック" panose="020B0600070205080204" pitchFamily="50" charset="-128"/>
              </a:defRPr>
            </a:lvl5pPr>
            <a:lvl6pPr marL="2444522" indent="-219339" defTabSz="920273"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6pPr>
            <a:lvl7pPr marL="2902274" indent="-219339" defTabSz="920273"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7pPr>
            <a:lvl8pPr marL="3360026" indent="-219339" defTabSz="920273"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8pPr>
            <a:lvl9pPr marL="3817778" indent="-219339" defTabSz="920273" eaLnBrk="0" fontAlgn="base" hangingPunct="0">
              <a:spcBef>
                <a:spcPct val="0"/>
              </a:spcBef>
              <a:spcAft>
                <a:spcPct val="0"/>
              </a:spcAft>
              <a:defRPr kumimoji="1" sz="2600">
                <a:solidFill>
                  <a:schemeClr val="tx1"/>
                </a:solidFill>
                <a:latin typeface="Times New Roman" panose="02020603050405020304" pitchFamily="18" charset="0"/>
                <a:ea typeface="ＭＳ Ｐゴシック" panose="020B0600070205080204" pitchFamily="50" charset="-128"/>
              </a:defRPr>
            </a:lvl9pPr>
          </a:lstStyle>
          <a:p>
            <a:fld id="{8E8CB62D-37B0-405D-8900-7246B9C3A969}" type="slidenum">
              <a:rPr lang="en-US" altLang="ja-JP" sz="1400"/>
              <a:pPr/>
              <a:t>11</a:t>
            </a:fld>
            <a:endParaRPr lang="en-US" altLang="ja-JP" sz="1400"/>
          </a:p>
        </p:txBody>
      </p:sp>
    </p:spTree>
    <p:extLst>
      <p:ext uri="{BB962C8B-B14F-4D97-AF65-F5344CB8AC3E}">
        <p14:creationId xmlns:p14="http://schemas.microsoft.com/office/powerpoint/2010/main" val="688355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ja-JP" altLang="en-US"/>
          </a:p>
        </p:txBody>
      </p:sp>
      <p:sp>
        <p:nvSpPr>
          <p:cNvPr id="4" name="Rectangle 5"/>
          <p:cNvSpPr>
            <a:spLocks noGrp="1" noChangeArrowheads="1"/>
          </p:cNvSpPr>
          <p:nvPr>
            <p:ph type="ftr" sz="quarter" idx="10"/>
          </p:nvPr>
        </p:nvSpPr>
        <p:spPr>
          <a:ln/>
        </p:spPr>
        <p:txBody>
          <a:bodyPr/>
          <a:lstStyle>
            <a:lvl1pPr>
              <a:defRPr/>
            </a:lvl1pPr>
          </a:lstStyle>
          <a:p>
            <a:pPr>
              <a:defRPr/>
            </a:pPr>
            <a:r>
              <a:rPr lang="ja-JP" altLang="en-US" smtClean="0"/>
              <a:t>危機防止のための研修会</a:t>
            </a:r>
            <a:endParaRPr lang="en-US" altLang="ja-JP"/>
          </a:p>
        </p:txBody>
      </p:sp>
      <p:sp>
        <p:nvSpPr>
          <p:cNvPr id="5" name="Rectangle 6"/>
          <p:cNvSpPr>
            <a:spLocks noGrp="1" noChangeArrowheads="1"/>
          </p:cNvSpPr>
          <p:nvPr>
            <p:ph type="sldNum" sz="quarter" idx="11"/>
          </p:nvPr>
        </p:nvSpPr>
        <p:spPr>
          <a:ln/>
        </p:spPr>
        <p:txBody>
          <a:bodyPr/>
          <a:lstStyle>
            <a:lvl1pPr>
              <a:defRPr/>
            </a:lvl1pPr>
          </a:lstStyle>
          <a:p>
            <a:pPr>
              <a:defRPr/>
            </a:pPr>
            <a:fld id="{6CF5AAFC-E0FB-4B45-8C69-107FFD5FF351}" type="slidenum">
              <a:rPr lang="en-US" altLang="ja-JP"/>
              <a:pPr>
                <a:defRPr/>
              </a:pPr>
              <a:t>‹#›</a:t>
            </a:fld>
            <a:endParaRPr lang="en-US" altLang="ja-JP"/>
          </a:p>
        </p:txBody>
      </p:sp>
    </p:spTree>
    <p:extLst>
      <p:ext uri="{BB962C8B-B14F-4D97-AF65-F5344CB8AC3E}">
        <p14:creationId xmlns:p14="http://schemas.microsoft.com/office/powerpoint/2010/main" val="681863850"/>
      </p:ext>
    </p:extLst>
  </p:cSld>
  <p:clrMapOvr>
    <a:masterClrMapping/>
  </p:clrMapOvr>
  <p:transition>
    <p:strips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ftr" sz="quarter" idx="10"/>
          </p:nvPr>
        </p:nvSpPr>
        <p:spPr>
          <a:ln/>
        </p:spPr>
        <p:txBody>
          <a:bodyPr/>
          <a:lstStyle>
            <a:lvl1pPr>
              <a:defRPr/>
            </a:lvl1pPr>
          </a:lstStyle>
          <a:p>
            <a:pPr>
              <a:defRPr/>
            </a:pPr>
            <a:r>
              <a:rPr lang="ja-JP" altLang="en-US" smtClean="0"/>
              <a:t>危機防止のための研修会</a:t>
            </a:r>
            <a:endParaRPr lang="en-US" altLang="ja-JP"/>
          </a:p>
        </p:txBody>
      </p:sp>
      <p:sp>
        <p:nvSpPr>
          <p:cNvPr id="5" name="Rectangle 6"/>
          <p:cNvSpPr>
            <a:spLocks noGrp="1" noChangeArrowheads="1"/>
          </p:cNvSpPr>
          <p:nvPr>
            <p:ph type="sldNum" sz="quarter" idx="11"/>
          </p:nvPr>
        </p:nvSpPr>
        <p:spPr>
          <a:ln/>
        </p:spPr>
        <p:txBody>
          <a:bodyPr/>
          <a:lstStyle>
            <a:lvl1pPr>
              <a:defRPr/>
            </a:lvl1pPr>
          </a:lstStyle>
          <a:p>
            <a:pPr>
              <a:defRPr/>
            </a:pPr>
            <a:fld id="{68DA9EBD-1689-419B-843C-B7E1E6A8C787}" type="slidenum">
              <a:rPr lang="en-US" altLang="ja-JP"/>
              <a:pPr>
                <a:defRPr/>
              </a:pPr>
              <a:t>‹#›</a:t>
            </a:fld>
            <a:endParaRPr lang="en-US" altLang="ja-JP"/>
          </a:p>
        </p:txBody>
      </p:sp>
    </p:spTree>
    <p:extLst>
      <p:ext uri="{BB962C8B-B14F-4D97-AF65-F5344CB8AC3E}">
        <p14:creationId xmlns:p14="http://schemas.microsoft.com/office/powerpoint/2010/main" val="1815297743"/>
      </p:ext>
    </p:extLst>
  </p:cSld>
  <p:clrMapOvr>
    <a:masterClrMapping/>
  </p:clrMapOvr>
  <p:transition>
    <p:strips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81800" y="152400"/>
            <a:ext cx="2209800" cy="640080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152400" y="152400"/>
            <a:ext cx="6477000" cy="64008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ftr" sz="quarter" idx="10"/>
          </p:nvPr>
        </p:nvSpPr>
        <p:spPr>
          <a:ln/>
        </p:spPr>
        <p:txBody>
          <a:bodyPr/>
          <a:lstStyle>
            <a:lvl1pPr>
              <a:defRPr/>
            </a:lvl1pPr>
          </a:lstStyle>
          <a:p>
            <a:pPr>
              <a:defRPr/>
            </a:pPr>
            <a:r>
              <a:rPr lang="ja-JP" altLang="en-US" smtClean="0"/>
              <a:t>危機防止のための研修会</a:t>
            </a:r>
            <a:endParaRPr lang="en-US" altLang="ja-JP"/>
          </a:p>
        </p:txBody>
      </p:sp>
      <p:sp>
        <p:nvSpPr>
          <p:cNvPr id="5" name="Rectangle 6"/>
          <p:cNvSpPr>
            <a:spLocks noGrp="1" noChangeArrowheads="1"/>
          </p:cNvSpPr>
          <p:nvPr>
            <p:ph type="sldNum" sz="quarter" idx="11"/>
          </p:nvPr>
        </p:nvSpPr>
        <p:spPr>
          <a:ln/>
        </p:spPr>
        <p:txBody>
          <a:bodyPr/>
          <a:lstStyle>
            <a:lvl1pPr>
              <a:defRPr/>
            </a:lvl1pPr>
          </a:lstStyle>
          <a:p>
            <a:pPr>
              <a:defRPr/>
            </a:pPr>
            <a:fld id="{A111E644-9ED2-481A-B90F-CB2709FD2FC0}" type="slidenum">
              <a:rPr lang="en-US" altLang="ja-JP"/>
              <a:pPr>
                <a:defRPr/>
              </a:pPr>
              <a:t>‹#›</a:t>
            </a:fld>
            <a:endParaRPr lang="en-US" altLang="ja-JP"/>
          </a:p>
        </p:txBody>
      </p:sp>
    </p:spTree>
    <p:extLst>
      <p:ext uri="{BB962C8B-B14F-4D97-AF65-F5344CB8AC3E}">
        <p14:creationId xmlns:p14="http://schemas.microsoft.com/office/powerpoint/2010/main" val="4260124141"/>
      </p:ext>
    </p:extLst>
  </p:cSld>
  <p:clrMapOvr>
    <a:masterClrMapping/>
  </p:clrMapOvr>
  <p:transition>
    <p:strips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ftr" sz="quarter" idx="10"/>
          </p:nvPr>
        </p:nvSpPr>
        <p:spPr>
          <a:ln/>
        </p:spPr>
        <p:txBody>
          <a:bodyPr/>
          <a:lstStyle>
            <a:lvl1pPr>
              <a:defRPr/>
            </a:lvl1pPr>
          </a:lstStyle>
          <a:p>
            <a:pPr>
              <a:defRPr/>
            </a:pPr>
            <a:r>
              <a:rPr lang="ja-JP" altLang="en-US" smtClean="0"/>
              <a:t>危機防止のための研修会</a:t>
            </a:r>
            <a:endParaRPr lang="en-US" altLang="ja-JP"/>
          </a:p>
        </p:txBody>
      </p:sp>
      <p:sp>
        <p:nvSpPr>
          <p:cNvPr id="5" name="Rectangle 6"/>
          <p:cNvSpPr>
            <a:spLocks noGrp="1" noChangeArrowheads="1"/>
          </p:cNvSpPr>
          <p:nvPr>
            <p:ph type="sldNum" sz="quarter" idx="11"/>
          </p:nvPr>
        </p:nvSpPr>
        <p:spPr>
          <a:ln/>
        </p:spPr>
        <p:txBody>
          <a:bodyPr/>
          <a:lstStyle>
            <a:lvl1pPr>
              <a:defRPr/>
            </a:lvl1pPr>
          </a:lstStyle>
          <a:p>
            <a:pPr>
              <a:defRPr/>
            </a:pPr>
            <a:fld id="{B79B6A68-6141-4F3E-A447-5761B77E99D1}" type="slidenum">
              <a:rPr lang="en-US" altLang="ja-JP"/>
              <a:pPr>
                <a:defRPr/>
              </a:pPr>
              <a:t>‹#›</a:t>
            </a:fld>
            <a:endParaRPr lang="en-US" altLang="ja-JP"/>
          </a:p>
        </p:txBody>
      </p:sp>
    </p:spTree>
    <p:extLst>
      <p:ext uri="{BB962C8B-B14F-4D97-AF65-F5344CB8AC3E}">
        <p14:creationId xmlns:p14="http://schemas.microsoft.com/office/powerpoint/2010/main" val="1012503426"/>
      </p:ext>
    </p:extLst>
  </p:cSld>
  <p:clrMapOvr>
    <a:masterClrMapping/>
  </p:clrMapOvr>
  <p:transition>
    <p:strips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smtClean="0"/>
              <a:t>マスター テキストの書式設定</a:t>
            </a:r>
          </a:p>
        </p:txBody>
      </p:sp>
      <p:sp>
        <p:nvSpPr>
          <p:cNvPr id="4" name="Rectangle 5"/>
          <p:cNvSpPr>
            <a:spLocks noGrp="1" noChangeArrowheads="1"/>
          </p:cNvSpPr>
          <p:nvPr>
            <p:ph type="ftr" sz="quarter" idx="10"/>
          </p:nvPr>
        </p:nvSpPr>
        <p:spPr>
          <a:ln/>
        </p:spPr>
        <p:txBody>
          <a:bodyPr/>
          <a:lstStyle>
            <a:lvl1pPr>
              <a:defRPr/>
            </a:lvl1pPr>
          </a:lstStyle>
          <a:p>
            <a:pPr>
              <a:defRPr/>
            </a:pPr>
            <a:r>
              <a:rPr lang="ja-JP" altLang="en-US" smtClean="0"/>
              <a:t>危機防止のための研修会</a:t>
            </a:r>
            <a:endParaRPr lang="en-US" altLang="ja-JP"/>
          </a:p>
        </p:txBody>
      </p:sp>
      <p:sp>
        <p:nvSpPr>
          <p:cNvPr id="5" name="Rectangle 6"/>
          <p:cNvSpPr>
            <a:spLocks noGrp="1" noChangeArrowheads="1"/>
          </p:cNvSpPr>
          <p:nvPr>
            <p:ph type="sldNum" sz="quarter" idx="11"/>
          </p:nvPr>
        </p:nvSpPr>
        <p:spPr>
          <a:ln/>
        </p:spPr>
        <p:txBody>
          <a:bodyPr/>
          <a:lstStyle>
            <a:lvl1pPr>
              <a:defRPr/>
            </a:lvl1pPr>
          </a:lstStyle>
          <a:p>
            <a:pPr>
              <a:defRPr/>
            </a:pPr>
            <a:fld id="{FB678F71-2179-408B-82DC-4384A06366C7}" type="slidenum">
              <a:rPr lang="en-US" altLang="ja-JP"/>
              <a:pPr>
                <a:defRPr/>
              </a:pPr>
              <a:t>‹#›</a:t>
            </a:fld>
            <a:endParaRPr lang="en-US" altLang="ja-JP"/>
          </a:p>
        </p:txBody>
      </p:sp>
    </p:spTree>
    <p:extLst>
      <p:ext uri="{BB962C8B-B14F-4D97-AF65-F5344CB8AC3E}">
        <p14:creationId xmlns:p14="http://schemas.microsoft.com/office/powerpoint/2010/main" val="2422517929"/>
      </p:ext>
    </p:extLst>
  </p:cSld>
  <p:clrMapOvr>
    <a:masterClrMapping/>
  </p:clrMapOvr>
  <p:transition>
    <p:strips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152400" y="914400"/>
            <a:ext cx="4343400" cy="56388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914400"/>
            <a:ext cx="4343400" cy="56388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5"/>
          <p:cNvSpPr>
            <a:spLocks noGrp="1" noChangeArrowheads="1"/>
          </p:cNvSpPr>
          <p:nvPr>
            <p:ph type="ftr" sz="quarter" idx="10"/>
          </p:nvPr>
        </p:nvSpPr>
        <p:spPr>
          <a:ln/>
        </p:spPr>
        <p:txBody>
          <a:bodyPr/>
          <a:lstStyle>
            <a:lvl1pPr>
              <a:defRPr/>
            </a:lvl1pPr>
          </a:lstStyle>
          <a:p>
            <a:pPr>
              <a:defRPr/>
            </a:pPr>
            <a:r>
              <a:rPr lang="ja-JP" altLang="en-US" smtClean="0"/>
              <a:t>危機防止のための研修会</a:t>
            </a:r>
            <a:endParaRPr lang="en-US" altLang="ja-JP"/>
          </a:p>
        </p:txBody>
      </p:sp>
      <p:sp>
        <p:nvSpPr>
          <p:cNvPr id="6" name="Rectangle 6"/>
          <p:cNvSpPr>
            <a:spLocks noGrp="1" noChangeArrowheads="1"/>
          </p:cNvSpPr>
          <p:nvPr>
            <p:ph type="sldNum" sz="quarter" idx="11"/>
          </p:nvPr>
        </p:nvSpPr>
        <p:spPr>
          <a:ln/>
        </p:spPr>
        <p:txBody>
          <a:bodyPr/>
          <a:lstStyle>
            <a:lvl1pPr>
              <a:defRPr/>
            </a:lvl1pPr>
          </a:lstStyle>
          <a:p>
            <a:pPr>
              <a:defRPr/>
            </a:pPr>
            <a:fld id="{B186D272-BF62-4A9A-846A-D9131A2F6D1F}" type="slidenum">
              <a:rPr lang="en-US" altLang="ja-JP"/>
              <a:pPr>
                <a:defRPr/>
              </a:pPr>
              <a:t>‹#›</a:t>
            </a:fld>
            <a:endParaRPr lang="en-US" altLang="ja-JP"/>
          </a:p>
        </p:txBody>
      </p:sp>
    </p:spTree>
    <p:extLst>
      <p:ext uri="{BB962C8B-B14F-4D97-AF65-F5344CB8AC3E}">
        <p14:creationId xmlns:p14="http://schemas.microsoft.com/office/powerpoint/2010/main" val="1931625517"/>
      </p:ext>
    </p:extLst>
  </p:cSld>
  <p:clrMapOvr>
    <a:masterClrMapping/>
  </p:clrMapOvr>
  <p:transition>
    <p:strips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5"/>
          <p:cNvSpPr>
            <a:spLocks noGrp="1" noChangeArrowheads="1"/>
          </p:cNvSpPr>
          <p:nvPr>
            <p:ph type="ftr" sz="quarter" idx="10"/>
          </p:nvPr>
        </p:nvSpPr>
        <p:spPr>
          <a:ln/>
        </p:spPr>
        <p:txBody>
          <a:bodyPr/>
          <a:lstStyle>
            <a:lvl1pPr>
              <a:defRPr/>
            </a:lvl1pPr>
          </a:lstStyle>
          <a:p>
            <a:pPr>
              <a:defRPr/>
            </a:pPr>
            <a:r>
              <a:rPr lang="ja-JP" altLang="en-US" smtClean="0"/>
              <a:t>危機防止のための研修会</a:t>
            </a:r>
            <a:endParaRPr lang="en-US" altLang="ja-JP"/>
          </a:p>
        </p:txBody>
      </p:sp>
      <p:sp>
        <p:nvSpPr>
          <p:cNvPr id="8" name="Rectangle 6"/>
          <p:cNvSpPr>
            <a:spLocks noGrp="1" noChangeArrowheads="1"/>
          </p:cNvSpPr>
          <p:nvPr>
            <p:ph type="sldNum" sz="quarter" idx="11"/>
          </p:nvPr>
        </p:nvSpPr>
        <p:spPr>
          <a:ln/>
        </p:spPr>
        <p:txBody>
          <a:bodyPr/>
          <a:lstStyle>
            <a:lvl1pPr>
              <a:defRPr/>
            </a:lvl1pPr>
          </a:lstStyle>
          <a:p>
            <a:pPr>
              <a:defRPr/>
            </a:pPr>
            <a:fld id="{BDDCDF63-007F-4EF5-A2C2-5D84ACBA706E}" type="slidenum">
              <a:rPr lang="en-US" altLang="ja-JP"/>
              <a:pPr>
                <a:defRPr/>
              </a:pPr>
              <a:t>‹#›</a:t>
            </a:fld>
            <a:endParaRPr lang="en-US" altLang="ja-JP"/>
          </a:p>
        </p:txBody>
      </p:sp>
    </p:spTree>
    <p:extLst>
      <p:ext uri="{BB962C8B-B14F-4D97-AF65-F5344CB8AC3E}">
        <p14:creationId xmlns:p14="http://schemas.microsoft.com/office/powerpoint/2010/main" val="183944362"/>
      </p:ext>
    </p:extLst>
  </p:cSld>
  <p:clrMapOvr>
    <a:masterClrMapping/>
  </p:clrMapOvr>
  <p:transition>
    <p:strips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smtClean="0"/>
              <a:t>マスター タイトルの書式設定</a:t>
            </a:r>
            <a:endParaRPr lang="ja-JP" altLang="en-US"/>
          </a:p>
        </p:txBody>
      </p:sp>
      <p:sp>
        <p:nvSpPr>
          <p:cNvPr id="3" name="Rectangle 5"/>
          <p:cNvSpPr>
            <a:spLocks noGrp="1" noChangeArrowheads="1"/>
          </p:cNvSpPr>
          <p:nvPr>
            <p:ph type="ftr" sz="quarter" idx="10"/>
          </p:nvPr>
        </p:nvSpPr>
        <p:spPr>
          <a:ln/>
        </p:spPr>
        <p:txBody>
          <a:bodyPr/>
          <a:lstStyle>
            <a:lvl1pPr>
              <a:defRPr/>
            </a:lvl1pPr>
          </a:lstStyle>
          <a:p>
            <a:pPr>
              <a:defRPr/>
            </a:pPr>
            <a:r>
              <a:rPr lang="ja-JP" altLang="en-US" smtClean="0"/>
              <a:t>危機防止のための研修会</a:t>
            </a:r>
            <a:endParaRPr lang="en-US" altLang="ja-JP" dirty="0"/>
          </a:p>
        </p:txBody>
      </p:sp>
      <p:sp>
        <p:nvSpPr>
          <p:cNvPr id="4" name="Rectangle 6"/>
          <p:cNvSpPr>
            <a:spLocks noGrp="1" noChangeArrowheads="1"/>
          </p:cNvSpPr>
          <p:nvPr>
            <p:ph type="sldNum" sz="quarter" idx="11"/>
          </p:nvPr>
        </p:nvSpPr>
        <p:spPr>
          <a:ln/>
        </p:spPr>
        <p:txBody>
          <a:bodyPr/>
          <a:lstStyle>
            <a:lvl1pPr>
              <a:defRPr/>
            </a:lvl1pPr>
          </a:lstStyle>
          <a:p>
            <a:pPr>
              <a:defRPr/>
            </a:pPr>
            <a:fld id="{F463B222-79B0-4547-B988-7202EFB2D5B5}" type="slidenum">
              <a:rPr lang="en-US" altLang="ja-JP"/>
              <a:pPr>
                <a:defRPr/>
              </a:pPr>
              <a:t>‹#›</a:t>
            </a:fld>
            <a:endParaRPr lang="en-US" altLang="ja-JP"/>
          </a:p>
        </p:txBody>
      </p:sp>
    </p:spTree>
    <p:extLst>
      <p:ext uri="{BB962C8B-B14F-4D97-AF65-F5344CB8AC3E}">
        <p14:creationId xmlns:p14="http://schemas.microsoft.com/office/powerpoint/2010/main" val="3501449006"/>
      </p:ext>
    </p:extLst>
  </p:cSld>
  <p:clrMapOvr>
    <a:masterClrMapping/>
  </p:clrMapOvr>
  <p:transition>
    <p:strips dir="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ja-JP" altLang="en-US" smtClean="0"/>
              <a:t>危機防止のための研修会</a:t>
            </a:r>
            <a:endParaRPr lang="en-US" altLang="ja-JP" dirty="0"/>
          </a:p>
        </p:txBody>
      </p:sp>
      <p:sp>
        <p:nvSpPr>
          <p:cNvPr id="3" name="Rectangle 6"/>
          <p:cNvSpPr>
            <a:spLocks noGrp="1" noChangeArrowheads="1"/>
          </p:cNvSpPr>
          <p:nvPr>
            <p:ph type="sldNum" sz="quarter" idx="11"/>
          </p:nvPr>
        </p:nvSpPr>
        <p:spPr>
          <a:ln/>
        </p:spPr>
        <p:txBody>
          <a:bodyPr/>
          <a:lstStyle>
            <a:lvl1pPr>
              <a:defRPr/>
            </a:lvl1pPr>
          </a:lstStyle>
          <a:p>
            <a:pPr>
              <a:defRPr/>
            </a:pPr>
            <a:fld id="{E8B0ECBA-B7F2-40F0-AE09-DA00C16C4A6A}" type="slidenum">
              <a:rPr lang="en-US" altLang="ja-JP"/>
              <a:pPr>
                <a:defRPr/>
              </a:pPr>
              <a:t>‹#›</a:t>
            </a:fld>
            <a:endParaRPr lang="en-US" altLang="ja-JP"/>
          </a:p>
        </p:txBody>
      </p:sp>
    </p:spTree>
    <p:extLst>
      <p:ext uri="{BB962C8B-B14F-4D97-AF65-F5344CB8AC3E}">
        <p14:creationId xmlns:p14="http://schemas.microsoft.com/office/powerpoint/2010/main" val="3253494998"/>
      </p:ext>
    </p:extLst>
  </p:cSld>
  <p:clrMapOvr>
    <a:masterClrMapping/>
  </p:clrMapOvr>
  <p:transition>
    <p:strips dir="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Rectangle 5"/>
          <p:cNvSpPr>
            <a:spLocks noGrp="1" noChangeArrowheads="1"/>
          </p:cNvSpPr>
          <p:nvPr>
            <p:ph type="ftr" sz="quarter" idx="10"/>
          </p:nvPr>
        </p:nvSpPr>
        <p:spPr>
          <a:ln/>
        </p:spPr>
        <p:txBody>
          <a:bodyPr/>
          <a:lstStyle>
            <a:lvl1pPr>
              <a:defRPr/>
            </a:lvl1pPr>
          </a:lstStyle>
          <a:p>
            <a:pPr>
              <a:defRPr/>
            </a:pPr>
            <a:r>
              <a:rPr lang="ja-JP" altLang="en-US" smtClean="0"/>
              <a:t>危機防止のための研修会</a:t>
            </a:r>
            <a:endParaRPr lang="en-US" altLang="ja-JP"/>
          </a:p>
        </p:txBody>
      </p:sp>
      <p:sp>
        <p:nvSpPr>
          <p:cNvPr id="6" name="Rectangle 6"/>
          <p:cNvSpPr>
            <a:spLocks noGrp="1" noChangeArrowheads="1"/>
          </p:cNvSpPr>
          <p:nvPr>
            <p:ph type="sldNum" sz="quarter" idx="11"/>
          </p:nvPr>
        </p:nvSpPr>
        <p:spPr>
          <a:ln/>
        </p:spPr>
        <p:txBody>
          <a:bodyPr/>
          <a:lstStyle>
            <a:lvl1pPr>
              <a:defRPr/>
            </a:lvl1pPr>
          </a:lstStyle>
          <a:p>
            <a:pPr>
              <a:defRPr/>
            </a:pPr>
            <a:fld id="{A62905D2-E12D-4EAF-AA83-0E5364A106AE}" type="slidenum">
              <a:rPr lang="en-US" altLang="ja-JP"/>
              <a:pPr>
                <a:defRPr/>
              </a:pPr>
              <a:t>‹#›</a:t>
            </a:fld>
            <a:endParaRPr lang="en-US" altLang="ja-JP"/>
          </a:p>
        </p:txBody>
      </p:sp>
    </p:spTree>
    <p:extLst>
      <p:ext uri="{BB962C8B-B14F-4D97-AF65-F5344CB8AC3E}">
        <p14:creationId xmlns:p14="http://schemas.microsoft.com/office/powerpoint/2010/main" val="3115404220"/>
      </p:ext>
    </p:extLst>
  </p:cSld>
  <p:clrMapOvr>
    <a:masterClrMapping/>
  </p:clrMapOvr>
  <p:transition>
    <p:strips dir="r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Rectangle 5"/>
          <p:cNvSpPr>
            <a:spLocks noGrp="1" noChangeArrowheads="1"/>
          </p:cNvSpPr>
          <p:nvPr>
            <p:ph type="ftr" sz="quarter" idx="10"/>
          </p:nvPr>
        </p:nvSpPr>
        <p:spPr>
          <a:ln/>
        </p:spPr>
        <p:txBody>
          <a:bodyPr/>
          <a:lstStyle>
            <a:lvl1pPr>
              <a:defRPr/>
            </a:lvl1pPr>
          </a:lstStyle>
          <a:p>
            <a:pPr>
              <a:defRPr/>
            </a:pPr>
            <a:r>
              <a:rPr lang="ja-JP" altLang="en-US" smtClean="0"/>
              <a:t>危機防止のための研修会</a:t>
            </a:r>
            <a:endParaRPr lang="en-US" altLang="ja-JP"/>
          </a:p>
        </p:txBody>
      </p:sp>
      <p:sp>
        <p:nvSpPr>
          <p:cNvPr id="6" name="Rectangle 6"/>
          <p:cNvSpPr>
            <a:spLocks noGrp="1" noChangeArrowheads="1"/>
          </p:cNvSpPr>
          <p:nvPr>
            <p:ph type="sldNum" sz="quarter" idx="11"/>
          </p:nvPr>
        </p:nvSpPr>
        <p:spPr>
          <a:ln/>
        </p:spPr>
        <p:txBody>
          <a:bodyPr/>
          <a:lstStyle>
            <a:lvl1pPr>
              <a:defRPr/>
            </a:lvl1pPr>
          </a:lstStyle>
          <a:p>
            <a:pPr>
              <a:defRPr/>
            </a:pPr>
            <a:fld id="{3EA35A4D-5E59-4175-A9BD-07E8B225AD37}" type="slidenum">
              <a:rPr lang="en-US" altLang="ja-JP"/>
              <a:pPr>
                <a:defRPr/>
              </a:pPr>
              <a:t>‹#›</a:t>
            </a:fld>
            <a:endParaRPr lang="en-US" altLang="ja-JP"/>
          </a:p>
        </p:txBody>
      </p:sp>
    </p:spTree>
    <p:extLst>
      <p:ext uri="{BB962C8B-B14F-4D97-AF65-F5344CB8AC3E}">
        <p14:creationId xmlns:p14="http://schemas.microsoft.com/office/powerpoint/2010/main" val="1492582528"/>
      </p:ext>
    </p:extLst>
  </p:cSld>
  <p:clrMapOvr>
    <a:masterClrMapping/>
  </p:clrMapOvr>
  <p:transition>
    <p:strips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 y="152400"/>
            <a:ext cx="7772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152400" y="914400"/>
            <a:ext cx="8839200"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9" name="Rectangle 5"/>
          <p:cNvSpPr>
            <a:spLocks noGrp="1" noChangeArrowheads="1"/>
          </p:cNvSpPr>
          <p:nvPr>
            <p:ph type="ftr" sz="quarter" idx="3"/>
          </p:nvPr>
        </p:nvSpPr>
        <p:spPr bwMode="auto">
          <a:xfrm>
            <a:off x="6248400" y="6613525"/>
            <a:ext cx="2895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r>
              <a:rPr lang="ja-JP" altLang="en-US" smtClean="0"/>
              <a:t>危機防止のための研修会</a:t>
            </a:r>
            <a:endParaRPr lang="en-US" altLang="ja-JP"/>
          </a:p>
        </p:txBody>
      </p:sp>
      <p:sp>
        <p:nvSpPr>
          <p:cNvPr id="1030" name="Rectangle 6"/>
          <p:cNvSpPr>
            <a:spLocks noGrp="1" noChangeArrowheads="1"/>
          </p:cNvSpPr>
          <p:nvPr>
            <p:ph type="sldNum" sz="quarter" idx="4"/>
          </p:nvPr>
        </p:nvSpPr>
        <p:spPr bwMode="auto">
          <a:xfrm>
            <a:off x="0" y="6613525"/>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FF"/>
                </a:solidFill>
                <a:latin typeface="ＭＳ Ｐゴシック" panose="020B0600070205080204" pitchFamily="50" charset="-128"/>
              </a:defRPr>
            </a:lvl1pPr>
          </a:lstStyle>
          <a:p>
            <a:pPr>
              <a:defRPr/>
            </a:pPr>
            <a:fld id="{99CEB3F6-BC84-448D-BDC6-354E22455458}" type="slidenum">
              <a:rPr lang="en-US" altLang="ja-JP"/>
              <a:pPr>
                <a:defRPr/>
              </a:pPr>
              <a:t>‹#›</a:t>
            </a:fld>
            <a:endParaRPr lang="en-US" altLang="ja-JP"/>
          </a:p>
        </p:txBody>
      </p:sp>
      <p:sp>
        <p:nvSpPr>
          <p:cNvPr id="1031" name="AutoShape 7"/>
          <p:cNvSpPr>
            <a:spLocks noChangeArrowheads="1"/>
          </p:cNvSpPr>
          <p:nvPr userDrawn="1"/>
        </p:nvSpPr>
        <p:spPr bwMode="auto">
          <a:xfrm>
            <a:off x="76200" y="762000"/>
            <a:ext cx="8991600" cy="109538"/>
          </a:xfrm>
          <a:prstGeom prst="roundRect">
            <a:avLst>
              <a:gd name="adj" fmla="val 50000"/>
            </a:avLst>
          </a:prstGeom>
          <a:gradFill rotWithShape="0">
            <a:gsLst>
              <a:gs pos="0">
                <a:srgbClr val="CCECFF"/>
              </a:gs>
              <a:gs pos="50000">
                <a:schemeClr val="accent2"/>
              </a:gs>
              <a:gs pos="100000">
                <a:srgbClr val="CCECFF"/>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ja-JP" altLang="en-US"/>
          </a:p>
        </p:txBody>
      </p:sp>
      <p:pic>
        <p:nvPicPr>
          <p:cNvPr id="2" name="図 1"/>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753350" y="179388"/>
            <a:ext cx="12827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strips dir="rd"/>
  </p:transition>
  <p:timing>
    <p:tnLst>
      <p:par>
        <p:cTn id="1" dur="indefinite" restart="never" nodeType="tmRoot"/>
      </p:par>
    </p:tnLst>
  </p:timing>
  <p:hf hdr="0" dt="0"/>
  <p:txStyles>
    <p:titleStyle>
      <a:lvl1pPr algn="l" rtl="0" eaLnBrk="0" fontAlgn="base" hangingPunct="0">
        <a:spcBef>
          <a:spcPct val="0"/>
        </a:spcBef>
        <a:spcAft>
          <a:spcPct val="0"/>
        </a:spcAft>
        <a:defRPr kumimoji="1" sz="3200" kern="1200">
          <a:solidFill>
            <a:schemeClr val="tx2"/>
          </a:solidFill>
          <a:latin typeface="+mj-lt"/>
          <a:ea typeface="+mj-ea"/>
          <a:cs typeface="+mj-cs"/>
        </a:defRPr>
      </a:lvl1pPr>
      <a:lvl2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2pPr>
      <a:lvl3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3pPr>
      <a:lvl4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4pPr>
      <a:lvl5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5pPr>
      <a:lvl6pPr marL="4572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6pPr>
      <a:lvl7pPr marL="9144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7pPr>
      <a:lvl8pPr marL="13716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8pPr>
      <a:lvl9pPr marL="18288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9pPr>
    </p:titleStyle>
    <p:bodyStyle>
      <a:lvl1pPr marL="342900" indent="-342900" algn="l" rtl="0" eaLnBrk="0" fontAlgn="base" hangingPunct="0">
        <a:spcBef>
          <a:spcPct val="20000"/>
        </a:spcBef>
        <a:spcAft>
          <a:spcPct val="0"/>
        </a:spcAft>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8.wmf"/><Relationship Id="rId4" Type="http://schemas.openxmlformats.org/officeDocument/2006/relationships/oleObject" Target="../embeddings/oleObject2.bin"/></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8.wmf"/><Relationship Id="rId4" Type="http://schemas.openxmlformats.org/officeDocument/2006/relationships/oleObject" Target="../embeddings/oleObject4.bin"/></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フッター プレースホルダー 1"/>
          <p:cNvSpPr>
            <a:spLocks noGrp="1"/>
          </p:cNvSpPr>
          <p:nvPr>
            <p:ph type="ftr" sz="quarter" idx="10"/>
          </p:nvPr>
        </p:nvSpPr>
        <p:spPr>
          <a:noFill/>
        </p:spPr>
        <p:txBody>
          <a:bodyP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spcBef>
                <a:spcPct val="0"/>
              </a:spcBef>
              <a:buFontTx/>
              <a:buNone/>
            </a:pPr>
            <a:r>
              <a:rPr lang="ja-JP" altLang="en-US" sz="1200" dirty="0" smtClean="0">
                <a:latin typeface="Times New Roman" panose="02020603050405020304" pitchFamily="18" charset="0"/>
                <a:ea typeface="ＭＳ Ｐゴシック" panose="020B0600070205080204" pitchFamily="50" charset="-128"/>
              </a:rPr>
              <a:t>危機防止のための研修会</a:t>
            </a:r>
            <a:endParaRPr lang="en-US" altLang="ja-JP" sz="1200" dirty="0" smtClean="0">
              <a:latin typeface="Times New Roman" panose="02020603050405020304" pitchFamily="18" charset="0"/>
              <a:ea typeface="ＭＳ Ｐゴシック" panose="020B0600070205080204" pitchFamily="50" charset="-128"/>
            </a:endParaRPr>
          </a:p>
        </p:txBody>
      </p:sp>
      <p:sp>
        <p:nvSpPr>
          <p:cNvPr id="4099" name="Rectangle 12"/>
          <p:cNvSpPr>
            <a:spLocks noChangeArrowheads="1"/>
          </p:cNvSpPr>
          <p:nvPr/>
        </p:nvSpPr>
        <p:spPr bwMode="auto">
          <a:xfrm>
            <a:off x="990600" y="1600200"/>
            <a:ext cx="7162800" cy="2057400"/>
          </a:xfrm>
          <a:prstGeom prst="rect">
            <a:avLst/>
          </a:prstGeom>
          <a:gradFill rotWithShape="0">
            <a:gsLst>
              <a:gs pos="0">
                <a:srgbClr val="000076"/>
              </a:gs>
              <a:gs pos="50000">
                <a:srgbClr val="0000FF"/>
              </a:gs>
              <a:gs pos="100000">
                <a:srgbClr val="000076"/>
              </a:gs>
            </a:gsLst>
            <a:lin ang="2700000" scaled="1"/>
          </a:gradFill>
          <a:ln>
            <a:noFill/>
          </a:ln>
          <a:effectLst>
            <a:prstShdw prst="shdw17" dist="17961" dir="13500000">
              <a:srgbClr val="000099"/>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spcBef>
                <a:spcPct val="0"/>
              </a:spcBef>
              <a:buFontTx/>
              <a:buNone/>
            </a:pPr>
            <a:endParaRPr lang="ja-JP" altLang="ja-JP" sz="2400">
              <a:latin typeface="Times New Roman" panose="02020603050405020304" pitchFamily="18" charset="0"/>
              <a:ea typeface="ＭＳ Ｐゴシック" panose="020B0600070205080204" pitchFamily="50" charset="-128"/>
            </a:endParaRPr>
          </a:p>
        </p:txBody>
      </p:sp>
      <p:sp>
        <p:nvSpPr>
          <p:cNvPr id="4100" name="Rectangle 13"/>
          <p:cNvSpPr>
            <a:spLocks noChangeArrowheads="1"/>
          </p:cNvSpPr>
          <p:nvPr/>
        </p:nvSpPr>
        <p:spPr bwMode="auto">
          <a:xfrm>
            <a:off x="1143000" y="2348880"/>
            <a:ext cx="6858000" cy="584775"/>
          </a:xfrm>
          <a:prstGeom prst="rect">
            <a:avLst/>
          </a:prstGeom>
          <a:noFill/>
          <a:ln>
            <a:noFill/>
          </a:ln>
          <a:effectLst>
            <a:outerShdw dist="35921" dir="2700000" algn="ctr" rotWithShape="0">
              <a:srgbClr val="333333"/>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spcBef>
                <a:spcPct val="0"/>
              </a:spcBef>
              <a:buFontTx/>
              <a:buNone/>
            </a:pPr>
            <a:r>
              <a:rPr lang="ja-JP" altLang="en-US" dirty="0" smtClean="0">
                <a:solidFill>
                  <a:srgbClr val="FFFFCC"/>
                </a:solidFill>
                <a:latin typeface="Times New Roman" panose="02020603050405020304" pitchFamily="18" charset="0"/>
              </a:rPr>
              <a:t>危機防止に関する研修会</a:t>
            </a:r>
            <a:endParaRPr lang="en-US" altLang="ja-JP" sz="1800" dirty="0">
              <a:solidFill>
                <a:srgbClr val="FFFF00"/>
              </a:solidFill>
              <a:latin typeface="Times New Roman" panose="02020603050405020304" pitchFamily="18" charset="0"/>
            </a:endParaRPr>
          </a:p>
        </p:txBody>
      </p:sp>
      <p:sp>
        <p:nvSpPr>
          <p:cNvPr id="4101" name="Rectangle 14"/>
          <p:cNvSpPr>
            <a:spLocks noChangeArrowheads="1"/>
          </p:cNvSpPr>
          <p:nvPr/>
        </p:nvSpPr>
        <p:spPr bwMode="auto">
          <a:xfrm>
            <a:off x="990600" y="1870075"/>
            <a:ext cx="716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spcBef>
                <a:spcPct val="0"/>
              </a:spcBef>
              <a:buFontTx/>
              <a:buNone/>
            </a:pPr>
            <a:r>
              <a:rPr lang="ja-JP" altLang="en-US" sz="2400" dirty="0" smtClean="0">
                <a:solidFill>
                  <a:srgbClr val="FFFFCC"/>
                </a:solidFill>
                <a:latin typeface="Times New Roman" panose="02020603050405020304" pitchFamily="18" charset="0"/>
              </a:rPr>
              <a:t>危機管理委員会</a:t>
            </a:r>
            <a:endParaRPr lang="ja-JP" altLang="en-US" sz="2400" dirty="0">
              <a:solidFill>
                <a:srgbClr val="FFFFCC"/>
              </a:solidFill>
              <a:latin typeface="Times New Roman" panose="02020603050405020304" pitchFamily="18" charset="0"/>
            </a:endParaRPr>
          </a:p>
        </p:txBody>
      </p:sp>
      <p:sp>
        <p:nvSpPr>
          <p:cNvPr id="4102" name="Text Box 15"/>
          <p:cNvSpPr txBox="1">
            <a:spLocks noChangeArrowheads="1"/>
          </p:cNvSpPr>
          <p:nvPr/>
        </p:nvSpPr>
        <p:spPr bwMode="auto">
          <a:xfrm>
            <a:off x="0" y="3657600"/>
            <a:ext cx="914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spcBef>
                <a:spcPct val="50000"/>
              </a:spcBef>
              <a:buFontTx/>
              <a:buNone/>
            </a:pPr>
            <a:r>
              <a:rPr lang="en-US" altLang="ja-JP" sz="1400" dirty="0" smtClean="0"/>
              <a:t>2016</a:t>
            </a:r>
            <a:r>
              <a:rPr lang="ja-JP" altLang="en-US" sz="1400" dirty="0" smtClean="0"/>
              <a:t>年</a:t>
            </a:r>
            <a:r>
              <a:rPr lang="en-US" altLang="ja-JP" sz="1400" dirty="0"/>
              <a:t>7</a:t>
            </a:r>
            <a:r>
              <a:rPr lang="ja-JP" altLang="en-US" sz="1400" dirty="0" smtClean="0"/>
              <a:t>月</a:t>
            </a:r>
            <a:r>
              <a:rPr lang="en-US" altLang="ja-JP" sz="1400" dirty="0" smtClean="0"/>
              <a:t>21</a:t>
            </a:r>
            <a:r>
              <a:rPr lang="ja-JP" altLang="en-US" sz="1400" dirty="0" smtClean="0"/>
              <a:t>日　　　　ナゴヤキャッスルプラザホテル</a:t>
            </a:r>
            <a:endParaRPr lang="ja-JP" altLang="en-US" sz="1400" dirty="0"/>
          </a:p>
        </p:txBody>
      </p:sp>
      <p:sp>
        <p:nvSpPr>
          <p:cNvPr id="7" name="Rectangle 13"/>
          <p:cNvSpPr>
            <a:spLocks noChangeArrowheads="1"/>
          </p:cNvSpPr>
          <p:nvPr/>
        </p:nvSpPr>
        <p:spPr bwMode="auto">
          <a:xfrm>
            <a:off x="1143000" y="3131676"/>
            <a:ext cx="6858000" cy="369332"/>
          </a:xfrm>
          <a:prstGeom prst="rect">
            <a:avLst/>
          </a:prstGeom>
          <a:noFill/>
          <a:ln>
            <a:noFill/>
          </a:ln>
          <a:effectLst>
            <a:outerShdw dist="35921" dir="2700000" algn="ctr" rotWithShape="0">
              <a:srgbClr val="333333"/>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spcBef>
                <a:spcPct val="0"/>
              </a:spcBef>
              <a:buFontTx/>
              <a:buNone/>
            </a:pPr>
            <a:r>
              <a:rPr lang="ja-JP" altLang="en-US" sz="1800" dirty="0" smtClean="0">
                <a:solidFill>
                  <a:srgbClr val="FFFF00"/>
                </a:solidFill>
              </a:rPr>
              <a:t>＜ </a:t>
            </a:r>
            <a:r>
              <a:rPr lang="ja-JP" altLang="ja-JP" sz="1800" dirty="0" smtClean="0">
                <a:solidFill>
                  <a:srgbClr val="FFFF00"/>
                </a:solidFill>
              </a:rPr>
              <a:t>ロータリー</a:t>
            </a:r>
            <a:r>
              <a:rPr lang="ja-JP" altLang="en-US" sz="1800" dirty="0" smtClean="0">
                <a:solidFill>
                  <a:srgbClr val="FFFF00"/>
                </a:solidFill>
              </a:rPr>
              <a:t>の奉仕をより安全・安心にするために</a:t>
            </a:r>
            <a:r>
              <a:rPr lang="en-US" altLang="ja-JP" sz="1800" dirty="0" smtClean="0">
                <a:solidFill>
                  <a:srgbClr val="FFFF00"/>
                </a:solidFill>
              </a:rPr>
              <a:t> </a:t>
            </a:r>
            <a:r>
              <a:rPr lang="ja-JP" altLang="en-US" sz="1800" dirty="0" smtClean="0">
                <a:solidFill>
                  <a:srgbClr val="FFFF00"/>
                </a:solidFill>
              </a:rPr>
              <a:t>＞</a:t>
            </a:r>
            <a:endParaRPr lang="en-US" altLang="ja-JP" sz="1800" dirty="0">
              <a:solidFill>
                <a:srgbClr val="FFFF00"/>
              </a:solidFill>
              <a:latin typeface="Times New Roman" panose="02020603050405020304" pitchFamily="18" charset="0"/>
            </a:endParaRPr>
          </a:p>
        </p:txBody>
      </p:sp>
      <p:sp>
        <p:nvSpPr>
          <p:cNvPr id="2" name="テキスト ボックス 1"/>
          <p:cNvSpPr txBox="1"/>
          <p:nvPr/>
        </p:nvSpPr>
        <p:spPr bwMode="auto">
          <a:xfrm>
            <a:off x="4572000" y="4869160"/>
            <a:ext cx="5256584" cy="611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eaLnBrk="1" hangingPunct="1">
              <a:lnSpc>
                <a:spcPct val="110000"/>
              </a:lnSpc>
              <a:spcBef>
                <a:spcPct val="30000"/>
              </a:spcBef>
            </a:pPr>
            <a:r>
              <a:rPr kumimoji="1" lang="ja-JP" altLang="en-US" sz="1400" dirty="0" smtClean="0"/>
              <a:t>第１回　地区内クラブ危機防止に関する研修会</a:t>
            </a:r>
            <a:endParaRPr kumimoji="1" lang="en-US" altLang="ja-JP" sz="1400" dirty="0" smtClean="0"/>
          </a:p>
          <a:p>
            <a:pPr eaLnBrk="1" hangingPunct="1">
              <a:lnSpc>
                <a:spcPct val="110000"/>
              </a:lnSpc>
              <a:spcBef>
                <a:spcPct val="30000"/>
              </a:spcBef>
            </a:pPr>
            <a:r>
              <a:rPr lang="ja-JP" altLang="en-US" sz="1400" dirty="0"/>
              <a:t>危機管理</a:t>
            </a:r>
            <a:r>
              <a:rPr lang="ja-JP" altLang="en-US" sz="1400" dirty="0" smtClean="0"/>
              <a:t>委員長　黒田勝基</a:t>
            </a:r>
            <a:endParaRPr lang="en-US" altLang="ja-JP" sz="1400" dirty="0"/>
          </a:p>
        </p:txBody>
      </p:sp>
      <p:sp>
        <p:nvSpPr>
          <p:cNvPr id="3" name="スライド番号プレースホルダー 2"/>
          <p:cNvSpPr>
            <a:spLocks noGrp="1"/>
          </p:cNvSpPr>
          <p:nvPr>
            <p:ph type="sldNum" sz="quarter" idx="11"/>
          </p:nvPr>
        </p:nvSpPr>
        <p:spPr/>
        <p:txBody>
          <a:bodyPr/>
          <a:lstStyle/>
          <a:p>
            <a:pPr>
              <a:defRPr/>
            </a:pPr>
            <a:fld id="{E8B0ECBA-B7F2-40F0-AE09-DA00C16C4A6A}" type="slidenum">
              <a:rPr lang="en-US" altLang="ja-JP" smtClean="0"/>
              <a:pPr>
                <a:defRPr/>
              </a:pPr>
              <a:t>0</a:t>
            </a:fld>
            <a:endParaRPr lang="en-US" altLang="ja-JP"/>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10"/>
          </p:nvPr>
        </p:nvSpPr>
        <p:spPr/>
        <p:txBody>
          <a:bodyPr/>
          <a:lstStyle/>
          <a:p>
            <a:pPr>
              <a:defRPr/>
            </a:pPr>
            <a:r>
              <a:rPr lang="ja-JP" altLang="en-US" smtClean="0"/>
              <a:t>危機防止のための研修会</a:t>
            </a:r>
            <a:endParaRPr lang="en-US" altLang="ja-JP" dirty="0"/>
          </a:p>
        </p:txBody>
      </p:sp>
      <p:sp>
        <p:nvSpPr>
          <p:cNvPr id="3" name="Rectangle 5"/>
          <p:cNvSpPr txBox="1">
            <a:spLocks noChangeArrowheads="1"/>
          </p:cNvSpPr>
          <p:nvPr/>
        </p:nvSpPr>
        <p:spPr bwMode="auto">
          <a:xfrm>
            <a:off x="152400" y="152400"/>
            <a:ext cx="7772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3200" kern="1200">
                <a:solidFill>
                  <a:schemeClr val="tx2"/>
                </a:solidFill>
                <a:latin typeface="+mj-lt"/>
                <a:ea typeface="+mj-ea"/>
                <a:cs typeface="+mj-cs"/>
              </a:defRPr>
            </a:lvl1pPr>
            <a:lvl2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2pPr>
            <a:lvl3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3pPr>
            <a:lvl4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4pPr>
            <a:lvl5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5pPr>
            <a:lvl6pPr marL="4572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6pPr>
            <a:lvl7pPr marL="9144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7pPr>
            <a:lvl8pPr marL="13716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8pPr>
            <a:lvl9pPr marL="18288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9pPr>
          </a:lstStyle>
          <a:p>
            <a:pPr eaLnBrk="1" hangingPunct="1"/>
            <a:r>
              <a:rPr lang="ja-JP" altLang="en-US" dirty="0"/>
              <a:t>今日</a:t>
            </a:r>
            <a:r>
              <a:rPr lang="ja-JP" altLang="en-US" dirty="0" smtClean="0"/>
              <a:t>の研修</a:t>
            </a:r>
            <a:r>
              <a:rPr lang="ja-JP" altLang="en-US" dirty="0"/>
              <a:t>会</a:t>
            </a:r>
            <a:r>
              <a:rPr lang="ja-JP" altLang="en-US" dirty="0" smtClean="0"/>
              <a:t>の意味は</a:t>
            </a:r>
          </a:p>
        </p:txBody>
      </p:sp>
      <p:sp>
        <p:nvSpPr>
          <p:cNvPr id="4" name="Text Box 6"/>
          <p:cNvSpPr txBox="1">
            <a:spLocks noChangeArrowheads="1"/>
          </p:cNvSpPr>
          <p:nvPr/>
        </p:nvSpPr>
        <p:spPr bwMode="auto">
          <a:xfrm>
            <a:off x="827584" y="1387505"/>
            <a:ext cx="8077200" cy="4191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52500" indent="-952500">
              <a:spcBef>
                <a:spcPct val="20000"/>
              </a:spcBef>
              <a:buChar char="•"/>
              <a:tabLst>
                <a:tab pos="952500" algn="l"/>
              </a:tabLst>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tabLst>
                <a:tab pos="952500" algn="l"/>
              </a:tabLst>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tabLst>
                <a:tab pos="952500" algn="l"/>
              </a:tabLst>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tabLst>
                <a:tab pos="952500" algn="l"/>
              </a:tabLst>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tabLst>
                <a:tab pos="952500" algn="l"/>
              </a:tabLst>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tabLst>
                <a:tab pos="952500" algn="l"/>
              </a:tabLst>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tabLst>
                <a:tab pos="952500" algn="l"/>
              </a:tabLst>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tabLst>
                <a:tab pos="952500" algn="l"/>
              </a:tabLst>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tabLst>
                <a:tab pos="952500" algn="l"/>
              </a:tabLst>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30000"/>
              </a:spcBef>
              <a:spcAft>
                <a:spcPct val="30000"/>
              </a:spcAft>
              <a:buFontTx/>
              <a:buNone/>
            </a:pPr>
            <a:r>
              <a:rPr lang="ja-JP" altLang="en-US" sz="3600" dirty="0" smtClean="0"/>
              <a:t>今日は　その</a:t>
            </a:r>
            <a:r>
              <a:rPr lang="ja-JP" altLang="en-US" sz="3600" b="1" dirty="0" smtClean="0">
                <a:solidFill>
                  <a:srgbClr val="FF0000"/>
                </a:solidFill>
              </a:rPr>
              <a:t>リスク！</a:t>
            </a:r>
            <a:endParaRPr lang="en-US" altLang="ja-JP" sz="3600" dirty="0" smtClean="0"/>
          </a:p>
          <a:p>
            <a:pPr eaLnBrk="1" hangingPunct="1">
              <a:spcBef>
                <a:spcPct val="30000"/>
              </a:spcBef>
              <a:spcAft>
                <a:spcPct val="30000"/>
              </a:spcAft>
              <a:buFontTx/>
              <a:buNone/>
            </a:pPr>
            <a:r>
              <a:rPr lang="ja-JP" altLang="en-US" sz="3600" dirty="0" smtClean="0">
                <a:solidFill>
                  <a:schemeClr val="tx2"/>
                </a:solidFill>
              </a:rPr>
              <a:t>　　</a:t>
            </a:r>
            <a:r>
              <a:rPr lang="ja-JP" altLang="en-US" sz="3600" u="sng" dirty="0" smtClean="0">
                <a:solidFill>
                  <a:srgbClr val="0000FF"/>
                </a:solidFill>
              </a:rPr>
              <a:t>潜在化されている</a:t>
            </a:r>
            <a:r>
              <a:rPr lang="ja-JP" altLang="en-US" sz="3600" b="1" u="sng" dirty="0" smtClean="0">
                <a:solidFill>
                  <a:srgbClr val="FF0000"/>
                </a:solidFill>
              </a:rPr>
              <a:t>リスク</a:t>
            </a:r>
            <a:r>
              <a:rPr lang="ja-JP" altLang="en-US" sz="3600" dirty="0" smtClean="0">
                <a:solidFill>
                  <a:schemeClr val="tx2"/>
                </a:solidFill>
              </a:rPr>
              <a:t>に</a:t>
            </a:r>
            <a:endParaRPr lang="en-US" altLang="ja-JP" sz="3600" dirty="0" smtClean="0">
              <a:solidFill>
                <a:schemeClr val="tx2"/>
              </a:solidFill>
            </a:endParaRPr>
          </a:p>
          <a:p>
            <a:pPr eaLnBrk="1" hangingPunct="1">
              <a:spcBef>
                <a:spcPct val="30000"/>
              </a:spcBef>
              <a:spcAft>
                <a:spcPct val="30000"/>
              </a:spcAft>
              <a:buFontTx/>
              <a:buNone/>
            </a:pPr>
            <a:r>
              <a:rPr lang="en-US" altLang="ja-JP" sz="3600" dirty="0">
                <a:solidFill>
                  <a:schemeClr val="tx2"/>
                </a:solidFill>
              </a:rPr>
              <a:t>	</a:t>
            </a:r>
            <a:r>
              <a:rPr lang="ja-JP" altLang="en-US" sz="3600" dirty="0" smtClean="0">
                <a:solidFill>
                  <a:schemeClr val="tx2"/>
                </a:solidFill>
              </a:rPr>
              <a:t>スポットを当てて</a:t>
            </a:r>
            <a:r>
              <a:rPr lang="en-US" altLang="ja-JP" sz="3600" dirty="0" smtClean="0">
                <a:solidFill>
                  <a:schemeClr val="tx2"/>
                </a:solidFill>
              </a:rPr>
              <a:t>(</a:t>
            </a:r>
            <a:r>
              <a:rPr lang="ja-JP" altLang="en-US" sz="3600" dirty="0" smtClean="0">
                <a:solidFill>
                  <a:schemeClr val="tx2"/>
                </a:solidFill>
              </a:rPr>
              <a:t>顕在化させ</a:t>
            </a:r>
            <a:r>
              <a:rPr lang="en-US" altLang="ja-JP" sz="3600" dirty="0" smtClean="0">
                <a:solidFill>
                  <a:schemeClr val="tx2"/>
                </a:solidFill>
              </a:rPr>
              <a:t>)</a:t>
            </a:r>
            <a:r>
              <a:rPr lang="ja-JP" altLang="en-US" sz="3600" dirty="0" err="1" smtClean="0">
                <a:solidFill>
                  <a:schemeClr val="tx2"/>
                </a:solidFill>
              </a:rPr>
              <a:t>、</a:t>
            </a:r>
            <a:endParaRPr lang="en-US" altLang="ja-JP" sz="3600" dirty="0" smtClean="0">
              <a:solidFill>
                <a:schemeClr val="tx2"/>
              </a:solidFill>
            </a:endParaRPr>
          </a:p>
          <a:p>
            <a:pPr eaLnBrk="1" hangingPunct="1">
              <a:spcBef>
                <a:spcPct val="30000"/>
              </a:spcBef>
              <a:spcAft>
                <a:spcPct val="30000"/>
              </a:spcAft>
              <a:buFontTx/>
              <a:buNone/>
            </a:pPr>
            <a:r>
              <a:rPr lang="ja-JP" altLang="en-US" sz="3600" dirty="0" smtClean="0">
                <a:solidFill>
                  <a:schemeClr val="tx2"/>
                </a:solidFill>
              </a:rPr>
              <a:t>それをどう回避するかを考える</a:t>
            </a:r>
            <a:endParaRPr lang="en-US" altLang="ja-JP" sz="3600" dirty="0">
              <a:solidFill>
                <a:schemeClr val="tx2"/>
              </a:solidFill>
            </a:endParaRPr>
          </a:p>
          <a:p>
            <a:pPr eaLnBrk="1" hangingPunct="1">
              <a:spcBef>
                <a:spcPct val="30000"/>
              </a:spcBef>
              <a:spcAft>
                <a:spcPct val="30000"/>
              </a:spcAft>
              <a:buFontTx/>
              <a:buNone/>
            </a:pPr>
            <a:r>
              <a:rPr lang="ja-JP" altLang="en-US" sz="3600" dirty="0" smtClean="0">
                <a:solidFill>
                  <a:schemeClr val="tx2"/>
                </a:solidFill>
              </a:rPr>
              <a:t>　　研修会という　位置づけです</a:t>
            </a:r>
            <a:endParaRPr lang="ja-JP" altLang="en-US" sz="3600" dirty="0">
              <a:solidFill>
                <a:schemeClr val="tx2"/>
              </a:solidFill>
            </a:endParaRPr>
          </a:p>
        </p:txBody>
      </p:sp>
      <p:sp>
        <p:nvSpPr>
          <p:cNvPr id="5" name="スライド番号プレースホルダー 4"/>
          <p:cNvSpPr>
            <a:spLocks noGrp="1"/>
          </p:cNvSpPr>
          <p:nvPr>
            <p:ph type="sldNum" sz="quarter" idx="11"/>
          </p:nvPr>
        </p:nvSpPr>
        <p:spPr/>
        <p:txBody>
          <a:bodyPr/>
          <a:lstStyle/>
          <a:p>
            <a:pPr>
              <a:defRPr/>
            </a:pPr>
            <a:fld id="{E8B0ECBA-B7F2-40F0-AE09-DA00C16C4A6A}" type="slidenum">
              <a:rPr lang="en-US" altLang="ja-JP" smtClean="0"/>
              <a:pPr>
                <a:defRPr/>
              </a:pPr>
              <a:t>9</a:t>
            </a:fld>
            <a:endParaRPr lang="en-US" altLang="ja-JP"/>
          </a:p>
        </p:txBody>
      </p:sp>
    </p:spTree>
    <p:extLst>
      <p:ext uri="{BB962C8B-B14F-4D97-AF65-F5344CB8AC3E}">
        <p14:creationId xmlns:p14="http://schemas.microsoft.com/office/powerpoint/2010/main" val="1958768337"/>
      </p:ext>
    </p:extLst>
  </p:cSld>
  <p:clrMapOvr>
    <a:masterClrMapping/>
  </p:clrMapOvr>
  <p:transition>
    <p:strips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10"/>
          </p:nvPr>
        </p:nvSpPr>
        <p:spPr/>
        <p:txBody>
          <a:bodyPr/>
          <a:lstStyle/>
          <a:p>
            <a:pPr>
              <a:defRPr/>
            </a:pPr>
            <a:r>
              <a:rPr lang="ja-JP" altLang="en-US" smtClean="0"/>
              <a:t>危機防止のための研修会</a:t>
            </a:r>
            <a:endParaRPr lang="en-US" altLang="ja-JP" dirty="0"/>
          </a:p>
        </p:txBody>
      </p:sp>
      <p:sp>
        <p:nvSpPr>
          <p:cNvPr id="3" name="Rectangle 5"/>
          <p:cNvSpPr txBox="1">
            <a:spLocks noChangeArrowheads="1"/>
          </p:cNvSpPr>
          <p:nvPr/>
        </p:nvSpPr>
        <p:spPr bwMode="auto">
          <a:xfrm>
            <a:off x="152400" y="152400"/>
            <a:ext cx="7772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3200" kern="1200">
                <a:solidFill>
                  <a:schemeClr val="tx2"/>
                </a:solidFill>
                <a:latin typeface="+mj-lt"/>
                <a:ea typeface="+mj-ea"/>
                <a:cs typeface="+mj-cs"/>
              </a:defRPr>
            </a:lvl1pPr>
            <a:lvl2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2pPr>
            <a:lvl3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3pPr>
            <a:lvl4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4pPr>
            <a:lvl5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5pPr>
            <a:lvl6pPr marL="4572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6pPr>
            <a:lvl7pPr marL="9144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7pPr>
            <a:lvl8pPr marL="13716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8pPr>
            <a:lvl9pPr marL="18288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9pPr>
          </a:lstStyle>
          <a:p>
            <a:pPr eaLnBrk="1" hangingPunct="1"/>
            <a:r>
              <a:rPr lang="ja-JP" altLang="en-US" dirty="0"/>
              <a:t>今日</a:t>
            </a:r>
            <a:r>
              <a:rPr lang="ja-JP" altLang="en-US" dirty="0" smtClean="0"/>
              <a:t>の研修</a:t>
            </a:r>
            <a:r>
              <a:rPr lang="ja-JP" altLang="en-US" dirty="0"/>
              <a:t>会</a:t>
            </a:r>
            <a:r>
              <a:rPr lang="ja-JP" altLang="en-US" dirty="0" smtClean="0"/>
              <a:t>の意味は</a:t>
            </a:r>
          </a:p>
        </p:txBody>
      </p:sp>
      <p:sp>
        <p:nvSpPr>
          <p:cNvPr id="4" name="Text Box 6"/>
          <p:cNvSpPr txBox="1">
            <a:spLocks noChangeArrowheads="1"/>
          </p:cNvSpPr>
          <p:nvPr/>
        </p:nvSpPr>
        <p:spPr bwMode="auto">
          <a:xfrm>
            <a:off x="827584" y="1387505"/>
            <a:ext cx="8077200" cy="2616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52500" indent="-952500">
              <a:spcBef>
                <a:spcPct val="20000"/>
              </a:spcBef>
              <a:buChar char="•"/>
              <a:tabLst>
                <a:tab pos="952500" algn="l"/>
              </a:tabLst>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tabLst>
                <a:tab pos="952500" algn="l"/>
              </a:tabLst>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tabLst>
                <a:tab pos="952500" algn="l"/>
              </a:tabLst>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tabLst>
                <a:tab pos="952500" algn="l"/>
              </a:tabLst>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tabLst>
                <a:tab pos="952500" algn="l"/>
              </a:tabLst>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tabLst>
                <a:tab pos="952500" algn="l"/>
              </a:tabLst>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tabLst>
                <a:tab pos="952500" algn="l"/>
              </a:tabLst>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tabLst>
                <a:tab pos="952500" algn="l"/>
              </a:tabLst>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tabLst>
                <a:tab pos="952500" algn="l"/>
              </a:tabLst>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30000"/>
              </a:spcBef>
              <a:spcAft>
                <a:spcPct val="30000"/>
              </a:spcAft>
              <a:buFontTx/>
              <a:buNone/>
            </a:pPr>
            <a:r>
              <a:rPr lang="ja-JP" altLang="en-US" sz="3600" dirty="0" smtClean="0">
                <a:solidFill>
                  <a:schemeClr val="tx2"/>
                </a:solidFill>
              </a:rPr>
              <a:t>ただ、</a:t>
            </a:r>
            <a:endParaRPr lang="en-US" altLang="ja-JP" sz="3600" dirty="0" smtClean="0">
              <a:solidFill>
                <a:schemeClr val="tx2"/>
              </a:solidFill>
            </a:endParaRPr>
          </a:p>
          <a:p>
            <a:pPr eaLnBrk="1" hangingPunct="1">
              <a:spcBef>
                <a:spcPct val="30000"/>
              </a:spcBef>
              <a:spcAft>
                <a:spcPct val="30000"/>
              </a:spcAft>
              <a:buFontTx/>
              <a:buNone/>
            </a:pPr>
            <a:r>
              <a:rPr lang="ja-JP" altLang="en-US" sz="3600" dirty="0" smtClean="0">
                <a:solidFill>
                  <a:schemeClr val="tx2"/>
                </a:solidFill>
              </a:rPr>
              <a:t>　　　少々　</a:t>
            </a:r>
            <a:r>
              <a:rPr lang="ja-JP" altLang="en-US" sz="4400" b="1" dirty="0" smtClean="0">
                <a:solidFill>
                  <a:srgbClr val="FF0000"/>
                </a:solidFill>
              </a:rPr>
              <a:t>上目目線</a:t>
            </a:r>
            <a:r>
              <a:rPr lang="ja-JP" altLang="en-US" sz="3600" dirty="0" smtClean="0">
                <a:solidFill>
                  <a:schemeClr val="tx2"/>
                </a:solidFill>
              </a:rPr>
              <a:t>　で</a:t>
            </a:r>
            <a:endParaRPr lang="en-US" altLang="ja-JP" sz="3600" dirty="0" smtClean="0">
              <a:solidFill>
                <a:schemeClr val="tx2"/>
              </a:solidFill>
            </a:endParaRPr>
          </a:p>
          <a:p>
            <a:pPr eaLnBrk="1" hangingPunct="1">
              <a:spcBef>
                <a:spcPct val="30000"/>
              </a:spcBef>
              <a:spcAft>
                <a:spcPct val="30000"/>
              </a:spcAft>
              <a:buFontTx/>
              <a:buNone/>
            </a:pPr>
            <a:r>
              <a:rPr lang="ja-JP" altLang="en-US" sz="3600" dirty="0" smtClean="0">
                <a:solidFill>
                  <a:schemeClr val="tx2"/>
                </a:solidFill>
              </a:rPr>
              <a:t>　　　　お話ししなければなりません</a:t>
            </a:r>
            <a:endParaRPr lang="ja-JP" altLang="en-US" sz="3600" dirty="0">
              <a:solidFill>
                <a:schemeClr val="tx2"/>
              </a:solidFill>
            </a:endParaRPr>
          </a:p>
        </p:txBody>
      </p:sp>
      <p:sp>
        <p:nvSpPr>
          <p:cNvPr id="5" name="正方形/長方形 4"/>
          <p:cNvSpPr/>
          <p:nvPr/>
        </p:nvSpPr>
        <p:spPr>
          <a:xfrm>
            <a:off x="1259632" y="4221088"/>
            <a:ext cx="6984776" cy="1200329"/>
          </a:xfrm>
          <a:prstGeom prst="rect">
            <a:avLst/>
          </a:prstGeom>
          <a:noFill/>
        </p:spPr>
        <p:txBody>
          <a:bodyPr wrap="square" lIns="91440" tIns="45720" rIns="91440" bIns="45720">
            <a:spAutoFit/>
          </a:bodyPr>
          <a:lstStyle/>
          <a:p>
            <a:pPr algn="ctr"/>
            <a:r>
              <a:rPr lang="ja-JP" altLang="en-US" sz="7200" b="1" dirty="0" smtClean="0">
                <a:ln w="22225">
                  <a:solidFill>
                    <a:schemeClr val="accent2"/>
                  </a:solidFill>
                  <a:prstDash val="solid"/>
                </a:ln>
                <a:solidFill>
                  <a:srgbClr val="3399FF"/>
                </a:solidFill>
              </a:rPr>
              <a:t>お許しください</a:t>
            </a:r>
            <a:endParaRPr lang="ja-JP" altLang="en-US" sz="7200" b="1" dirty="0">
              <a:ln w="22225">
                <a:solidFill>
                  <a:schemeClr val="accent2"/>
                </a:solidFill>
                <a:prstDash val="solid"/>
              </a:ln>
              <a:solidFill>
                <a:srgbClr val="3399FF"/>
              </a:solidFill>
            </a:endParaRPr>
          </a:p>
        </p:txBody>
      </p:sp>
      <p:sp>
        <p:nvSpPr>
          <p:cNvPr id="6" name="スライド番号プレースホルダー 5"/>
          <p:cNvSpPr>
            <a:spLocks noGrp="1"/>
          </p:cNvSpPr>
          <p:nvPr>
            <p:ph type="sldNum" sz="quarter" idx="11"/>
          </p:nvPr>
        </p:nvSpPr>
        <p:spPr/>
        <p:txBody>
          <a:bodyPr/>
          <a:lstStyle/>
          <a:p>
            <a:pPr>
              <a:defRPr/>
            </a:pPr>
            <a:fld id="{E8B0ECBA-B7F2-40F0-AE09-DA00C16C4A6A}" type="slidenum">
              <a:rPr lang="en-US" altLang="ja-JP" smtClean="0"/>
              <a:pPr>
                <a:defRPr/>
              </a:pPr>
              <a:t>10</a:t>
            </a:fld>
            <a:endParaRPr lang="en-US" altLang="ja-JP"/>
          </a:p>
        </p:txBody>
      </p:sp>
    </p:spTree>
    <p:extLst>
      <p:ext uri="{BB962C8B-B14F-4D97-AF65-F5344CB8AC3E}">
        <p14:creationId xmlns:p14="http://schemas.microsoft.com/office/powerpoint/2010/main" val="1475507832"/>
      </p:ext>
    </p:extLst>
  </p:cSld>
  <p:clrMapOvr>
    <a:masterClrMapping/>
  </p:clrMapOvr>
  <p:transition>
    <p:strips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フッター プレースホルダー 1"/>
          <p:cNvSpPr>
            <a:spLocks noGrp="1"/>
          </p:cNvSpPr>
          <p:nvPr>
            <p:ph type="ftr" sz="quarter" idx="10"/>
          </p:nvPr>
        </p:nvSpPr>
        <p:spPr>
          <a:noFill/>
        </p:spPr>
        <p:txBody>
          <a:bodyP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spcBef>
                <a:spcPct val="0"/>
              </a:spcBef>
              <a:buFontTx/>
              <a:buNone/>
            </a:pPr>
            <a:r>
              <a:rPr lang="ja-JP" altLang="en-US" sz="1200" smtClean="0">
                <a:latin typeface="Times New Roman" panose="02020603050405020304" pitchFamily="18" charset="0"/>
                <a:ea typeface="ＭＳ Ｐゴシック" panose="020B0600070205080204" pitchFamily="50" charset="-128"/>
              </a:rPr>
              <a:t>危機防止のための研修会</a:t>
            </a:r>
            <a:endParaRPr lang="en-US" altLang="ja-JP" sz="1200" smtClean="0">
              <a:latin typeface="Times New Roman" panose="02020603050405020304" pitchFamily="18" charset="0"/>
              <a:ea typeface="ＭＳ Ｐゴシック" panose="020B0600070205080204" pitchFamily="50" charset="-128"/>
            </a:endParaRPr>
          </a:p>
        </p:txBody>
      </p:sp>
      <p:sp>
        <p:nvSpPr>
          <p:cNvPr id="6148" name="Rectangle 5"/>
          <p:cNvSpPr>
            <a:spLocks noGrp="1" noChangeArrowheads="1"/>
          </p:cNvSpPr>
          <p:nvPr>
            <p:ph type="title" idx="4294967295"/>
          </p:nvPr>
        </p:nvSpPr>
        <p:spPr/>
        <p:txBody>
          <a:bodyPr/>
          <a:lstStyle/>
          <a:p>
            <a:pPr eaLnBrk="1" hangingPunct="1"/>
            <a:r>
              <a:rPr lang="ja-JP" altLang="en-US" dirty="0" smtClean="0"/>
              <a:t>目次</a:t>
            </a:r>
          </a:p>
        </p:txBody>
      </p:sp>
      <p:sp>
        <p:nvSpPr>
          <p:cNvPr id="6149" name="Text Box 6"/>
          <p:cNvSpPr txBox="1">
            <a:spLocks noChangeArrowheads="1"/>
          </p:cNvSpPr>
          <p:nvPr/>
        </p:nvSpPr>
        <p:spPr bwMode="auto">
          <a:xfrm>
            <a:off x="827584" y="1387505"/>
            <a:ext cx="80772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52500" indent="-952500">
              <a:spcBef>
                <a:spcPct val="20000"/>
              </a:spcBef>
              <a:buChar char="•"/>
              <a:tabLst>
                <a:tab pos="952500" algn="l"/>
              </a:tabLst>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tabLst>
                <a:tab pos="952500" algn="l"/>
              </a:tabLst>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tabLst>
                <a:tab pos="952500" algn="l"/>
              </a:tabLst>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tabLst>
                <a:tab pos="952500" algn="l"/>
              </a:tabLst>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tabLst>
                <a:tab pos="952500" algn="l"/>
              </a:tabLst>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tabLst>
                <a:tab pos="952500" algn="l"/>
              </a:tabLst>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tabLst>
                <a:tab pos="952500" algn="l"/>
              </a:tabLst>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tabLst>
                <a:tab pos="952500" algn="l"/>
              </a:tabLst>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tabLst>
                <a:tab pos="952500" algn="l"/>
              </a:tabLst>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spcAft>
                <a:spcPct val="30000"/>
              </a:spcAft>
              <a:buFontTx/>
              <a:buNone/>
            </a:pPr>
            <a:r>
              <a:rPr lang="en-US" altLang="ja-JP" dirty="0">
                <a:solidFill>
                  <a:schemeClr val="tx2"/>
                </a:solidFill>
              </a:rPr>
              <a:t>Ⅰ</a:t>
            </a:r>
            <a:r>
              <a:rPr lang="ja-JP" altLang="en-US" dirty="0" err="1" smtClean="0">
                <a:solidFill>
                  <a:schemeClr val="tx2"/>
                </a:solidFill>
              </a:rPr>
              <a:t>．</a:t>
            </a:r>
            <a:r>
              <a:rPr lang="ja-JP" altLang="en-US" dirty="0" smtClean="0">
                <a:solidFill>
                  <a:schemeClr val="tx2"/>
                </a:solidFill>
              </a:rPr>
              <a:t>ロータリーの危機管理とは何か</a:t>
            </a:r>
            <a:endParaRPr lang="ja-JP" altLang="en-US" dirty="0">
              <a:solidFill>
                <a:schemeClr val="tx2"/>
              </a:solidFill>
            </a:endParaRPr>
          </a:p>
          <a:p>
            <a:pPr eaLnBrk="1" hangingPunct="1">
              <a:spcBef>
                <a:spcPct val="30000"/>
              </a:spcBef>
              <a:spcAft>
                <a:spcPct val="30000"/>
              </a:spcAft>
              <a:buFontTx/>
              <a:buNone/>
            </a:pPr>
            <a:r>
              <a:rPr lang="en-US" altLang="ja-JP" dirty="0">
                <a:solidFill>
                  <a:schemeClr val="tx2"/>
                </a:solidFill>
              </a:rPr>
              <a:t>Ⅱ</a:t>
            </a:r>
            <a:r>
              <a:rPr lang="ja-JP" altLang="en-US" dirty="0" err="1" smtClean="0">
                <a:solidFill>
                  <a:schemeClr val="tx2"/>
                </a:solidFill>
              </a:rPr>
              <a:t>．</a:t>
            </a:r>
            <a:r>
              <a:rPr lang="ja-JP" altLang="en-US" dirty="0" smtClean="0">
                <a:solidFill>
                  <a:schemeClr val="tx2"/>
                </a:solidFill>
              </a:rPr>
              <a:t>危機事例</a:t>
            </a:r>
            <a:r>
              <a:rPr lang="ja-JP" altLang="en-US" sz="2400" b="1" u="sng" dirty="0" smtClean="0">
                <a:solidFill>
                  <a:srgbClr val="FF0000"/>
                </a:solidFill>
              </a:rPr>
              <a:t>（過去こういう事案がありました）</a:t>
            </a:r>
            <a:endParaRPr lang="ja-JP" altLang="en-US" sz="3600" b="1" u="sng" dirty="0">
              <a:solidFill>
                <a:srgbClr val="FF0000"/>
              </a:solidFill>
            </a:endParaRPr>
          </a:p>
          <a:p>
            <a:pPr eaLnBrk="1" hangingPunct="1">
              <a:spcBef>
                <a:spcPct val="30000"/>
              </a:spcBef>
              <a:spcAft>
                <a:spcPct val="30000"/>
              </a:spcAft>
              <a:buFontTx/>
              <a:buNone/>
            </a:pPr>
            <a:r>
              <a:rPr lang="en-US" altLang="ja-JP" dirty="0">
                <a:solidFill>
                  <a:schemeClr val="tx2"/>
                </a:solidFill>
              </a:rPr>
              <a:t>Ⅲ</a:t>
            </a:r>
            <a:r>
              <a:rPr lang="ja-JP" altLang="en-US" dirty="0" err="1" smtClean="0">
                <a:solidFill>
                  <a:schemeClr val="tx2"/>
                </a:solidFill>
              </a:rPr>
              <a:t>．</a:t>
            </a:r>
            <a:r>
              <a:rPr lang="ja-JP" altLang="en-US" dirty="0" smtClean="0">
                <a:solidFill>
                  <a:schemeClr val="tx2"/>
                </a:solidFill>
              </a:rPr>
              <a:t>危機管理委員会の組織について</a:t>
            </a:r>
            <a:endParaRPr lang="en-US" altLang="ja-JP" dirty="0">
              <a:solidFill>
                <a:schemeClr val="tx2"/>
              </a:solidFill>
            </a:endParaRPr>
          </a:p>
          <a:p>
            <a:pPr eaLnBrk="1" hangingPunct="1">
              <a:spcBef>
                <a:spcPct val="30000"/>
              </a:spcBef>
              <a:spcAft>
                <a:spcPct val="30000"/>
              </a:spcAft>
              <a:buFontTx/>
              <a:buNone/>
            </a:pPr>
            <a:r>
              <a:rPr lang="en-US" altLang="ja-JP" dirty="0">
                <a:solidFill>
                  <a:schemeClr val="tx2"/>
                </a:solidFill>
              </a:rPr>
              <a:t>Ⅳ</a:t>
            </a:r>
            <a:r>
              <a:rPr lang="ja-JP" altLang="en-US" dirty="0" err="1" smtClean="0">
                <a:solidFill>
                  <a:schemeClr val="tx2"/>
                </a:solidFill>
              </a:rPr>
              <a:t>．</a:t>
            </a:r>
            <a:r>
              <a:rPr lang="ja-JP" altLang="en-US" dirty="0" smtClean="0">
                <a:solidFill>
                  <a:schemeClr val="tx2"/>
                </a:solidFill>
              </a:rPr>
              <a:t>具体的にどう危機予防をするか</a:t>
            </a:r>
            <a:endParaRPr lang="en-US" altLang="ja-JP" dirty="0" smtClean="0">
              <a:solidFill>
                <a:schemeClr val="tx2"/>
              </a:solidFill>
            </a:endParaRPr>
          </a:p>
          <a:p>
            <a:pPr eaLnBrk="1" hangingPunct="1">
              <a:spcBef>
                <a:spcPct val="30000"/>
              </a:spcBef>
              <a:spcAft>
                <a:spcPct val="30000"/>
              </a:spcAft>
              <a:buFontTx/>
              <a:buNone/>
            </a:pPr>
            <a:r>
              <a:rPr lang="en-US" altLang="ja-JP" dirty="0" smtClean="0">
                <a:solidFill>
                  <a:schemeClr val="tx2"/>
                </a:solidFill>
              </a:rPr>
              <a:t>Ⅴ</a:t>
            </a:r>
            <a:r>
              <a:rPr lang="ja-JP" altLang="en-US" dirty="0" err="1" smtClean="0">
                <a:solidFill>
                  <a:schemeClr val="tx2"/>
                </a:solidFill>
              </a:rPr>
              <a:t>．</a:t>
            </a:r>
            <a:r>
              <a:rPr lang="ja-JP" altLang="en-US" dirty="0" smtClean="0">
                <a:solidFill>
                  <a:schemeClr val="tx2"/>
                </a:solidFill>
              </a:rPr>
              <a:t>事案が発生したら・・・どうする</a:t>
            </a:r>
            <a:endParaRPr lang="en-US" altLang="ja-JP" dirty="0">
              <a:solidFill>
                <a:schemeClr val="tx2"/>
              </a:solidFill>
            </a:endParaRPr>
          </a:p>
          <a:p>
            <a:pPr eaLnBrk="1" hangingPunct="1">
              <a:spcBef>
                <a:spcPct val="30000"/>
              </a:spcBef>
              <a:spcAft>
                <a:spcPct val="30000"/>
              </a:spcAft>
              <a:buFontTx/>
              <a:buNone/>
            </a:pPr>
            <a:r>
              <a:rPr lang="en-US" altLang="ja-JP" dirty="0" smtClean="0">
                <a:solidFill>
                  <a:schemeClr val="tx2"/>
                </a:solidFill>
              </a:rPr>
              <a:t>Ⅵ</a:t>
            </a:r>
            <a:r>
              <a:rPr lang="ja-JP" altLang="en-US" dirty="0" err="1" smtClean="0">
                <a:solidFill>
                  <a:schemeClr val="tx2"/>
                </a:solidFill>
              </a:rPr>
              <a:t>．</a:t>
            </a:r>
            <a:r>
              <a:rPr lang="ja-JP" altLang="en-US" dirty="0">
                <a:solidFill>
                  <a:schemeClr val="tx2"/>
                </a:solidFill>
              </a:rPr>
              <a:t>最後に</a:t>
            </a:r>
          </a:p>
        </p:txBody>
      </p:sp>
      <p:sp>
        <p:nvSpPr>
          <p:cNvPr id="2" name="スライド番号プレースホルダー 1"/>
          <p:cNvSpPr>
            <a:spLocks noGrp="1"/>
          </p:cNvSpPr>
          <p:nvPr>
            <p:ph type="sldNum" sz="quarter" idx="11"/>
          </p:nvPr>
        </p:nvSpPr>
        <p:spPr/>
        <p:txBody>
          <a:bodyPr/>
          <a:lstStyle/>
          <a:p>
            <a:pPr>
              <a:defRPr/>
            </a:pPr>
            <a:fld id="{E8B0ECBA-B7F2-40F0-AE09-DA00C16C4A6A}" type="slidenum">
              <a:rPr lang="en-US" altLang="ja-JP" smtClean="0"/>
              <a:pPr>
                <a:defRPr/>
              </a:pPr>
              <a:t>11</a:t>
            </a:fld>
            <a:endParaRPr lang="en-US" altLang="ja-JP"/>
          </a:p>
        </p:txBody>
      </p:sp>
    </p:spTree>
  </p:cSld>
  <p:clrMapOvr>
    <a:masterClrMapping/>
  </p:clrMapOvr>
  <p:transition>
    <p:strips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10"/>
          </p:nvPr>
        </p:nvSpPr>
        <p:spPr/>
        <p:txBody>
          <a:bodyPr/>
          <a:lstStyle/>
          <a:p>
            <a:pPr>
              <a:defRPr/>
            </a:pPr>
            <a:r>
              <a:rPr lang="ja-JP" altLang="en-US" smtClean="0"/>
              <a:t>危機防止のための研修会</a:t>
            </a:r>
            <a:endParaRPr lang="en-US" altLang="ja-JP" dirty="0"/>
          </a:p>
        </p:txBody>
      </p:sp>
      <p:sp>
        <p:nvSpPr>
          <p:cNvPr id="3" name="Rectangle 2"/>
          <p:cNvSpPr txBox="1">
            <a:spLocks noChangeArrowheads="1"/>
          </p:cNvSpPr>
          <p:nvPr/>
        </p:nvSpPr>
        <p:spPr bwMode="auto">
          <a:xfrm>
            <a:off x="152400" y="152400"/>
            <a:ext cx="7772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3200" kern="1200">
                <a:solidFill>
                  <a:schemeClr val="tx2"/>
                </a:solidFill>
                <a:latin typeface="+mj-lt"/>
                <a:ea typeface="+mj-ea"/>
                <a:cs typeface="+mj-cs"/>
              </a:defRPr>
            </a:lvl1pPr>
            <a:lvl2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2pPr>
            <a:lvl3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3pPr>
            <a:lvl4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4pPr>
            <a:lvl5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5pPr>
            <a:lvl6pPr marL="4572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6pPr>
            <a:lvl7pPr marL="9144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7pPr>
            <a:lvl8pPr marL="13716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8pPr>
            <a:lvl9pPr marL="18288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9pPr>
          </a:lstStyle>
          <a:p>
            <a:pPr eaLnBrk="1" hangingPunct="1"/>
            <a:r>
              <a:rPr lang="en-US" altLang="ja-JP" dirty="0" smtClean="0"/>
              <a:t>Ⅰ.</a:t>
            </a:r>
            <a:r>
              <a:rPr lang="ja-JP" altLang="en-US" dirty="0" smtClean="0"/>
              <a:t>ロータリーの危機管理とは何か</a:t>
            </a:r>
            <a:r>
              <a:rPr lang="en-US" altLang="ja-JP" dirty="0" smtClean="0"/>
              <a:t>?</a:t>
            </a:r>
            <a:endParaRPr lang="ja-JP" altLang="ja-JP" dirty="0" smtClean="0"/>
          </a:p>
        </p:txBody>
      </p:sp>
      <p:sp>
        <p:nvSpPr>
          <p:cNvPr id="4" name="テキスト ボックス 3"/>
          <p:cNvSpPr txBox="1"/>
          <p:nvPr/>
        </p:nvSpPr>
        <p:spPr bwMode="auto">
          <a:xfrm>
            <a:off x="580158" y="1585770"/>
            <a:ext cx="7992888" cy="634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eaLnBrk="1" hangingPunct="1">
              <a:lnSpc>
                <a:spcPct val="110000"/>
              </a:lnSpc>
              <a:spcBef>
                <a:spcPct val="30000"/>
              </a:spcBef>
            </a:pPr>
            <a:r>
              <a:rPr kumimoji="1" lang="ja-JP" altLang="en-US" sz="3200" dirty="0" smtClean="0">
                <a:solidFill>
                  <a:srgbClr val="0000FF"/>
                </a:solidFill>
              </a:rPr>
              <a:t>ロータリーの奉仕には</a:t>
            </a:r>
            <a:r>
              <a:rPr kumimoji="1" lang="en-US" altLang="ja-JP" sz="3200" dirty="0" smtClean="0">
                <a:solidFill>
                  <a:srgbClr val="0000FF"/>
                </a:solidFill>
              </a:rPr>
              <a:t>…</a:t>
            </a:r>
            <a:r>
              <a:rPr kumimoji="1" lang="ja-JP" altLang="en-US" sz="3200" dirty="0" smtClean="0">
                <a:solidFill>
                  <a:srgbClr val="0000FF"/>
                </a:solidFill>
              </a:rPr>
              <a:t>　　　２種類あります</a:t>
            </a:r>
            <a:endParaRPr kumimoji="1" lang="en-US" altLang="ja-JP" sz="3200" dirty="0" smtClean="0">
              <a:solidFill>
                <a:srgbClr val="0000FF"/>
              </a:solidFill>
            </a:endParaRPr>
          </a:p>
        </p:txBody>
      </p:sp>
      <p:sp>
        <p:nvSpPr>
          <p:cNvPr id="5" name="テキスト ボックス 4"/>
          <p:cNvSpPr txBox="1"/>
          <p:nvPr/>
        </p:nvSpPr>
        <p:spPr bwMode="auto">
          <a:xfrm>
            <a:off x="906252" y="2420888"/>
            <a:ext cx="7266148"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eaLnBrk="1" hangingPunct="1">
              <a:lnSpc>
                <a:spcPct val="110000"/>
              </a:lnSpc>
              <a:spcBef>
                <a:spcPct val="30000"/>
              </a:spcBef>
            </a:pPr>
            <a:r>
              <a:rPr lang="ja-JP" altLang="en-US" sz="3200" b="1" dirty="0" smtClean="0">
                <a:solidFill>
                  <a:srgbClr val="FF00FF"/>
                </a:solidFill>
              </a:rPr>
              <a:t>１．各ロータリークラブで企画された、</a:t>
            </a:r>
            <a:endParaRPr lang="en-US" altLang="ja-JP" sz="3200" b="1" dirty="0" smtClean="0">
              <a:solidFill>
                <a:srgbClr val="FF00FF"/>
              </a:solidFill>
            </a:endParaRPr>
          </a:p>
          <a:p>
            <a:pPr eaLnBrk="1" hangingPunct="1">
              <a:lnSpc>
                <a:spcPct val="110000"/>
              </a:lnSpc>
              <a:spcBef>
                <a:spcPct val="30000"/>
              </a:spcBef>
            </a:pPr>
            <a:r>
              <a:rPr lang="ja-JP" altLang="en-US" sz="3200" b="1" dirty="0" smtClean="0">
                <a:solidFill>
                  <a:srgbClr val="FF00FF"/>
                </a:solidFill>
              </a:rPr>
              <a:t>　　 各種</a:t>
            </a:r>
            <a:r>
              <a:rPr lang="ja-JP" altLang="en-US" sz="3200" b="1" dirty="0">
                <a:solidFill>
                  <a:srgbClr val="FF00FF"/>
                </a:solidFill>
              </a:rPr>
              <a:t>奉仕</a:t>
            </a:r>
            <a:r>
              <a:rPr lang="ja-JP" altLang="en-US" sz="3200" b="1" dirty="0" smtClean="0">
                <a:solidFill>
                  <a:srgbClr val="FF00FF"/>
                </a:solidFill>
              </a:rPr>
              <a:t>プロジェクト</a:t>
            </a:r>
            <a:endParaRPr kumimoji="1" lang="ja-JP" altLang="en-US" sz="3200" b="1" dirty="0" smtClean="0">
              <a:solidFill>
                <a:srgbClr val="FF00FF"/>
              </a:solidFill>
            </a:endParaRPr>
          </a:p>
        </p:txBody>
      </p:sp>
      <p:sp>
        <p:nvSpPr>
          <p:cNvPr id="6" name="テキスト ボックス 5"/>
          <p:cNvSpPr txBox="1"/>
          <p:nvPr/>
        </p:nvSpPr>
        <p:spPr bwMode="auto">
          <a:xfrm>
            <a:off x="943528" y="3933056"/>
            <a:ext cx="7804936"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eaLnBrk="1" hangingPunct="1">
              <a:lnSpc>
                <a:spcPct val="110000"/>
              </a:lnSpc>
              <a:spcBef>
                <a:spcPct val="30000"/>
              </a:spcBef>
            </a:pPr>
            <a:r>
              <a:rPr lang="ja-JP" altLang="en-US" sz="3200" b="1" dirty="0" smtClean="0">
                <a:solidFill>
                  <a:srgbClr val="FF0000"/>
                </a:solidFill>
              </a:rPr>
              <a:t>２．国際ロータリーの規定下で行われる</a:t>
            </a:r>
            <a:endParaRPr lang="en-US" altLang="ja-JP" sz="3200" b="1" dirty="0" smtClean="0">
              <a:solidFill>
                <a:srgbClr val="FF0000"/>
              </a:solidFill>
            </a:endParaRPr>
          </a:p>
          <a:p>
            <a:pPr eaLnBrk="1" hangingPunct="1">
              <a:lnSpc>
                <a:spcPct val="110000"/>
              </a:lnSpc>
              <a:spcBef>
                <a:spcPct val="30000"/>
              </a:spcBef>
            </a:pPr>
            <a:r>
              <a:rPr kumimoji="1" lang="ja-JP" altLang="en-US" sz="3200" b="1" dirty="0">
                <a:solidFill>
                  <a:srgbClr val="FF0000"/>
                </a:solidFill>
              </a:rPr>
              <a:t>　</a:t>
            </a:r>
            <a:r>
              <a:rPr kumimoji="1" lang="ja-JP" altLang="en-US" sz="3200" b="1" dirty="0" smtClean="0">
                <a:solidFill>
                  <a:srgbClr val="FF0000"/>
                </a:solidFill>
              </a:rPr>
              <a:t>　青少年奉仕・（米山）・Ｒ財団プログラム</a:t>
            </a:r>
          </a:p>
        </p:txBody>
      </p:sp>
      <p:sp>
        <p:nvSpPr>
          <p:cNvPr id="7" name="スライド番号プレースホルダー 6"/>
          <p:cNvSpPr>
            <a:spLocks noGrp="1"/>
          </p:cNvSpPr>
          <p:nvPr>
            <p:ph type="sldNum" sz="quarter" idx="11"/>
          </p:nvPr>
        </p:nvSpPr>
        <p:spPr/>
        <p:txBody>
          <a:bodyPr/>
          <a:lstStyle/>
          <a:p>
            <a:pPr>
              <a:defRPr/>
            </a:pPr>
            <a:fld id="{E8B0ECBA-B7F2-40F0-AE09-DA00C16C4A6A}" type="slidenum">
              <a:rPr lang="en-US" altLang="ja-JP" smtClean="0"/>
              <a:pPr>
                <a:defRPr/>
              </a:pPr>
              <a:t>12</a:t>
            </a:fld>
            <a:endParaRPr lang="en-US" altLang="ja-JP"/>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544" y="1530262"/>
            <a:ext cx="9217024" cy="4851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正方形/長方形 9"/>
          <p:cNvSpPr/>
          <p:nvPr/>
        </p:nvSpPr>
        <p:spPr>
          <a:xfrm rot="19371913">
            <a:off x="-13586" y="2629678"/>
            <a:ext cx="8355172" cy="1446550"/>
          </a:xfrm>
          <a:prstGeom prst="rect">
            <a:avLst/>
          </a:prstGeom>
          <a:noFill/>
        </p:spPr>
        <p:txBody>
          <a:bodyPr wrap="none" lIns="91440" tIns="45720" rIns="91440" bIns="45720">
            <a:spAutoFit/>
          </a:bodyPr>
          <a:lstStyle/>
          <a:p>
            <a:pPr algn="ctr"/>
            <a:r>
              <a:rPr lang="ja-JP" altLang="en-US" sz="4400"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ともに</a:t>
            </a:r>
            <a:r>
              <a:rPr lang="ja-JP" altLang="en-US" sz="4400" b="1"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、ロータリー章典</a:t>
            </a:r>
            <a:r>
              <a:rPr lang="ja-JP" altLang="en-US" sz="4400"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で</a:t>
            </a:r>
            <a:endParaRPr lang="en-US" altLang="ja-JP" sz="4400"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endParaRPr>
          </a:p>
          <a:p>
            <a:pPr algn="ctr"/>
            <a:r>
              <a:rPr lang="ja-JP" altLang="en-US" sz="4400"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奉仕活動に枠がはめられています</a:t>
            </a:r>
            <a:endParaRPr lang="ja-JP" altLang="en-US" sz="4400" b="1"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531951366"/>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スライド番号プレースホルダー 2"/>
          <p:cNvSpPr>
            <a:spLocks noGrp="1"/>
          </p:cNvSpPr>
          <p:nvPr>
            <p:ph type="sldNum" sz="quarter" idx="11"/>
          </p:nvPr>
        </p:nvSpPr>
        <p:spPr>
          <a:noFill/>
        </p:spPr>
        <p:txBody>
          <a:bodyP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spcBef>
                <a:spcPct val="0"/>
              </a:spcBef>
              <a:buFontTx/>
              <a:buNone/>
            </a:pPr>
            <a:fld id="{55697E23-5D51-4FDD-949E-450B45FA9152}" type="slidenum">
              <a:rPr lang="en-US" altLang="ja-JP" sz="1400" smtClean="0">
                <a:solidFill>
                  <a:srgbClr val="0000FF"/>
                </a:solidFill>
                <a:latin typeface="ＭＳ Ｐゴシック" panose="020B0600070205080204" pitchFamily="50" charset="-128"/>
                <a:ea typeface="ＭＳ Ｐゴシック" panose="020B0600070205080204" pitchFamily="50" charset="-128"/>
              </a:rPr>
              <a:pPr>
                <a:spcBef>
                  <a:spcPct val="0"/>
                </a:spcBef>
                <a:buFontTx/>
                <a:buNone/>
              </a:pPr>
              <a:t>13</a:t>
            </a:fld>
            <a:endParaRPr lang="en-US" altLang="ja-JP" sz="1400" smtClean="0">
              <a:solidFill>
                <a:srgbClr val="0000FF"/>
              </a:solidFill>
              <a:latin typeface="ＭＳ Ｐゴシック" panose="020B0600070205080204" pitchFamily="50" charset="-128"/>
              <a:ea typeface="ＭＳ Ｐゴシック" panose="020B0600070205080204" pitchFamily="50" charset="-128"/>
            </a:endParaRPr>
          </a:p>
        </p:txBody>
      </p:sp>
      <p:sp>
        <p:nvSpPr>
          <p:cNvPr id="6" name="タイトル 1"/>
          <p:cNvSpPr txBox="1">
            <a:spLocks/>
          </p:cNvSpPr>
          <p:nvPr/>
        </p:nvSpPr>
        <p:spPr>
          <a:xfrm>
            <a:off x="457200" y="8461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ja-JP" altLang="en-US" sz="2800" b="0" i="0" u="none" strike="noStrike" kern="1200" cap="none" spc="0" normalizeH="0" baseline="0" noProof="0" dirty="0">
              <a:ln>
                <a:noFill/>
              </a:ln>
              <a:solidFill>
                <a:srgbClr val="0000FF"/>
              </a:solidFill>
              <a:effectLst/>
              <a:uLnTx/>
              <a:uFillTx/>
              <a:latin typeface="Calibri"/>
              <a:ea typeface="ＭＳ Ｐゴシック"/>
              <a:cs typeface="+mj-cs"/>
            </a:endParaRPr>
          </a:p>
        </p:txBody>
      </p:sp>
      <p:sp>
        <p:nvSpPr>
          <p:cNvPr id="7" name="コンテンツ プレースホルダー 2"/>
          <p:cNvSpPr txBox="1">
            <a:spLocks/>
          </p:cNvSpPr>
          <p:nvPr/>
        </p:nvSpPr>
        <p:spPr>
          <a:xfrm>
            <a:off x="457200" y="2996952"/>
            <a:ext cx="8507288" cy="373387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en-US" altLang="ja-JP" sz="2400" i="0" u="none" strike="noStrike" kern="1200" cap="none" spc="0" normalizeH="0" baseline="0" noProof="0" dirty="0" smtClean="0">
                <a:ln>
                  <a:noFill/>
                </a:ln>
                <a:solidFill>
                  <a:sysClr val="windowText" lastClr="000000"/>
                </a:solidFill>
                <a:effectLst/>
                <a:uLnTx/>
                <a:uFillTx/>
                <a:latin typeface="Calibri"/>
                <a:ea typeface="ＭＳ Ｐゴシック"/>
                <a:cs typeface="+mn-cs"/>
              </a:rPr>
              <a:t>2.100. 	</a:t>
            </a:r>
            <a:r>
              <a:rPr kumimoji="1" lang="ja-JP" altLang="en-US" sz="2400" i="0" u="none" strike="noStrike" kern="1200" cap="none" spc="0" normalizeH="0" baseline="0" noProof="0" dirty="0" smtClean="0">
                <a:ln>
                  <a:noFill/>
                </a:ln>
                <a:solidFill>
                  <a:sysClr val="windowText" lastClr="000000"/>
                </a:solidFill>
                <a:effectLst/>
                <a:uLnTx/>
                <a:uFillTx/>
                <a:latin typeface="Calibri"/>
                <a:ea typeface="ＭＳ Ｐゴシック"/>
                <a:cs typeface="+mn-cs"/>
              </a:rPr>
              <a:t>  青少年の保護</a:t>
            </a:r>
            <a:endParaRPr kumimoji="1" lang="en-US" altLang="ja-JP" sz="2400" i="0" u="none" strike="noStrike" kern="1200" cap="none" spc="0" normalizeH="0" baseline="0" noProof="0" dirty="0" smtClean="0">
              <a:ln>
                <a:noFill/>
              </a:ln>
              <a:solidFill>
                <a:sysClr val="windowText" lastClr="000000"/>
              </a:solidFill>
              <a:effectLst/>
              <a:uLnTx/>
              <a:uFillTx/>
              <a:latin typeface="Calibri"/>
              <a:ea typeface="ＭＳ Ｐゴシック"/>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en-US" altLang="ja-JP" sz="2400" i="0" u="none" strike="noStrike" kern="1200" cap="none" spc="0" normalizeH="0" baseline="0" noProof="0" dirty="0" smtClean="0">
                <a:ln>
                  <a:noFill/>
                </a:ln>
                <a:solidFill>
                  <a:sysClr val="windowText" lastClr="000000"/>
                </a:solidFill>
                <a:effectLst/>
                <a:uLnTx/>
                <a:uFillTx/>
                <a:latin typeface="Calibri"/>
                <a:ea typeface="ＭＳ Ｐゴシック"/>
                <a:cs typeface="+mn-cs"/>
              </a:rPr>
              <a:t>2.100.1</a:t>
            </a:r>
            <a:r>
              <a:rPr kumimoji="1" lang="ja-JP" altLang="en-US" sz="2400" i="0" u="none" strike="noStrike" kern="1200" cap="none" spc="0" normalizeH="0" baseline="0" noProof="0" dirty="0" smtClean="0">
                <a:ln>
                  <a:noFill/>
                </a:ln>
                <a:solidFill>
                  <a:sysClr val="windowText" lastClr="000000"/>
                </a:solidFill>
                <a:effectLst/>
                <a:uLnTx/>
                <a:uFillTx/>
                <a:latin typeface="Calibri"/>
                <a:ea typeface="ＭＳ Ｐゴシック"/>
                <a:cs typeface="+mn-cs"/>
              </a:rPr>
              <a:t> </a:t>
            </a:r>
            <a:r>
              <a:rPr kumimoji="1" lang="en-US" altLang="ja-JP" sz="2400" i="0" u="none" strike="noStrike" kern="1200" cap="none" spc="0" normalizeH="0" baseline="0" noProof="0" dirty="0" smtClean="0">
                <a:ln>
                  <a:noFill/>
                </a:ln>
                <a:solidFill>
                  <a:sysClr val="windowText" lastClr="000000"/>
                </a:solidFill>
                <a:effectLst/>
                <a:uLnTx/>
                <a:uFillTx/>
                <a:latin typeface="Calibri"/>
                <a:ea typeface="ＭＳ Ｐゴシック"/>
                <a:cs typeface="+mn-cs"/>
              </a:rPr>
              <a:t> </a:t>
            </a:r>
            <a:r>
              <a:rPr kumimoji="1" lang="ja-JP" altLang="en-US" sz="2400" i="0" u="none" strike="noStrike" kern="1200" cap="none" spc="0" normalizeH="0" baseline="0" noProof="0" dirty="0" smtClean="0">
                <a:ln>
                  <a:noFill/>
                </a:ln>
                <a:solidFill>
                  <a:sysClr val="windowText" lastClr="000000"/>
                </a:solidFill>
                <a:effectLst/>
                <a:uLnTx/>
                <a:uFillTx/>
                <a:latin typeface="Calibri"/>
                <a:ea typeface="ＭＳ Ｐゴシック"/>
                <a:cs typeface="+mn-cs"/>
              </a:rPr>
              <a:t>青少年と接する際の行動規範に関する声明</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2000" b="1" i="0" u="none" strike="noStrike" kern="1200" cap="none" spc="0" normalizeH="0" baseline="0" noProof="0" dirty="0" smtClean="0">
                <a:ln>
                  <a:noFill/>
                </a:ln>
                <a:solidFill>
                  <a:sysClr val="windowText" lastClr="000000"/>
                </a:solidFill>
                <a:effectLst/>
                <a:uLnTx/>
                <a:uFillTx/>
                <a:latin typeface="Calibri"/>
                <a:ea typeface="ＭＳ Ｐゴシック"/>
              </a:rPr>
              <a:t>　　             国際ロータリーは、</a:t>
            </a:r>
            <a:endParaRPr kumimoji="1" lang="en-US" altLang="ja-JP" sz="2000" b="1" i="0" u="none" strike="noStrike" kern="1200" cap="none" spc="0" normalizeH="0" baseline="0" noProof="0" dirty="0" smtClean="0">
              <a:ln>
                <a:noFill/>
              </a:ln>
              <a:solidFill>
                <a:sysClr val="windowText" lastClr="000000"/>
              </a:solidFill>
              <a:effectLst/>
              <a:uLnTx/>
              <a:uFillTx/>
              <a:latin typeface="Calibri"/>
              <a:ea typeface="ＭＳ Ｐゴシック"/>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ja-JP" altLang="en-US" sz="2000" b="1" dirty="0">
                <a:solidFill>
                  <a:sysClr val="windowText" lastClr="000000"/>
                </a:solidFill>
                <a:latin typeface="Calibri"/>
                <a:ea typeface="ＭＳ Ｐゴシック"/>
              </a:rPr>
              <a:t>　</a:t>
            </a:r>
            <a:r>
              <a:rPr lang="ja-JP" altLang="en-US" sz="2000" b="1" dirty="0" smtClean="0">
                <a:solidFill>
                  <a:sysClr val="windowText" lastClr="000000"/>
                </a:solidFill>
                <a:latin typeface="Calibri"/>
                <a:ea typeface="ＭＳ Ｐゴシック"/>
              </a:rPr>
              <a:t>　　　                </a:t>
            </a:r>
            <a:r>
              <a:rPr kumimoji="1" lang="ja-JP" altLang="en-US" sz="2000" b="1" i="0" u="none" strike="noStrike" kern="1200" cap="none" spc="0" normalizeH="0" baseline="0" noProof="0" dirty="0" smtClean="0">
                <a:ln>
                  <a:noFill/>
                </a:ln>
                <a:solidFill>
                  <a:srgbClr val="FF0000"/>
                </a:solidFill>
                <a:effectLst/>
                <a:uLnTx/>
                <a:uFillTx/>
                <a:latin typeface="Calibri"/>
                <a:ea typeface="ＭＳ Ｐゴシック"/>
              </a:rPr>
              <a:t>ロータリーの活動に参加するすべての　</a:t>
            </a:r>
            <a:endParaRPr kumimoji="1" lang="en-US" altLang="ja-JP" sz="2000" b="1" i="0" u="none" strike="noStrike" kern="1200" cap="none" spc="0" normalizeH="0" baseline="0" noProof="0" dirty="0" smtClean="0">
              <a:ln>
                <a:noFill/>
              </a:ln>
              <a:solidFill>
                <a:srgbClr val="FF0000"/>
              </a:solidFill>
              <a:effectLst/>
              <a:uLnTx/>
              <a:uFillTx/>
              <a:latin typeface="Calibri"/>
              <a:ea typeface="ＭＳ Ｐゴシック"/>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ja-JP" altLang="en-US" sz="2000" b="1" noProof="0" dirty="0" smtClean="0">
                <a:solidFill>
                  <a:srgbClr val="FF0000"/>
                </a:solidFill>
                <a:latin typeface="Calibri"/>
                <a:ea typeface="ＭＳ Ｐゴシック"/>
              </a:rPr>
              <a:t>　　　　                </a:t>
            </a:r>
            <a:r>
              <a:rPr kumimoji="1" lang="ja-JP" altLang="en-US" sz="2000" b="1" i="0" u="none" strike="noStrike" kern="1200" cap="none" spc="0" normalizeH="0" baseline="0" noProof="0" dirty="0" smtClean="0">
                <a:ln>
                  <a:noFill/>
                </a:ln>
                <a:solidFill>
                  <a:srgbClr val="FF0000"/>
                </a:solidFill>
                <a:effectLst/>
                <a:uLnTx/>
                <a:uFillTx/>
                <a:latin typeface="Calibri"/>
                <a:ea typeface="ＭＳ Ｐゴシック"/>
              </a:rPr>
              <a:t>青少年のために　　・・・・・・・・　　</a:t>
            </a:r>
            <a:endParaRPr kumimoji="1" lang="en-US" altLang="ja-JP" sz="2000" b="1" i="0" u="none" strike="noStrike" kern="1200" cap="none" spc="0" normalizeH="0" baseline="0" noProof="0" dirty="0" smtClean="0">
              <a:ln>
                <a:noFill/>
              </a:ln>
              <a:solidFill>
                <a:srgbClr val="FF0000"/>
              </a:solidFill>
              <a:effectLst/>
              <a:uLnTx/>
              <a:uFillTx/>
              <a:latin typeface="Calibri"/>
              <a:ea typeface="ＭＳ Ｐゴシック"/>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ja-JP" altLang="en-US" sz="2000" b="1" dirty="0">
                <a:solidFill>
                  <a:srgbClr val="FF0000"/>
                </a:solidFill>
                <a:latin typeface="Calibri"/>
                <a:ea typeface="ＭＳ Ｐゴシック"/>
              </a:rPr>
              <a:t>　</a:t>
            </a:r>
            <a:r>
              <a:rPr lang="ja-JP" altLang="en-US" sz="2000" b="1" dirty="0" smtClean="0">
                <a:solidFill>
                  <a:srgbClr val="FF0000"/>
                </a:solidFill>
                <a:latin typeface="Calibri"/>
                <a:ea typeface="ＭＳ Ｐゴシック"/>
              </a:rPr>
              <a:t>　             </a:t>
            </a:r>
            <a:r>
              <a:rPr kumimoji="1" lang="ja-JP" altLang="en-US" sz="2000" b="1" i="0" u="none" strike="noStrike" kern="1200" cap="none" spc="0" normalizeH="0" baseline="0" noProof="0" dirty="0" smtClean="0">
                <a:ln>
                  <a:noFill/>
                </a:ln>
                <a:solidFill>
                  <a:srgbClr val="FF0000"/>
                </a:solidFill>
                <a:effectLst/>
                <a:uLnTx/>
                <a:uFillTx/>
                <a:latin typeface="Calibri"/>
                <a:ea typeface="ＭＳ Ｐゴシック"/>
              </a:rPr>
              <a:t>最善を</a:t>
            </a:r>
            <a:r>
              <a:rPr lang="ja-JP" altLang="en-US" sz="2000" b="1" noProof="0" dirty="0">
                <a:solidFill>
                  <a:srgbClr val="FF0000"/>
                </a:solidFill>
                <a:latin typeface="Calibri"/>
                <a:ea typeface="ＭＳ Ｐゴシック"/>
              </a:rPr>
              <a:t>尽</a:t>
            </a:r>
            <a:r>
              <a:rPr lang="ja-JP" altLang="en-US" sz="2000" b="1" noProof="0" dirty="0" smtClean="0">
                <a:solidFill>
                  <a:srgbClr val="FF0000"/>
                </a:solidFill>
                <a:latin typeface="Calibri"/>
                <a:ea typeface="ＭＳ Ｐゴシック"/>
              </a:rPr>
              <a:t>くす</a:t>
            </a:r>
            <a:r>
              <a:rPr kumimoji="1" lang="ja-JP" altLang="en-US" sz="2000" b="1" i="0" u="none" strike="noStrike" kern="1200" cap="none" spc="0" normalizeH="0" baseline="0" noProof="0" dirty="0" smtClean="0">
                <a:ln>
                  <a:noFill/>
                </a:ln>
                <a:solidFill>
                  <a:srgbClr val="FF0000"/>
                </a:solidFill>
                <a:effectLst/>
                <a:uLnTx/>
                <a:uFillTx/>
                <a:latin typeface="Calibri"/>
                <a:ea typeface="ＭＳ Ｐゴシック"/>
              </a:rPr>
              <a:t>責任がある</a:t>
            </a:r>
            <a:r>
              <a:rPr kumimoji="1" lang="ja-JP" altLang="en-US" sz="2200" b="1" i="0" u="none" strike="noStrike" kern="1200" cap="none" spc="0" normalizeH="0" baseline="0" noProof="0" dirty="0" smtClean="0">
                <a:ln>
                  <a:noFill/>
                </a:ln>
                <a:solidFill>
                  <a:sysClr val="windowText" lastClr="000000"/>
                </a:solidFill>
                <a:effectLst/>
                <a:uLnTx/>
                <a:uFillTx/>
                <a:latin typeface="Calibri"/>
                <a:ea typeface="ＭＳ Ｐゴシック"/>
                <a:cs typeface="+mn-cs"/>
              </a:rPr>
              <a:t>　</a:t>
            </a:r>
            <a:r>
              <a:rPr kumimoji="1" lang="ja-JP" altLang="en-US" sz="1600" b="1" i="0" u="none" strike="noStrike" kern="1200" cap="none" spc="0" normalizeH="0" baseline="0" noProof="0" dirty="0" smtClean="0">
                <a:ln>
                  <a:noFill/>
                </a:ln>
                <a:solidFill>
                  <a:sysClr val="windowText" lastClr="000000"/>
                </a:solidFill>
                <a:effectLst/>
                <a:uLnTx/>
                <a:uFillTx/>
                <a:latin typeface="Calibri"/>
                <a:ea typeface="ＭＳ Ｐゴシック"/>
                <a:cs typeface="+mn-cs"/>
              </a:rPr>
              <a:t>（</a:t>
            </a:r>
            <a:r>
              <a:rPr kumimoji="1" lang="en-US" altLang="ja-JP" sz="1600" b="1" i="0" u="none" strike="noStrike" kern="1200" cap="none" spc="0" normalizeH="0" baseline="0" noProof="0" dirty="0" smtClean="0">
                <a:ln>
                  <a:noFill/>
                </a:ln>
                <a:solidFill>
                  <a:sysClr val="windowText" lastClr="000000"/>
                </a:solidFill>
                <a:effectLst/>
                <a:uLnTx/>
                <a:uFillTx/>
                <a:latin typeface="Calibri"/>
                <a:ea typeface="ＭＳ Ｐゴシック"/>
                <a:cs typeface="+mn-cs"/>
              </a:rPr>
              <a:t>2006</a:t>
            </a:r>
            <a:r>
              <a:rPr kumimoji="1" lang="ja-JP" altLang="en-US" sz="1600" b="1" i="0" u="none" strike="noStrike" kern="1200" cap="none" spc="0" normalizeH="0" baseline="0" noProof="0" dirty="0" smtClean="0">
                <a:ln>
                  <a:noFill/>
                </a:ln>
                <a:solidFill>
                  <a:sysClr val="windowText" lastClr="000000"/>
                </a:solidFill>
                <a:effectLst/>
                <a:uLnTx/>
                <a:uFillTx/>
                <a:latin typeface="Calibri"/>
                <a:ea typeface="ＭＳ Ｐゴシック"/>
                <a:cs typeface="+mn-cs"/>
              </a:rPr>
              <a:t>年</a:t>
            </a:r>
            <a:r>
              <a:rPr kumimoji="1" lang="en-US" altLang="ja-JP" sz="1600" b="1" i="0" u="none" strike="noStrike" kern="1200" cap="none" spc="0" normalizeH="0" baseline="0" noProof="0" dirty="0" smtClean="0">
                <a:ln>
                  <a:noFill/>
                </a:ln>
                <a:solidFill>
                  <a:sysClr val="windowText" lastClr="000000"/>
                </a:solidFill>
                <a:effectLst/>
                <a:uLnTx/>
                <a:uFillTx/>
                <a:latin typeface="Calibri"/>
                <a:ea typeface="ＭＳ Ｐゴシック"/>
                <a:cs typeface="+mn-cs"/>
              </a:rPr>
              <a:t>11</a:t>
            </a:r>
            <a:r>
              <a:rPr kumimoji="1" lang="ja-JP" altLang="en-US" sz="1600" b="1" i="0" u="none" strike="noStrike" kern="1200" cap="none" spc="0" normalizeH="0" baseline="0" noProof="0" dirty="0" smtClean="0">
                <a:ln>
                  <a:noFill/>
                </a:ln>
                <a:solidFill>
                  <a:sysClr val="windowText" lastClr="000000"/>
                </a:solidFill>
                <a:effectLst/>
                <a:uLnTx/>
                <a:uFillTx/>
                <a:latin typeface="Calibri"/>
                <a:ea typeface="ＭＳ Ｐゴシック"/>
                <a:cs typeface="+mn-cs"/>
              </a:rPr>
              <a:t>月理事会会合、決定</a:t>
            </a:r>
            <a:r>
              <a:rPr kumimoji="1" lang="en-US" altLang="ja-JP" sz="1600" b="1" i="0" u="none" strike="noStrike" kern="1200" cap="none" spc="0" normalizeH="0" baseline="0" noProof="0" dirty="0" smtClean="0">
                <a:ln>
                  <a:noFill/>
                </a:ln>
                <a:solidFill>
                  <a:sysClr val="windowText" lastClr="000000"/>
                </a:solidFill>
                <a:effectLst/>
                <a:uLnTx/>
                <a:uFillTx/>
                <a:latin typeface="Calibri"/>
                <a:ea typeface="ＭＳ Ｐゴシック"/>
                <a:cs typeface="+mn-cs"/>
              </a:rPr>
              <a:t>72</a:t>
            </a:r>
            <a:r>
              <a:rPr kumimoji="1" lang="ja-JP" altLang="en-US" sz="1600" b="1" i="0" u="none" strike="noStrike" kern="1200" cap="none" spc="0" normalizeH="0" baseline="0" noProof="0" dirty="0" smtClean="0">
                <a:ln>
                  <a:noFill/>
                </a:ln>
                <a:solidFill>
                  <a:sysClr val="windowText" lastClr="000000"/>
                </a:solidFill>
                <a:effectLst/>
                <a:uLnTx/>
                <a:uFillTx/>
                <a:latin typeface="Calibri"/>
                <a:ea typeface="ＭＳ Ｐゴシック"/>
                <a:cs typeface="+mn-cs"/>
              </a:rPr>
              <a:t>号）。</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1" lang="en-US" altLang="ja-JP" sz="2600" b="1" i="0" u="none" strike="noStrike" kern="1200" cap="none" spc="0" normalizeH="0" baseline="0" noProof="0" dirty="0" smtClean="0">
              <a:ln>
                <a:noFill/>
              </a:ln>
              <a:solidFill>
                <a:sysClr val="windowText" lastClr="000000"/>
              </a:solidFill>
              <a:effectLst/>
              <a:uLnTx/>
              <a:uFillTx/>
              <a:latin typeface="Calibri"/>
              <a:ea typeface="ＭＳ Ｐゴシック"/>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1900" b="1" i="0" u="none" strike="noStrike" kern="1200" cap="none" spc="0" normalizeH="0" baseline="0" noProof="0" dirty="0" smtClean="0">
                <a:ln>
                  <a:noFill/>
                </a:ln>
                <a:solidFill>
                  <a:sysClr val="windowText" lastClr="000000"/>
                </a:solidFill>
                <a:effectLst/>
                <a:uLnTx/>
                <a:uFillTx/>
                <a:latin typeface="Calibri"/>
                <a:ea typeface="ＭＳ Ｐゴシック"/>
                <a:cs typeface="+mn-cs"/>
              </a:rPr>
              <a:t>　　　　　出典： </a:t>
            </a:r>
            <a:r>
              <a:rPr kumimoji="1" lang="en-US" altLang="ja-JP" sz="1900" b="1" i="0" u="none" strike="noStrike" kern="1200" cap="none" spc="0" normalizeH="0" baseline="0" noProof="0" dirty="0" smtClean="0">
                <a:ln>
                  <a:noFill/>
                </a:ln>
                <a:solidFill>
                  <a:sysClr val="windowText" lastClr="000000"/>
                </a:solidFill>
                <a:effectLst/>
                <a:uLnTx/>
                <a:uFillTx/>
                <a:latin typeface="Calibri"/>
                <a:ea typeface="ＭＳ Ｐゴシック"/>
                <a:cs typeface="+mn-cs"/>
              </a:rPr>
              <a:t>2002 </a:t>
            </a:r>
            <a:r>
              <a:rPr kumimoji="1" lang="ja-JP" altLang="en-US" sz="1900" b="1" i="0" u="none" strike="noStrike" kern="1200" cap="none" spc="0" normalizeH="0" baseline="0" noProof="0" dirty="0" smtClean="0">
                <a:ln>
                  <a:noFill/>
                </a:ln>
                <a:solidFill>
                  <a:sysClr val="windowText" lastClr="000000"/>
                </a:solidFill>
                <a:effectLst/>
                <a:uLnTx/>
                <a:uFillTx/>
                <a:latin typeface="Calibri"/>
                <a:ea typeface="ＭＳ Ｐゴシック"/>
                <a:cs typeface="+mn-cs"/>
              </a:rPr>
              <a:t>年</a:t>
            </a:r>
            <a:r>
              <a:rPr kumimoji="1" lang="en-US" altLang="ja-JP" sz="1900" b="1" i="0" u="none" strike="noStrike" kern="1200" cap="none" spc="0" normalizeH="0" baseline="0" noProof="0" dirty="0" smtClean="0">
                <a:ln>
                  <a:noFill/>
                </a:ln>
                <a:solidFill>
                  <a:sysClr val="windowText" lastClr="000000"/>
                </a:solidFill>
                <a:effectLst/>
                <a:uLnTx/>
                <a:uFillTx/>
                <a:latin typeface="Calibri"/>
                <a:ea typeface="ＭＳ Ｐゴシック"/>
                <a:cs typeface="+mn-cs"/>
              </a:rPr>
              <a:t>11</a:t>
            </a:r>
            <a:r>
              <a:rPr kumimoji="1" lang="ja-JP" altLang="en-US" sz="1900" b="1" i="0" u="none" strike="noStrike" kern="1200" cap="none" spc="0" normalizeH="0" baseline="0" noProof="0" dirty="0" smtClean="0">
                <a:ln>
                  <a:noFill/>
                </a:ln>
                <a:solidFill>
                  <a:sysClr val="windowText" lastClr="000000"/>
                </a:solidFill>
                <a:effectLst/>
                <a:uLnTx/>
                <a:uFillTx/>
                <a:latin typeface="Calibri"/>
                <a:ea typeface="ＭＳ Ｐゴシック"/>
                <a:cs typeface="+mn-cs"/>
              </a:rPr>
              <a:t>月理事会会合、決定</a:t>
            </a:r>
            <a:r>
              <a:rPr kumimoji="1" lang="en-US" altLang="ja-JP" sz="1900" b="1" i="0" u="none" strike="noStrike" kern="1200" cap="none" spc="0" normalizeH="0" baseline="0" noProof="0" dirty="0" smtClean="0">
                <a:ln>
                  <a:noFill/>
                </a:ln>
                <a:solidFill>
                  <a:sysClr val="windowText" lastClr="000000"/>
                </a:solidFill>
                <a:effectLst/>
                <a:uLnTx/>
                <a:uFillTx/>
                <a:latin typeface="Calibri"/>
                <a:ea typeface="ＭＳ Ｐゴシック"/>
                <a:cs typeface="+mn-cs"/>
              </a:rPr>
              <a:t>98</a:t>
            </a:r>
            <a:r>
              <a:rPr kumimoji="1" lang="ja-JP" altLang="en-US" sz="1900" b="1" i="0" u="none" strike="noStrike" kern="1200" cap="none" spc="0" normalizeH="0" baseline="0" noProof="0" dirty="0" smtClean="0">
                <a:ln>
                  <a:noFill/>
                </a:ln>
                <a:solidFill>
                  <a:sysClr val="windowText" lastClr="000000"/>
                </a:solidFill>
                <a:effectLst/>
                <a:uLnTx/>
                <a:uFillTx/>
                <a:latin typeface="Calibri"/>
                <a:ea typeface="ＭＳ Ｐゴシック"/>
                <a:cs typeface="+mn-cs"/>
              </a:rPr>
              <a:t>号。</a:t>
            </a:r>
            <a:endParaRPr kumimoji="1" lang="en-US" altLang="ja-JP" sz="1900" b="1" i="0" u="none" strike="noStrike" kern="1200" cap="none" spc="0" normalizeH="0" baseline="0" noProof="0" dirty="0" smtClean="0">
              <a:ln>
                <a:noFill/>
              </a:ln>
              <a:solidFill>
                <a:sysClr val="windowText" lastClr="000000"/>
              </a:solidFill>
              <a:effectLst/>
              <a:uLnTx/>
              <a:uFillTx/>
              <a:latin typeface="Calibri"/>
              <a:ea typeface="ＭＳ Ｐゴシック"/>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1900" b="1" i="0" u="none" strike="noStrike" kern="1200" cap="none" spc="0" normalizeH="0" baseline="0" noProof="0" dirty="0" smtClean="0">
                <a:ln>
                  <a:noFill/>
                </a:ln>
                <a:solidFill>
                  <a:sysClr val="windowText" lastClr="000000"/>
                </a:solidFill>
                <a:effectLst/>
                <a:uLnTx/>
                <a:uFillTx/>
                <a:latin typeface="Calibri"/>
                <a:ea typeface="ＭＳ Ｐゴシック"/>
                <a:cs typeface="+mn-cs"/>
              </a:rPr>
              <a:t>　　　　　　　　　</a:t>
            </a:r>
            <a:r>
              <a:rPr kumimoji="1" lang="en-US" altLang="ja-JP" sz="1900" b="1" i="0" u="none" strike="noStrike" kern="1200" cap="none" spc="0" normalizeH="0" baseline="0" noProof="0" dirty="0" smtClean="0">
                <a:ln>
                  <a:noFill/>
                </a:ln>
                <a:solidFill>
                  <a:sysClr val="windowText" lastClr="000000"/>
                </a:solidFill>
                <a:effectLst/>
                <a:uLnTx/>
                <a:uFillTx/>
                <a:latin typeface="Calibri"/>
                <a:ea typeface="ＭＳ Ｐゴシック"/>
                <a:cs typeface="+mn-cs"/>
              </a:rPr>
              <a:t>2006</a:t>
            </a:r>
            <a:r>
              <a:rPr kumimoji="1" lang="ja-JP" altLang="en-US" sz="1900" b="1" i="0" u="none" strike="noStrike" kern="1200" cap="none" spc="0" normalizeH="0" baseline="0" noProof="0" dirty="0" smtClean="0">
                <a:ln>
                  <a:noFill/>
                </a:ln>
                <a:solidFill>
                  <a:sysClr val="windowText" lastClr="000000"/>
                </a:solidFill>
                <a:effectLst/>
                <a:uLnTx/>
                <a:uFillTx/>
                <a:latin typeface="Calibri"/>
                <a:ea typeface="ＭＳ Ｐゴシック"/>
                <a:cs typeface="+mn-cs"/>
              </a:rPr>
              <a:t>年</a:t>
            </a:r>
            <a:r>
              <a:rPr kumimoji="1" lang="en-US" altLang="ja-JP" sz="1900" b="1" i="0" u="none" strike="noStrike" kern="1200" cap="none" spc="0" normalizeH="0" baseline="0" noProof="0" dirty="0" smtClean="0">
                <a:ln>
                  <a:noFill/>
                </a:ln>
                <a:solidFill>
                  <a:sysClr val="windowText" lastClr="000000"/>
                </a:solidFill>
                <a:effectLst/>
                <a:uLnTx/>
                <a:uFillTx/>
                <a:latin typeface="Calibri"/>
                <a:ea typeface="ＭＳ Ｐゴシック"/>
                <a:cs typeface="+mn-cs"/>
              </a:rPr>
              <a:t>11</a:t>
            </a:r>
            <a:r>
              <a:rPr kumimoji="1" lang="ja-JP" altLang="en-US" sz="1900" b="1" i="0" u="none" strike="noStrike" kern="1200" cap="none" spc="0" normalizeH="0" baseline="0" noProof="0" dirty="0" smtClean="0">
                <a:ln>
                  <a:noFill/>
                </a:ln>
                <a:solidFill>
                  <a:sysClr val="windowText" lastClr="000000"/>
                </a:solidFill>
                <a:effectLst/>
                <a:uLnTx/>
                <a:uFillTx/>
                <a:latin typeface="Calibri"/>
                <a:ea typeface="ＭＳ Ｐゴシック"/>
                <a:cs typeface="+mn-cs"/>
              </a:rPr>
              <a:t>月理事会会合、決定</a:t>
            </a:r>
            <a:r>
              <a:rPr kumimoji="1" lang="en-US" altLang="ja-JP" sz="1900" b="1" i="0" u="none" strike="noStrike" kern="1200" cap="none" spc="0" normalizeH="0" baseline="0" noProof="0" dirty="0" smtClean="0">
                <a:ln>
                  <a:noFill/>
                </a:ln>
                <a:solidFill>
                  <a:sysClr val="windowText" lastClr="000000"/>
                </a:solidFill>
                <a:effectLst/>
                <a:uLnTx/>
                <a:uFillTx/>
                <a:latin typeface="Calibri"/>
                <a:ea typeface="ＭＳ Ｐゴシック"/>
                <a:cs typeface="+mn-cs"/>
              </a:rPr>
              <a:t>72</a:t>
            </a:r>
            <a:r>
              <a:rPr kumimoji="1" lang="ja-JP" altLang="en-US" sz="1900" b="1" i="0" u="none" strike="noStrike" kern="1200" cap="none" spc="0" normalizeH="0" baseline="0" noProof="0" dirty="0" smtClean="0">
                <a:ln>
                  <a:noFill/>
                </a:ln>
                <a:solidFill>
                  <a:sysClr val="windowText" lastClr="000000"/>
                </a:solidFill>
                <a:effectLst/>
                <a:uLnTx/>
                <a:uFillTx/>
                <a:latin typeface="Calibri"/>
                <a:ea typeface="ＭＳ Ｐゴシック"/>
                <a:cs typeface="+mn-cs"/>
              </a:rPr>
              <a:t>号により改正</a:t>
            </a:r>
            <a:endParaRPr kumimoji="1" lang="ja-JP" altLang="en-US" sz="1900" b="1" i="0" u="none" strike="noStrike" kern="1200" cap="none" spc="0" normalizeH="0" baseline="0" noProof="0" dirty="0">
              <a:ln>
                <a:noFill/>
              </a:ln>
              <a:solidFill>
                <a:sysClr val="windowText" lastClr="000000"/>
              </a:solidFill>
              <a:effectLst/>
              <a:uLnTx/>
              <a:uFillTx/>
              <a:latin typeface="Calibri"/>
              <a:ea typeface="ＭＳ Ｐゴシック"/>
              <a:cs typeface="+mn-cs"/>
            </a:endParaRPr>
          </a:p>
        </p:txBody>
      </p:sp>
      <p:sp>
        <p:nvSpPr>
          <p:cNvPr id="8" name="フッター プレースホルダー 1"/>
          <p:cNvSpPr>
            <a:spLocks noGrp="1"/>
          </p:cNvSpPr>
          <p:nvPr>
            <p:ph type="ftr" sz="quarter" idx="10"/>
          </p:nvPr>
        </p:nvSpPr>
        <p:spPr>
          <a:xfrm>
            <a:off x="6248400" y="6613525"/>
            <a:ext cx="2895600" cy="228600"/>
          </a:xfrm>
          <a:noFill/>
        </p:spPr>
        <p:txBody>
          <a:bodyP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spcBef>
                <a:spcPct val="0"/>
              </a:spcBef>
              <a:buFontTx/>
              <a:buNone/>
            </a:pPr>
            <a:r>
              <a:rPr lang="ja-JP" altLang="en-US" sz="1200" smtClean="0">
                <a:latin typeface="Times New Roman" panose="02020603050405020304" pitchFamily="18" charset="0"/>
                <a:ea typeface="ＭＳ Ｐゴシック" panose="020B0600070205080204" pitchFamily="50" charset="-128"/>
              </a:rPr>
              <a:t>危機管理の仕組みを活用しよう</a:t>
            </a:r>
            <a:endParaRPr lang="en-US" altLang="ja-JP" sz="1200" dirty="0" smtClean="0">
              <a:latin typeface="Times New Roman" panose="02020603050405020304" pitchFamily="18" charset="0"/>
              <a:ea typeface="ＭＳ Ｐゴシック" panose="020B0600070205080204" pitchFamily="50" charset="-128"/>
            </a:endParaRPr>
          </a:p>
        </p:txBody>
      </p:sp>
      <p:sp>
        <p:nvSpPr>
          <p:cNvPr id="9" name="Text Box 3"/>
          <p:cNvSpPr txBox="1">
            <a:spLocks noChangeArrowheads="1"/>
          </p:cNvSpPr>
          <p:nvPr/>
        </p:nvSpPr>
        <p:spPr bwMode="auto">
          <a:xfrm>
            <a:off x="755573" y="2132856"/>
            <a:ext cx="7694240" cy="685800"/>
          </a:xfrm>
          <a:prstGeom prst="rect">
            <a:avLst/>
          </a:prstGeom>
          <a:solidFill>
            <a:srgbClr val="00B050"/>
          </a:solidFill>
          <a:ln>
            <a:noFill/>
          </a:ln>
          <a:effectLst>
            <a:outerShdw dist="35921" dir="2700000" algn="ctr" rotWithShape="0">
              <a:schemeClr val="bg2"/>
            </a:outerShdw>
          </a:effectLst>
          <a:extLst/>
        </p:spPr>
        <p:txBody>
          <a:bodyPr/>
          <a:lstStyle>
            <a:lvl1pPr marL="93663">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r>
              <a:rPr lang="ja-JP" altLang="en-US" sz="3600" dirty="0" smtClean="0">
                <a:solidFill>
                  <a:schemeClr val="bg1"/>
                </a:solidFill>
              </a:rPr>
              <a:t>青少年の保護　　</a:t>
            </a:r>
            <a:r>
              <a:rPr lang="ja-JP" altLang="en-US" sz="1800" dirty="0" smtClean="0">
                <a:solidFill>
                  <a:schemeClr val="bg1"/>
                </a:solidFill>
              </a:rPr>
              <a:t>ロータリー章典　</a:t>
            </a:r>
            <a:r>
              <a:rPr lang="en-US" altLang="ja-JP" sz="1800" dirty="0" smtClean="0">
                <a:solidFill>
                  <a:schemeClr val="bg1"/>
                </a:solidFill>
              </a:rPr>
              <a:t>2.100</a:t>
            </a:r>
            <a:r>
              <a:rPr lang="ja-JP" altLang="en-US" sz="1800" dirty="0" smtClean="0">
                <a:solidFill>
                  <a:schemeClr val="bg1"/>
                </a:solidFill>
              </a:rPr>
              <a:t>　</a:t>
            </a:r>
            <a:r>
              <a:rPr lang="en-US" altLang="ja-JP" sz="1800" dirty="0" smtClean="0">
                <a:solidFill>
                  <a:schemeClr val="bg1"/>
                </a:solidFill>
              </a:rPr>
              <a:t>2015.5</a:t>
            </a:r>
            <a:endParaRPr lang="ja-JP" altLang="en-US" sz="1800" dirty="0">
              <a:solidFill>
                <a:schemeClr val="bg1"/>
              </a:solidFill>
            </a:endParaRPr>
          </a:p>
        </p:txBody>
      </p:sp>
      <p:sp>
        <p:nvSpPr>
          <p:cNvPr id="10" name="Text Box 3"/>
          <p:cNvSpPr txBox="1">
            <a:spLocks noChangeArrowheads="1"/>
          </p:cNvSpPr>
          <p:nvPr/>
        </p:nvSpPr>
        <p:spPr bwMode="auto">
          <a:xfrm>
            <a:off x="755573" y="1268760"/>
            <a:ext cx="7694243" cy="685800"/>
          </a:xfrm>
          <a:prstGeom prst="rect">
            <a:avLst/>
          </a:prstGeom>
          <a:solidFill>
            <a:srgbClr val="00CCFF"/>
          </a:solidFill>
          <a:ln>
            <a:noFill/>
          </a:ln>
          <a:effectLst>
            <a:outerShdw dist="35921" dir="2700000" algn="ctr" rotWithShape="0">
              <a:schemeClr val="bg2"/>
            </a:outerShdw>
          </a:effectLst>
          <a:extLst/>
        </p:spPr>
        <p:txBody>
          <a:bodyPr/>
          <a:lstStyle>
            <a:lvl1pPr marL="93663">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r>
              <a:rPr lang="ja-JP" altLang="en-US" sz="3600" dirty="0" smtClean="0">
                <a:solidFill>
                  <a:schemeClr val="bg1"/>
                </a:solidFill>
              </a:rPr>
              <a:t>しかも：こんな仕組みがあるんです</a:t>
            </a:r>
            <a:endParaRPr lang="ja-JP" altLang="en-US" sz="3600" dirty="0">
              <a:solidFill>
                <a:schemeClr val="bg1"/>
              </a:solidFill>
            </a:endParaRPr>
          </a:p>
        </p:txBody>
      </p:sp>
      <p:sp>
        <p:nvSpPr>
          <p:cNvPr id="11" name="Rectangle 2"/>
          <p:cNvSpPr txBox="1">
            <a:spLocks noChangeArrowheads="1"/>
          </p:cNvSpPr>
          <p:nvPr/>
        </p:nvSpPr>
        <p:spPr bwMode="auto">
          <a:xfrm>
            <a:off x="152400" y="152400"/>
            <a:ext cx="7772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3200" kern="1200">
                <a:solidFill>
                  <a:schemeClr val="tx2"/>
                </a:solidFill>
                <a:latin typeface="+mj-lt"/>
                <a:ea typeface="+mj-ea"/>
                <a:cs typeface="+mj-cs"/>
              </a:defRPr>
            </a:lvl1pPr>
            <a:lvl2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2pPr>
            <a:lvl3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3pPr>
            <a:lvl4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4pPr>
            <a:lvl5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5pPr>
            <a:lvl6pPr marL="4572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6pPr>
            <a:lvl7pPr marL="9144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7pPr>
            <a:lvl8pPr marL="13716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8pPr>
            <a:lvl9pPr marL="18288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9pPr>
          </a:lstStyle>
          <a:p>
            <a:pPr eaLnBrk="1" hangingPunct="1"/>
            <a:r>
              <a:rPr lang="en-US" altLang="ja-JP" dirty="0" smtClean="0"/>
              <a:t>Ⅰ.</a:t>
            </a:r>
            <a:r>
              <a:rPr lang="ja-JP" altLang="en-US" dirty="0" smtClean="0"/>
              <a:t>ロータリー章典</a:t>
            </a:r>
            <a:r>
              <a:rPr lang="ja-JP" altLang="en-US" b="1" dirty="0" smtClean="0">
                <a:solidFill>
                  <a:srgbClr val="FF0000"/>
                </a:solidFill>
              </a:rPr>
              <a:t>：青少年の保護</a:t>
            </a:r>
            <a:endParaRPr lang="ja-JP" altLang="ja-JP" b="1" dirty="0" smtClean="0">
              <a:solidFill>
                <a:srgbClr val="FF0000"/>
              </a:solidFill>
            </a:endParaRPr>
          </a:p>
        </p:txBody>
      </p:sp>
    </p:spTree>
    <p:extLst>
      <p:ext uri="{BB962C8B-B14F-4D97-AF65-F5344CB8AC3E}">
        <p14:creationId xmlns:p14="http://schemas.microsoft.com/office/powerpoint/2010/main" val="1989454968"/>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0-#ppt_w/2"/>
                                          </p:val>
                                        </p:tav>
                                        <p:tav tm="100000">
                                          <p:val>
                                            <p:strVal val="#ppt_x"/>
                                          </p:val>
                                        </p:tav>
                                      </p:tavLst>
                                    </p:anim>
                                    <p:anim calcmode="lin" valueType="num">
                                      <p:cBhvr additive="base">
                                        <p:cTn id="13"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スライド番号プレースホルダー 2"/>
          <p:cNvSpPr>
            <a:spLocks noGrp="1"/>
          </p:cNvSpPr>
          <p:nvPr>
            <p:ph type="sldNum" sz="quarter" idx="11"/>
          </p:nvPr>
        </p:nvSpPr>
        <p:spPr>
          <a:noFill/>
        </p:spPr>
        <p:txBody>
          <a:bodyP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spcBef>
                <a:spcPct val="0"/>
              </a:spcBef>
              <a:buFontTx/>
              <a:buNone/>
            </a:pPr>
            <a:fld id="{55697E23-5D51-4FDD-949E-450B45FA9152}" type="slidenum">
              <a:rPr lang="en-US" altLang="ja-JP" sz="1400" smtClean="0">
                <a:solidFill>
                  <a:srgbClr val="0000FF"/>
                </a:solidFill>
                <a:latin typeface="ＭＳ Ｐゴシック" panose="020B0600070205080204" pitchFamily="50" charset="-128"/>
                <a:ea typeface="ＭＳ Ｐゴシック" panose="020B0600070205080204" pitchFamily="50" charset="-128"/>
              </a:rPr>
              <a:pPr>
                <a:spcBef>
                  <a:spcPct val="0"/>
                </a:spcBef>
                <a:buFontTx/>
                <a:buNone/>
              </a:pPr>
              <a:t>14</a:t>
            </a:fld>
            <a:endParaRPr lang="en-US" altLang="ja-JP" sz="1400" smtClean="0">
              <a:solidFill>
                <a:srgbClr val="0000FF"/>
              </a:solidFill>
              <a:latin typeface="ＭＳ Ｐゴシック" panose="020B0600070205080204" pitchFamily="50" charset="-128"/>
              <a:ea typeface="ＭＳ Ｐゴシック" panose="020B0600070205080204" pitchFamily="50" charset="-128"/>
            </a:endParaRPr>
          </a:p>
        </p:txBody>
      </p:sp>
      <p:sp>
        <p:nvSpPr>
          <p:cNvPr id="14340" name="Rectangle 2"/>
          <p:cNvSpPr>
            <a:spLocks noGrp="1" noChangeArrowheads="1"/>
          </p:cNvSpPr>
          <p:nvPr>
            <p:ph type="title" idx="4294967295"/>
          </p:nvPr>
        </p:nvSpPr>
        <p:spPr>
          <a:xfrm>
            <a:off x="152400" y="152400"/>
            <a:ext cx="7443936" cy="533400"/>
          </a:xfrm>
          <a:gradFill>
            <a:gsLst>
              <a:gs pos="49000">
                <a:schemeClr val="accent1">
                  <a:lumMod val="5000"/>
                  <a:lumOff val="95000"/>
                </a:schemeClr>
              </a:gs>
              <a:gs pos="68000">
                <a:schemeClr val="accent1">
                  <a:lumMod val="20000"/>
                  <a:lumOff val="80000"/>
                </a:schemeClr>
              </a:gs>
              <a:gs pos="92000">
                <a:schemeClr val="accent1">
                  <a:lumMod val="20000"/>
                  <a:lumOff val="80000"/>
                </a:schemeClr>
              </a:gs>
              <a:gs pos="100000">
                <a:schemeClr val="accent1">
                  <a:lumMod val="30000"/>
                  <a:lumOff val="70000"/>
                </a:schemeClr>
              </a:gs>
            </a:gsLst>
            <a:lin ang="5400000" scaled="1"/>
          </a:gradFill>
        </p:spPr>
        <p:txBody>
          <a:bodyPr/>
          <a:lstStyle/>
          <a:p>
            <a:pPr eaLnBrk="1" hangingPunct="1"/>
            <a:r>
              <a:rPr lang="ja-JP" altLang="en-US" b="1" dirty="0" smtClean="0">
                <a:solidFill>
                  <a:srgbClr val="FF0000"/>
                </a:solidFill>
              </a:rPr>
              <a:t>誰</a:t>
            </a:r>
            <a:r>
              <a:rPr lang="ja-JP" altLang="en-US" b="1" dirty="0">
                <a:solidFill>
                  <a:srgbClr val="FF0000"/>
                </a:solidFill>
              </a:rPr>
              <a:t>が最終責任者</a:t>
            </a:r>
            <a:r>
              <a:rPr lang="ja-JP" altLang="en-US" b="1" dirty="0" smtClean="0">
                <a:solidFill>
                  <a:srgbClr val="FF0000"/>
                </a:solidFill>
              </a:rPr>
              <a:t>か</a:t>
            </a:r>
          </a:p>
        </p:txBody>
      </p:sp>
      <p:sp>
        <p:nvSpPr>
          <p:cNvPr id="6" name="タイトル 1"/>
          <p:cNvSpPr txBox="1">
            <a:spLocks/>
          </p:cNvSpPr>
          <p:nvPr/>
        </p:nvSpPr>
        <p:spPr>
          <a:xfrm>
            <a:off x="457200" y="8461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ja-JP" altLang="en-US" sz="2800" b="0" i="0" u="none" strike="noStrike" kern="1200" cap="none" spc="0" normalizeH="0" baseline="0" noProof="0" dirty="0">
              <a:ln>
                <a:noFill/>
              </a:ln>
              <a:solidFill>
                <a:srgbClr val="0000FF"/>
              </a:solidFill>
              <a:effectLst/>
              <a:uLnTx/>
              <a:uFillTx/>
              <a:latin typeface="Calibri"/>
              <a:ea typeface="ＭＳ Ｐゴシック"/>
              <a:cs typeface="+mj-cs"/>
            </a:endParaRPr>
          </a:p>
        </p:txBody>
      </p:sp>
      <p:sp>
        <p:nvSpPr>
          <p:cNvPr id="7" name="コンテンツ プレースホルダー 2"/>
          <p:cNvSpPr txBox="1">
            <a:spLocks/>
          </p:cNvSpPr>
          <p:nvPr/>
        </p:nvSpPr>
        <p:spPr>
          <a:xfrm>
            <a:off x="426844" y="2996952"/>
            <a:ext cx="86868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lvl="0" indent="0" fontAlgn="auto">
              <a:spcAft>
                <a:spcPts val="0"/>
              </a:spcAft>
              <a:buNone/>
              <a:defRPr/>
            </a:pPr>
            <a:r>
              <a:rPr lang="en-US" altLang="ja-JP" sz="2400" dirty="0">
                <a:solidFill>
                  <a:sysClr val="windowText" lastClr="000000"/>
                </a:solidFill>
                <a:latin typeface="Calibri"/>
                <a:ea typeface="ＭＳ Ｐゴシック"/>
              </a:rPr>
              <a:t>2.100.2. </a:t>
            </a:r>
            <a:r>
              <a:rPr lang="ja-JP" altLang="en-US" sz="2400" dirty="0">
                <a:solidFill>
                  <a:sysClr val="windowText" lastClr="000000"/>
                </a:solidFill>
                <a:latin typeface="Calibri"/>
                <a:ea typeface="ＭＳ Ｐゴシック"/>
              </a:rPr>
              <a:t>青少年保護法の順守を怠った</a:t>
            </a:r>
            <a:r>
              <a:rPr lang="ja-JP" altLang="en-US" sz="2400" dirty="0" smtClean="0">
                <a:solidFill>
                  <a:sysClr val="windowText" lastClr="000000"/>
                </a:solidFill>
                <a:latin typeface="Calibri"/>
                <a:ea typeface="ＭＳ Ｐゴシック"/>
              </a:rPr>
              <a:t>場合</a:t>
            </a:r>
            <a:endParaRPr lang="en-US" altLang="ja-JP" sz="2400" dirty="0" smtClean="0">
              <a:solidFill>
                <a:sysClr val="windowText" lastClr="000000"/>
              </a:solidFill>
              <a:latin typeface="Calibri"/>
              <a:ea typeface="ＭＳ Ｐゴシック"/>
            </a:endParaRPr>
          </a:p>
          <a:p>
            <a:pPr marL="0" lvl="0" indent="0" fontAlgn="auto">
              <a:spcAft>
                <a:spcPts val="0"/>
              </a:spcAft>
              <a:buNone/>
              <a:defRPr/>
            </a:pPr>
            <a:r>
              <a:rPr lang="ja-JP" altLang="en-US" sz="2400" dirty="0">
                <a:solidFill>
                  <a:sysClr val="windowText" lastClr="000000"/>
                </a:solidFill>
                <a:latin typeface="Calibri"/>
                <a:ea typeface="ＭＳ Ｐゴシック"/>
              </a:rPr>
              <a:t>　</a:t>
            </a:r>
            <a:r>
              <a:rPr lang="ja-JP" altLang="en-US" sz="2400" dirty="0" smtClean="0">
                <a:solidFill>
                  <a:sysClr val="windowText" lastClr="000000"/>
                </a:solidFill>
                <a:latin typeface="Calibri"/>
                <a:ea typeface="ＭＳ Ｐゴシック"/>
              </a:rPr>
              <a:t>　　　　 </a:t>
            </a:r>
            <a:r>
              <a:rPr lang="ja-JP" altLang="en-US" sz="2400" dirty="0">
                <a:solidFill>
                  <a:schemeClr val="bg1">
                    <a:lumMod val="85000"/>
                  </a:schemeClr>
                </a:solidFill>
                <a:latin typeface="Calibri"/>
                <a:ea typeface="ＭＳ Ｐゴシック"/>
              </a:rPr>
              <a:t>ロータリー関連の青少年プログラムに関係し</a:t>
            </a:r>
            <a:r>
              <a:rPr lang="ja-JP" altLang="en-US" sz="2400" dirty="0" smtClean="0">
                <a:solidFill>
                  <a:schemeClr val="bg1">
                    <a:lumMod val="85000"/>
                  </a:schemeClr>
                </a:solidFill>
                <a:latin typeface="Calibri"/>
                <a:ea typeface="ＭＳ Ｐゴシック"/>
              </a:rPr>
              <a:t>、</a:t>
            </a:r>
            <a:endParaRPr lang="en-US" altLang="ja-JP" sz="2400" dirty="0" smtClean="0">
              <a:solidFill>
                <a:schemeClr val="bg1">
                  <a:lumMod val="85000"/>
                </a:schemeClr>
              </a:solidFill>
              <a:latin typeface="Calibri"/>
              <a:ea typeface="ＭＳ Ｐゴシック"/>
            </a:endParaRPr>
          </a:p>
          <a:p>
            <a:pPr marL="0" lvl="0" indent="0" fontAlgn="auto">
              <a:spcAft>
                <a:spcPts val="0"/>
              </a:spcAft>
              <a:buNone/>
              <a:defRPr/>
            </a:pPr>
            <a:r>
              <a:rPr lang="ja-JP" altLang="en-US" sz="2400" dirty="0">
                <a:solidFill>
                  <a:schemeClr val="bg1">
                    <a:lumMod val="85000"/>
                  </a:schemeClr>
                </a:solidFill>
                <a:latin typeface="Calibri"/>
                <a:ea typeface="ＭＳ Ｐゴシック"/>
              </a:rPr>
              <a:t>　</a:t>
            </a:r>
            <a:r>
              <a:rPr lang="ja-JP" altLang="en-US" sz="2400" dirty="0" smtClean="0">
                <a:solidFill>
                  <a:schemeClr val="bg1">
                    <a:lumMod val="85000"/>
                  </a:schemeClr>
                </a:solidFill>
                <a:latin typeface="Calibri"/>
                <a:ea typeface="ＭＳ Ｐゴシック"/>
              </a:rPr>
              <a:t>　　　　 会員</a:t>
            </a:r>
            <a:r>
              <a:rPr lang="ja-JP" altLang="en-US" sz="2400" dirty="0">
                <a:solidFill>
                  <a:schemeClr val="bg1">
                    <a:lumMod val="85000"/>
                  </a:schemeClr>
                </a:solidFill>
                <a:latin typeface="Calibri"/>
                <a:ea typeface="ＭＳ Ｐゴシック"/>
              </a:rPr>
              <a:t>が青少年保護に関する法律</a:t>
            </a:r>
            <a:r>
              <a:rPr lang="ja-JP" altLang="en-US" sz="2400" dirty="0" smtClean="0">
                <a:solidFill>
                  <a:schemeClr val="bg1">
                    <a:lumMod val="85000"/>
                  </a:schemeClr>
                </a:solidFill>
                <a:latin typeface="Calibri"/>
                <a:ea typeface="ＭＳ Ｐゴシック"/>
              </a:rPr>
              <a:t>に</a:t>
            </a:r>
            <a:endParaRPr lang="en-US" altLang="ja-JP" sz="2400" dirty="0" smtClean="0">
              <a:solidFill>
                <a:schemeClr val="bg1">
                  <a:lumMod val="85000"/>
                </a:schemeClr>
              </a:solidFill>
              <a:latin typeface="Calibri"/>
              <a:ea typeface="ＭＳ Ｐゴシック"/>
            </a:endParaRPr>
          </a:p>
          <a:p>
            <a:pPr marL="0" lvl="0" indent="0" fontAlgn="auto">
              <a:spcAft>
                <a:spcPts val="0"/>
              </a:spcAft>
              <a:buNone/>
              <a:defRPr/>
            </a:pPr>
            <a:r>
              <a:rPr lang="ja-JP" altLang="en-US" sz="2400" dirty="0">
                <a:solidFill>
                  <a:schemeClr val="bg1">
                    <a:lumMod val="85000"/>
                  </a:schemeClr>
                </a:solidFill>
                <a:latin typeface="Calibri"/>
                <a:ea typeface="ＭＳ Ｐゴシック"/>
              </a:rPr>
              <a:t>　</a:t>
            </a:r>
            <a:r>
              <a:rPr lang="ja-JP" altLang="en-US" sz="2400" dirty="0" smtClean="0">
                <a:solidFill>
                  <a:schemeClr val="bg1">
                    <a:lumMod val="85000"/>
                  </a:schemeClr>
                </a:solidFill>
                <a:latin typeface="Calibri"/>
                <a:ea typeface="ＭＳ Ｐゴシック"/>
              </a:rPr>
              <a:t>　　　　 違反 </a:t>
            </a:r>
            <a:r>
              <a:rPr lang="ja-JP" altLang="en-US" sz="2400" dirty="0">
                <a:solidFill>
                  <a:schemeClr val="bg1">
                    <a:lumMod val="85000"/>
                  </a:schemeClr>
                </a:solidFill>
                <a:latin typeface="Calibri"/>
                <a:ea typeface="ＭＳ Ｐゴシック"/>
              </a:rPr>
              <a:t>したという申し立てにクラブが対処</a:t>
            </a:r>
            <a:r>
              <a:rPr lang="ja-JP" altLang="en-US" sz="2400" dirty="0" smtClean="0">
                <a:solidFill>
                  <a:schemeClr val="bg1">
                    <a:lumMod val="85000"/>
                  </a:schemeClr>
                </a:solidFill>
                <a:latin typeface="Calibri"/>
                <a:ea typeface="ＭＳ Ｐゴシック"/>
              </a:rPr>
              <a:t>しなかった</a:t>
            </a:r>
            <a:endParaRPr lang="en-US" altLang="ja-JP" sz="2400" dirty="0" smtClean="0">
              <a:solidFill>
                <a:schemeClr val="bg1">
                  <a:lumMod val="85000"/>
                </a:schemeClr>
              </a:solidFill>
              <a:latin typeface="Calibri"/>
              <a:ea typeface="ＭＳ Ｐゴシック"/>
            </a:endParaRPr>
          </a:p>
          <a:p>
            <a:pPr marL="0" lvl="0" indent="0" fontAlgn="auto">
              <a:spcAft>
                <a:spcPts val="0"/>
              </a:spcAft>
              <a:buNone/>
              <a:defRPr/>
            </a:pPr>
            <a:r>
              <a:rPr lang="ja-JP" altLang="en-US" sz="2400" dirty="0">
                <a:solidFill>
                  <a:schemeClr val="bg1">
                    <a:lumMod val="85000"/>
                  </a:schemeClr>
                </a:solidFill>
                <a:latin typeface="Calibri"/>
                <a:ea typeface="ＭＳ Ｐゴシック"/>
              </a:rPr>
              <a:t>　</a:t>
            </a:r>
            <a:r>
              <a:rPr lang="ja-JP" altLang="en-US" sz="2400" dirty="0" smtClean="0">
                <a:solidFill>
                  <a:schemeClr val="bg1">
                    <a:lumMod val="85000"/>
                  </a:schemeClr>
                </a:solidFill>
                <a:latin typeface="Calibri"/>
                <a:ea typeface="ＭＳ Ｐゴシック"/>
              </a:rPr>
              <a:t>　　　　 と</a:t>
            </a:r>
            <a:r>
              <a:rPr lang="ja-JP" altLang="en-US" sz="2400" dirty="0">
                <a:solidFill>
                  <a:schemeClr val="bg1">
                    <a:lumMod val="85000"/>
                  </a:schemeClr>
                </a:solidFill>
                <a:latin typeface="Calibri"/>
                <a:ea typeface="ＭＳ Ｐゴシック"/>
              </a:rPr>
              <a:t>いう情報を得た場合</a:t>
            </a:r>
            <a:r>
              <a:rPr lang="ja-JP" altLang="en-US" sz="2400" dirty="0" smtClean="0">
                <a:solidFill>
                  <a:schemeClr val="bg1">
                    <a:lumMod val="85000"/>
                  </a:schemeClr>
                </a:solidFill>
                <a:latin typeface="Calibri"/>
                <a:ea typeface="ＭＳ Ｐゴシック"/>
              </a:rPr>
              <a:t>、</a:t>
            </a:r>
            <a:endParaRPr lang="en-US" altLang="ja-JP" sz="2400" dirty="0" smtClean="0">
              <a:solidFill>
                <a:schemeClr val="bg1">
                  <a:lumMod val="85000"/>
                </a:schemeClr>
              </a:solidFill>
              <a:latin typeface="Calibri"/>
              <a:ea typeface="ＭＳ Ｐゴシック"/>
            </a:endParaRPr>
          </a:p>
          <a:p>
            <a:pPr marL="0" lvl="0" indent="0" fontAlgn="auto">
              <a:spcAft>
                <a:spcPts val="0"/>
              </a:spcAft>
              <a:buNone/>
              <a:defRPr/>
            </a:pPr>
            <a:r>
              <a:rPr lang="ja-JP" altLang="en-US" sz="2400" dirty="0">
                <a:solidFill>
                  <a:schemeClr val="bg1">
                    <a:lumMod val="85000"/>
                  </a:schemeClr>
                </a:solidFill>
                <a:latin typeface="Calibri"/>
                <a:ea typeface="ＭＳ Ｐゴシック"/>
              </a:rPr>
              <a:t>　</a:t>
            </a:r>
            <a:r>
              <a:rPr lang="ja-JP" altLang="en-US" sz="2400" dirty="0" smtClean="0">
                <a:solidFill>
                  <a:schemeClr val="bg1">
                    <a:lumMod val="85000"/>
                  </a:schemeClr>
                </a:solidFill>
                <a:latin typeface="Calibri"/>
                <a:ea typeface="ＭＳ Ｐゴシック"/>
              </a:rPr>
              <a:t>　　　　 </a:t>
            </a:r>
            <a:r>
              <a:rPr lang="ja-JP" altLang="en-US" sz="2400" dirty="0" smtClean="0">
                <a:solidFill>
                  <a:sysClr val="windowText" lastClr="000000"/>
                </a:solidFill>
                <a:latin typeface="Calibri"/>
                <a:ea typeface="ＭＳ Ｐゴシック"/>
              </a:rPr>
              <a:t>理事会</a:t>
            </a:r>
            <a:r>
              <a:rPr lang="ja-JP" altLang="en-US" sz="2400" dirty="0">
                <a:solidFill>
                  <a:sysClr val="windowText" lastClr="000000"/>
                </a:solidFill>
                <a:latin typeface="Calibri"/>
                <a:ea typeface="ＭＳ Ｐゴシック"/>
              </a:rPr>
              <a:t>は、</a:t>
            </a:r>
            <a:r>
              <a:rPr lang="en-US" altLang="ja-JP" sz="2400" dirty="0">
                <a:solidFill>
                  <a:schemeClr val="bg1">
                    <a:lumMod val="85000"/>
                  </a:schemeClr>
                </a:solidFill>
                <a:latin typeface="Calibri"/>
                <a:ea typeface="ＭＳ Ｐゴシック"/>
              </a:rPr>
              <a:t>RI</a:t>
            </a:r>
            <a:r>
              <a:rPr lang="ja-JP" altLang="en-US" sz="2400" dirty="0">
                <a:solidFill>
                  <a:schemeClr val="bg1">
                    <a:lumMod val="85000"/>
                  </a:schemeClr>
                </a:solidFill>
                <a:latin typeface="Calibri"/>
                <a:ea typeface="ＭＳ Ｐゴシック"/>
              </a:rPr>
              <a:t>細則 第</a:t>
            </a:r>
            <a:r>
              <a:rPr lang="en-US" altLang="ja-JP" sz="2400" dirty="0">
                <a:solidFill>
                  <a:schemeClr val="bg1">
                    <a:lumMod val="85000"/>
                  </a:schemeClr>
                </a:solidFill>
                <a:latin typeface="Calibri"/>
                <a:ea typeface="ＭＳ Ｐゴシック"/>
              </a:rPr>
              <a:t>3.030.4</a:t>
            </a:r>
            <a:r>
              <a:rPr lang="ja-JP" altLang="en-US" sz="2400" dirty="0">
                <a:solidFill>
                  <a:schemeClr val="bg1">
                    <a:lumMod val="85000"/>
                  </a:schemeClr>
                </a:solidFill>
                <a:latin typeface="Calibri"/>
                <a:ea typeface="ＭＳ Ｐゴシック"/>
              </a:rPr>
              <a:t>項に従って</a:t>
            </a:r>
            <a:r>
              <a:rPr lang="ja-JP" altLang="en-US" sz="2400" dirty="0" smtClean="0">
                <a:solidFill>
                  <a:schemeClr val="bg1">
                    <a:lumMod val="85000"/>
                  </a:schemeClr>
                </a:solidFill>
                <a:latin typeface="Calibri"/>
                <a:ea typeface="ＭＳ Ｐゴシック"/>
              </a:rPr>
              <a:t>、</a:t>
            </a:r>
            <a:endParaRPr lang="en-US" altLang="ja-JP" sz="2400" dirty="0" smtClean="0">
              <a:solidFill>
                <a:schemeClr val="bg1">
                  <a:lumMod val="85000"/>
                </a:schemeClr>
              </a:solidFill>
              <a:latin typeface="Calibri"/>
              <a:ea typeface="ＭＳ Ｐゴシック"/>
            </a:endParaRPr>
          </a:p>
          <a:p>
            <a:pPr marL="0" lvl="0" indent="0" fontAlgn="auto">
              <a:spcAft>
                <a:spcPts val="0"/>
              </a:spcAft>
              <a:buNone/>
              <a:defRPr/>
            </a:pPr>
            <a:r>
              <a:rPr lang="ja-JP" altLang="en-US" sz="2400" dirty="0">
                <a:solidFill>
                  <a:schemeClr val="bg1">
                    <a:lumMod val="85000"/>
                  </a:schemeClr>
                </a:solidFill>
                <a:latin typeface="Calibri"/>
                <a:ea typeface="ＭＳ Ｐゴシック"/>
              </a:rPr>
              <a:t>　</a:t>
            </a:r>
            <a:r>
              <a:rPr lang="ja-JP" altLang="en-US" sz="2400" dirty="0" smtClean="0">
                <a:solidFill>
                  <a:schemeClr val="bg1">
                    <a:lumMod val="85000"/>
                  </a:schemeClr>
                </a:solidFill>
                <a:latin typeface="Calibri"/>
                <a:ea typeface="ＭＳ Ｐゴシック"/>
              </a:rPr>
              <a:t>　　　　 </a:t>
            </a:r>
            <a:r>
              <a:rPr lang="ja-JP" altLang="en-US" sz="2400" dirty="0" smtClean="0">
                <a:solidFill>
                  <a:sysClr val="windowText" lastClr="000000"/>
                </a:solidFill>
                <a:latin typeface="Calibri"/>
                <a:ea typeface="ＭＳ Ｐゴシック"/>
              </a:rPr>
              <a:t>この</a:t>
            </a:r>
            <a:r>
              <a:rPr lang="ja-JP" altLang="en-US" sz="2400" dirty="0">
                <a:solidFill>
                  <a:srgbClr val="FF0000"/>
                </a:solidFill>
                <a:latin typeface="Calibri"/>
                <a:ea typeface="ＭＳ Ｐゴシック"/>
              </a:rPr>
              <a:t>クラブの加盟を停止または終結</a:t>
            </a:r>
            <a:r>
              <a:rPr lang="ja-JP" altLang="en-US" sz="2400" dirty="0">
                <a:solidFill>
                  <a:sysClr val="windowText" lastClr="000000"/>
                </a:solidFill>
                <a:latin typeface="Calibri"/>
                <a:ea typeface="ＭＳ Ｐゴシック"/>
              </a:rPr>
              <a:t>させることが</a:t>
            </a:r>
            <a:r>
              <a:rPr lang="ja-JP" altLang="en-US" sz="2400" dirty="0" smtClean="0">
                <a:solidFill>
                  <a:sysClr val="windowText" lastClr="000000"/>
                </a:solidFill>
                <a:latin typeface="Calibri"/>
                <a:ea typeface="ＭＳ Ｐゴシック"/>
              </a:rPr>
              <a:t>できる　　</a:t>
            </a:r>
            <a:endParaRPr lang="en-US" altLang="ja-JP" sz="2400" dirty="0" smtClean="0">
              <a:solidFill>
                <a:sysClr val="windowText" lastClr="000000"/>
              </a:solidFill>
              <a:latin typeface="Calibri"/>
              <a:ea typeface="ＭＳ Ｐゴシック"/>
            </a:endParaRPr>
          </a:p>
          <a:p>
            <a:pPr marL="0" lvl="0" indent="0" fontAlgn="auto">
              <a:spcAft>
                <a:spcPts val="0"/>
              </a:spcAft>
              <a:buNone/>
              <a:defRPr/>
            </a:pPr>
            <a:r>
              <a:rPr lang="ja-JP" altLang="en-US" sz="2400" dirty="0">
                <a:solidFill>
                  <a:sysClr val="windowText" lastClr="000000"/>
                </a:solidFill>
                <a:latin typeface="Calibri"/>
                <a:ea typeface="ＭＳ Ｐゴシック"/>
              </a:rPr>
              <a:t>　</a:t>
            </a:r>
            <a:r>
              <a:rPr lang="ja-JP" altLang="en-US" sz="2400" dirty="0" smtClean="0">
                <a:solidFill>
                  <a:sysClr val="windowText" lastClr="000000"/>
                </a:solidFill>
                <a:latin typeface="Calibri"/>
                <a:ea typeface="ＭＳ Ｐゴシック"/>
              </a:rPr>
              <a:t>　　　　　</a:t>
            </a:r>
            <a:r>
              <a:rPr lang="en-US" altLang="ja-JP" sz="2400" dirty="0" smtClean="0">
                <a:solidFill>
                  <a:sysClr val="windowText" lastClr="000000"/>
                </a:solidFill>
                <a:latin typeface="Calibri"/>
                <a:ea typeface="ＭＳ Ｐゴシック"/>
              </a:rPr>
              <a:t>						</a:t>
            </a:r>
            <a:r>
              <a:rPr lang="ja-JP" altLang="en-US" sz="1800" dirty="0" smtClean="0">
                <a:solidFill>
                  <a:sysClr val="windowText" lastClr="000000"/>
                </a:solidFill>
                <a:latin typeface="Calibri"/>
                <a:ea typeface="ＭＳ Ｐゴシック"/>
              </a:rPr>
              <a:t>（</a:t>
            </a:r>
            <a:r>
              <a:rPr lang="en-US" altLang="ja-JP" sz="1800" dirty="0">
                <a:solidFill>
                  <a:sysClr val="windowText" lastClr="000000"/>
                </a:solidFill>
                <a:latin typeface="Calibri"/>
                <a:ea typeface="ＭＳ Ｐゴシック"/>
              </a:rPr>
              <a:t>2007</a:t>
            </a:r>
            <a:r>
              <a:rPr lang="ja-JP" altLang="en-US" sz="1800" dirty="0">
                <a:solidFill>
                  <a:sysClr val="windowText" lastClr="000000"/>
                </a:solidFill>
                <a:latin typeface="Calibri"/>
                <a:ea typeface="ＭＳ Ｐゴシック"/>
              </a:rPr>
              <a:t>年</a:t>
            </a:r>
            <a:r>
              <a:rPr lang="en-US" altLang="ja-JP" sz="1800" dirty="0" smtClean="0">
                <a:solidFill>
                  <a:sysClr val="windowText" lastClr="000000"/>
                </a:solidFill>
                <a:latin typeface="Calibri"/>
                <a:ea typeface="ＭＳ Ｐゴシック"/>
              </a:rPr>
              <a:t>6</a:t>
            </a:r>
            <a:r>
              <a:rPr lang="ja-JP" altLang="en-US" sz="1800" dirty="0" smtClean="0">
                <a:solidFill>
                  <a:sysClr val="windowText" lastClr="000000"/>
                </a:solidFill>
                <a:latin typeface="Calibri"/>
                <a:ea typeface="ＭＳ Ｐゴシック"/>
              </a:rPr>
              <a:t>月）</a:t>
            </a:r>
            <a:endParaRPr kumimoji="1" lang="ja-JP" altLang="en-US" sz="1600" b="1" i="0" u="none" strike="noStrike" kern="1200" cap="none" spc="0" normalizeH="0" baseline="0" noProof="0" dirty="0">
              <a:ln>
                <a:noFill/>
              </a:ln>
              <a:solidFill>
                <a:sysClr val="windowText" lastClr="000000"/>
              </a:solidFill>
              <a:effectLst/>
              <a:uLnTx/>
              <a:uFillTx/>
              <a:latin typeface="Calibri"/>
              <a:ea typeface="ＭＳ Ｐゴシック"/>
              <a:cs typeface="+mn-cs"/>
            </a:endParaRPr>
          </a:p>
        </p:txBody>
      </p:sp>
      <p:sp>
        <p:nvSpPr>
          <p:cNvPr id="8" name="フッター プレースホルダー 1"/>
          <p:cNvSpPr>
            <a:spLocks noGrp="1"/>
          </p:cNvSpPr>
          <p:nvPr>
            <p:ph type="ftr" sz="quarter" idx="10"/>
          </p:nvPr>
        </p:nvSpPr>
        <p:spPr>
          <a:xfrm>
            <a:off x="6248400" y="6613525"/>
            <a:ext cx="2895600" cy="228600"/>
          </a:xfrm>
          <a:noFill/>
        </p:spPr>
        <p:txBody>
          <a:bodyP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spcBef>
                <a:spcPct val="0"/>
              </a:spcBef>
              <a:buFontTx/>
              <a:buNone/>
            </a:pPr>
            <a:r>
              <a:rPr lang="ja-JP" altLang="en-US" sz="1200" smtClean="0">
                <a:latin typeface="Times New Roman" panose="02020603050405020304" pitchFamily="18" charset="0"/>
                <a:ea typeface="ＭＳ Ｐゴシック" panose="020B0600070205080204" pitchFamily="50" charset="-128"/>
              </a:rPr>
              <a:t>危機管理の仕組みを活用しよう</a:t>
            </a:r>
            <a:endParaRPr lang="en-US" altLang="ja-JP" sz="1200" dirty="0" smtClean="0">
              <a:latin typeface="Times New Roman" panose="02020603050405020304" pitchFamily="18" charset="0"/>
              <a:ea typeface="ＭＳ Ｐゴシック" panose="020B0600070205080204" pitchFamily="50" charset="-128"/>
            </a:endParaRPr>
          </a:p>
        </p:txBody>
      </p:sp>
      <p:sp>
        <p:nvSpPr>
          <p:cNvPr id="9" name="Text Box 3"/>
          <p:cNvSpPr txBox="1">
            <a:spLocks noChangeArrowheads="1"/>
          </p:cNvSpPr>
          <p:nvPr/>
        </p:nvSpPr>
        <p:spPr bwMode="auto">
          <a:xfrm>
            <a:off x="758585" y="2132856"/>
            <a:ext cx="7694240" cy="685800"/>
          </a:xfrm>
          <a:prstGeom prst="rect">
            <a:avLst/>
          </a:prstGeom>
          <a:solidFill>
            <a:srgbClr val="FF0000"/>
          </a:solidFill>
          <a:ln>
            <a:noFill/>
          </a:ln>
          <a:effectLst>
            <a:outerShdw dist="35921" dir="2700000" algn="ctr" rotWithShape="0">
              <a:schemeClr val="bg2"/>
            </a:outerShdw>
          </a:effectLst>
          <a:extLst/>
        </p:spPr>
        <p:txBody>
          <a:bodyPr/>
          <a:lstStyle>
            <a:lvl1pPr marL="93663">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r>
              <a:rPr lang="ja-JP" altLang="en-US" sz="3600" dirty="0" smtClean="0">
                <a:solidFill>
                  <a:schemeClr val="bg1"/>
                </a:solidFill>
              </a:rPr>
              <a:t>青少年保護条例違反</a:t>
            </a:r>
            <a:r>
              <a:rPr lang="ja-JP" altLang="en-US" b="1" dirty="0" smtClean="0">
                <a:solidFill>
                  <a:schemeClr val="bg1"/>
                </a:solidFill>
              </a:rPr>
              <a:t>　</a:t>
            </a:r>
            <a:r>
              <a:rPr lang="ja-JP" altLang="en-US" sz="1600" b="1" dirty="0" smtClean="0">
                <a:solidFill>
                  <a:schemeClr val="bg1"/>
                </a:solidFill>
              </a:rPr>
              <a:t>ロータリー章典　</a:t>
            </a:r>
            <a:r>
              <a:rPr lang="en-US" altLang="ja-JP" sz="1600" b="1" dirty="0" smtClean="0">
                <a:solidFill>
                  <a:schemeClr val="bg1"/>
                </a:solidFill>
              </a:rPr>
              <a:t>2.100.2</a:t>
            </a:r>
            <a:endParaRPr lang="ja-JP" altLang="en-US" sz="1600" b="1" dirty="0">
              <a:solidFill>
                <a:schemeClr val="bg1"/>
              </a:solidFill>
            </a:endParaRPr>
          </a:p>
        </p:txBody>
      </p:sp>
      <p:sp>
        <p:nvSpPr>
          <p:cNvPr id="11" name="Text Box 3"/>
          <p:cNvSpPr txBox="1">
            <a:spLocks noChangeArrowheads="1"/>
          </p:cNvSpPr>
          <p:nvPr/>
        </p:nvSpPr>
        <p:spPr bwMode="auto">
          <a:xfrm>
            <a:off x="758585" y="1267173"/>
            <a:ext cx="7694243" cy="685800"/>
          </a:xfrm>
          <a:prstGeom prst="rect">
            <a:avLst/>
          </a:prstGeom>
          <a:solidFill>
            <a:srgbClr val="00CCFF"/>
          </a:solidFill>
          <a:ln>
            <a:noFill/>
          </a:ln>
          <a:effectLst>
            <a:outerShdw dist="35921" dir="2700000" algn="ctr" rotWithShape="0">
              <a:schemeClr val="bg2"/>
            </a:outerShdw>
          </a:effectLst>
          <a:extLst/>
        </p:spPr>
        <p:txBody>
          <a:bodyPr/>
          <a:lstStyle>
            <a:lvl1pPr marL="93663">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r>
              <a:rPr lang="ja-JP" altLang="en-US" sz="3600" dirty="0" smtClean="0">
                <a:solidFill>
                  <a:schemeClr val="bg1"/>
                </a:solidFill>
              </a:rPr>
              <a:t>ただし：もし問題が起きると</a:t>
            </a:r>
            <a:endParaRPr lang="ja-JP" altLang="en-US" sz="3600" dirty="0">
              <a:solidFill>
                <a:schemeClr val="bg1"/>
              </a:solidFill>
            </a:endParaRPr>
          </a:p>
        </p:txBody>
      </p:sp>
      <p:sp>
        <p:nvSpPr>
          <p:cNvPr id="12" name="Text Box 3"/>
          <p:cNvSpPr txBox="1">
            <a:spLocks noChangeArrowheads="1"/>
          </p:cNvSpPr>
          <p:nvPr/>
        </p:nvSpPr>
        <p:spPr bwMode="auto">
          <a:xfrm rot="19435109">
            <a:off x="877791" y="2511296"/>
            <a:ext cx="7946068" cy="1944585"/>
          </a:xfrm>
          <a:prstGeom prst="rect">
            <a:avLst/>
          </a:prstGeom>
          <a:solidFill>
            <a:srgbClr val="F1550F"/>
          </a:solidFill>
          <a:ln>
            <a:noFill/>
          </a:ln>
          <a:effectLst>
            <a:outerShdw dist="35921" dir="2700000" algn="ctr" rotWithShape="0">
              <a:schemeClr val="bg2"/>
            </a:outerShdw>
          </a:effectLst>
          <a:extLst/>
        </p:spPr>
        <p:txBody>
          <a:bodyPr/>
          <a:lstStyle>
            <a:lvl1pPr marL="93663">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r>
              <a:rPr lang="ja-JP" altLang="en-US" sz="3600" b="1" dirty="0" smtClean="0">
                <a:solidFill>
                  <a:schemeClr val="bg1"/>
                </a:solidFill>
              </a:rPr>
              <a:t>キーポイントは、</a:t>
            </a:r>
            <a:endParaRPr lang="en-US" altLang="ja-JP" sz="3600" b="1" dirty="0" smtClean="0">
              <a:solidFill>
                <a:schemeClr val="bg1"/>
              </a:solidFill>
            </a:endParaRPr>
          </a:p>
          <a:p>
            <a:pPr eaLnBrk="1" hangingPunct="1">
              <a:spcBef>
                <a:spcPct val="0"/>
              </a:spcBef>
              <a:buFontTx/>
              <a:buNone/>
            </a:pPr>
            <a:r>
              <a:rPr lang="ja-JP" altLang="en-US" sz="3600" b="1" dirty="0" smtClean="0">
                <a:solidFill>
                  <a:schemeClr val="bg1"/>
                </a:solidFill>
              </a:rPr>
              <a:t>　どのように対処したか、</a:t>
            </a:r>
            <a:endParaRPr lang="en-US" altLang="ja-JP" sz="3600" b="1" dirty="0" smtClean="0">
              <a:solidFill>
                <a:schemeClr val="bg1"/>
              </a:solidFill>
            </a:endParaRPr>
          </a:p>
          <a:p>
            <a:pPr eaLnBrk="1" hangingPunct="1">
              <a:spcBef>
                <a:spcPct val="0"/>
              </a:spcBef>
              <a:buFontTx/>
              <a:buNone/>
            </a:pPr>
            <a:r>
              <a:rPr lang="ja-JP" altLang="en-US" sz="3600" b="1" dirty="0" smtClean="0">
                <a:solidFill>
                  <a:schemeClr val="bg1"/>
                </a:solidFill>
              </a:rPr>
              <a:t>　　という</a:t>
            </a:r>
            <a:r>
              <a:rPr lang="en-US" altLang="ja-JP" sz="3600" b="1" dirty="0" smtClean="0">
                <a:solidFill>
                  <a:schemeClr val="bg1"/>
                </a:solidFill>
              </a:rPr>
              <a:t>『</a:t>
            </a:r>
            <a:r>
              <a:rPr lang="ja-JP" altLang="en-US" sz="3600" b="1" dirty="0" smtClean="0">
                <a:solidFill>
                  <a:schemeClr val="bg1"/>
                </a:solidFill>
              </a:rPr>
              <a:t>手続き</a:t>
            </a:r>
            <a:r>
              <a:rPr lang="en-US" altLang="ja-JP" sz="3600" b="1" dirty="0" smtClean="0">
                <a:solidFill>
                  <a:schemeClr val="bg1"/>
                </a:solidFill>
              </a:rPr>
              <a:t>』</a:t>
            </a:r>
            <a:r>
              <a:rPr lang="ja-JP" altLang="en-US" sz="3600" b="1" dirty="0" smtClean="0">
                <a:solidFill>
                  <a:schemeClr val="bg1"/>
                </a:solidFill>
              </a:rPr>
              <a:t>に関して</a:t>
            </a:r>
            <a:r>
              <a:rPr lang="ja-JP" altLang="en-US" sz="3600" b="1" dirty="0" err="1" smtClean="0">
                <a:solidFill>
                  <a:schemeClr val="bg1"/>
                </a:solidFill>
              </a:rPr>
              <a:t>です</a:t>
            </a:r>
            <a:endParaRPr lang="ja-JP" altLang="en-US" sz="3600" b="1" dirty="0">
              <a:solidFill>
                <a:schemeClr val="bg1"/>
              </a:solidFill>
            </a:endParaRPr>
          </a:p>
        </p:txBody>
      </p:sp>
      <p:sp>
        <p:nvSpPr>
          <p:cNvPr id="2" name="正方形/長方形 1"/>
          <p:cNvSpPr/>
          <p:nvPr/>
        </p:nvSpPr>
        <p:spPr>
          <a:xfrm rot="2119665">
            <a:off x="571015" y="2577396"/>
            <a:ext cx="7904311" cy="1923604"/>
          </a:xfrm>
          <a:prstGeom prst="rect">
            <a:avLst/>
          </a:prstGeom>
          <a:solidFill>
            <a:srgbClr val="FFFF00"/>
          </a:solidFill>
        </p:spPr>
        <p:txBody>
          <a:bodyPr wrap="square" lIns="91440" tIns="45720" rIns="91440" bIns="45720">
            <a:spAutoFit/>
          </a:bodyPr>
          <a:lstStyle/>
          <a:p>
            <a:pPr algn="ctr"/>
            <a:endParaRPr lang="en-US" altLang="ja-JP" sz="1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pPr algn="ctr"/>
            <a:r>
              <a:rPr lang="ja-JP" altLang="en-US" sz="4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まさに、危機管理の仕組みが</a:t>
            </a:r>
            <a:endParaRPr lang="en-US" altLang="ja-JP" sz="4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pPr algn="ctr"/>
            <a:r>
              <a:rPr lang="ja-JP" altLang="en-US" sz="4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どう動くか、ということです</a:t>
            </a:r>
            <a:endParaRPr lang="en-US" altLang="ja-JP" sz="4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pPr algn="ctr"/>
            <a:endParaRPr lang="ja-JP" altLang="en-US" sz="11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766014736"/>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 calcmode="lin" valueType="num">
                                      <p:cBhvr>
                                        <p:cTn id="20" dur="500" fill="hold"/>
                                        <p:tgtEl>
                                          <p:spTgt spid="12"/>
                                        </p:tgtEl>
                                        <p:attrNameLst>
                                          <p:attrName>style.rotation</p:attrName>
                                        </p:attrNameLst>
                                      </p:cBhvr>
                                      <p:tavLst>
                                        <p:tav tm="0">
                                          <p:val>
                                            <p:fltVal val="90"/>
                                          </p:val>
                                        </p:tav>
                                        <p:tav tm="100000">
                                          <p:val>
                                            <p:fltVal val="0"/>
                                          </p:val>
                                        </p:tav>
                                      </p:tavLst>
                                    </p:anim>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フッター プレースホルダー 1"/>
          <p:cNvSpPr>
            <a:spLocks noGrp="1"/>
          </p:cNvSpPr>
          <p:nvPr>
            <p:ph type="ftr" sz="quarter" idx="10"/>
          </p:nvPr>
        </p:nvSpPr>
        <p:spPr>
          <a:noFill/>
        </p:spPr>
        <p:txBody>
          <a:bodyP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spcBef>
                <a:spcPct val="0"/>
              </a:spcBef>
              <a:buFontTx/>
              <a:buNone/>
            </a:pPr>
            <a:r>
              <a:rPr lang="ja-JP" altLang="en-US" sz="1200" smtClean="0">
                <a:latin typeface="Times New Roman" panose="02020603050405020304" pitchFamily="18" charset="0"/>
                <a:ea typeface="ＭＳ Ｐゴシック" panose="020B0600070205080204" pitchFamily="50" charset="-128"/>
              </a:rPr>
              <a:t>危機防止のための研修会</a:t>
            </a:r>
            <a:endParaRPr lang="en-US" altLang="ja-JP" sz="1200" smtClean="0">
              <a:latin typeface="Times New Roman" panose="02020603050405020304" pitchFamily="18" charset="0"/>
              <a:ea typeface="ＭＳ Ｐゴシック" panose="020B0600070205080204" pitchFamily="50" charset="-128"/>
            </a:endParaRPr>
          </a:p>
        </p:txBody>
      </p:sp>
      <p:sp>
        <p:nvSpPr>
          <p:cNvPr id="8196" name="Rectangle 2"/>
          <p:cNvSpPr>
            <a:spLocks noGrp="1" noChangeArrowheads="1"/>
          </p:cNvSpPr>
          <p:nvPr>
            <p:ph type="title" idx="4294967295"/>
          </p:nvPr>
        </p:nvSpPr>
        <p:spPr/>
        <p:txBody>
          <a:bodyPr/>
          <a:lstStyle/>
          <a:p>
            <a:pPr eaLnBrk="1" hangingPunct="1"/>
            <a:r>
              <a:rPr lang="en-US" altLang="ja-JP" dirty="0" smtClean="0"/>
              <a:t>Ⅰ.</a:t>
            </a:r>
            <a:r>
              <a:rPr lang="ja-JP" altLang="en-US" dirty="0" smtClean="0"/>
              <a:t>ロータリーの危機管理とは何か</a:t>
            </a:r>
            <a:r>
              <a:rPr lang="en-US" altLang="ja-JP" dirty="0" smtClean="0"/>
              <a:t>?</a:t>
            </a:r>
            <a:endParaRPr lang="ja-JP" altLang="ja-JP" dirty="0" smtClean="0"/>
          </a:p>
        </p:txBody>
      </p:sp>
      <p:sp>
        <p:nvSpPr>
          <p:cNvPr id="3" name="正方形/長方形 2"/>
          <p:cNvSpPr/>
          <p:nvPr/>
        </p:nvSpPr>
        <p:spPr>
          <a:xfrm>
            <a:off x="888748" y="1844824"/>
            <a:ext cx="7483207" cy="3485570"/>
          </a:xfrm>
          <a:prstGeom prst="rect">
            <a:avLst/>
          </a:prstGeom>
          <a:solidFill>
            <a:srgbClr val="C00000"/>
          </a:solidFill>
          <a:ln>
            <a:solidFill>
              <a:schemeClr val="bg1"/>
            </a:solidFill>
          </a:ln>
        </p:spPr>
        <p:txBody>
          <a:bodyPr wrap="square">
            <a:spAutoFit/>
          </a:bodyPr>
          <a:lstStyle/>
          <a:p>
            <a:pPr algn="ctr"/>
            <a:r>
              <a:rPr lang="ja-JP" altLang="en-US" sz="10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　</a:t>
            </a:r>
            <a:endParaRPr lang="en-US" altLang="ja-JP" sz="10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a:p>
            <a:pPr algn="ctr"/>
            <a:r>
              <a:rPr lang="ja-JP" altLang="en-US" sz="2800" b="1" dirty="0">
                <a:ln w="12700" cmpd="sng">
                  <a:solidFill>
                    <a:schemeClr val="accent4"/>
                  </a:solidFill>
                  <a:prstDash val="solid"/>
                </a:ln>
                <a:solidFill>
                  <a:srgbClr val="00FFFF"/>
                </a:solidFill>
              </a:rPr>
              <a:t>青少年交換における先行指標として</a:t>
            </a:r>
            <a:r>
              <a:rPr lang="ja-JP" altLang="en-US" sz="2800" b="1" dirty="0" smtClean="0">
                <a:ln w="12700" cmpd="sng">
                  <a:solidFill>
                    <a:schemeClr val="accent4"/>
                  </a:solidFill>
                  <a:prstDash val="solid"/>
                </a:ln>
                <a:solidFill>
                  <a:srgbClr val="00FFFF"/>
                </a:solidFill>
              </a:rPr>
              <a:t>の</a:t>
            </a:r>
            <a:endParaRPr lang="en-US" altLang="ja-JP" sz="2800" b="1" dirty="0" smtClean="0">
              <a:ln w="12700" cmpd="sng">
                <a:solidFill>
                  <a:schemeClr val="accent4"/>
                </a:solidFill>
                <a:prstDash val="solid"/>
              </a:ln>
              <a:solidFill>
                <a:srgbClr val="00FFFF"/>
              </a:solidFill>
            </a:endParaRPr>
          </a:p>
          <a:p>
            <a:pPr algn="ctr"/>
            <a:endParaRPr lang="en-US" altLang="ja-JP" sz="28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a:p>
            <a:pPr algn="ctr"/>
            <a:r>
              <a:rPr lang="ja-JP" altLang="en-US" sz="48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地区認定制度とは</a:t>
            </a:r>
            <a:endParaRPr lang="en-US" altLang="ja-JP" sz="48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a:p>
            <a:pPr algn="ctr"/>
            <a:endParaRPr lang="en-US" altLang="ja-JP" sz="1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a:p>
            <a:pPr algn="ctr"/>
            <a:r>
              <a:rPr lang="ja-JP" altLang="en-US" sz="4000" b="1" dirty="0" smtClean="0">
                <a:ln w="12700" cmpd="sng">
                  <a:solidFill>
                    <a:schemeClr val="accent4"/>
                  </a:solidFill>
                  <a:prstDash val="solid"/>
                </a:ln>
                <a:solidFill>
                  <a:srgbClr val="FFCC00"/>
                </a:solidFill>
              </a:rPr>
              <a:t>責任の地区（クラブ）への転嫁？</a:t>
            </a:r>
            <a:endParaRPr lang="en-US" altLang="ja-JP" sz="4000" b="1" dirty="0" smtClean="0">
              <a:ln w="12700" cmpd="sng">
                <a:solidFill>
                  <a:schemeClr val="accent4"/>
                </a:solidFill>
                <a:prstDash val="solid"/>
              </a:ln>
              <a:solidFill>
                <a:srgbClr val="FFCC00"/>
              </a:solidFill>
            </a:endParaRPr>
          </a:p>
          <a:p>
            <a:pPr algn="ctr"/>
            <a:r>
              <a:rPr lang="ja-JP" altLang="en-US" sz="4000" b="1" dirty="0" smtClean="0">
                <a:ln w="12700" cmpd="sng">
                  <a:solidFill>
                    <a:schemeClr val="accent4"/>
                  </a:solidFill>
                  <a:prstDash val="solid"/>
                </a:ln>
                <a:solidFill>
                  <a:srgbClr val="FFCC00"/>
                </a:solidFill>
              </a:rPr>
              <a:t>クラブ管理の一律化</a:t>
            </a:r>
            <a:r>
              <a:rPr lang="en-US" altLang="ja-JP" sz="4000" b="1" dirty="0" smtClean="0">
                <a:ln w="12700" cmpd="sng">
                  <a:solidFill>
                    <a:schemeClr val="accent4"/>
                  </a:solidFill>
                  <a:prstDash val="solid"/>
                </a:ln>
                <a:solidFill>
                  <a:srgbClr val="FFCC00"/>
                </a:solidFill>
              </a:rPr>
              <a:t>?</a:t>
            </a:r>
          </a:p>
          <a:p>
            <a:pPr algn="ctr"/>
            <a:endParaRPr lang="en-US" altLang="ja-JP" sz="1050" b="1" dirty="0" smtClean="0">
              <a:ln w="12700" cmpd="sng">
                <a:solidFill>
                  <a:schemeClr val="accent4"/>
                </a:solidFill>
                <a:prstDash val="solid"/>
              </a:ln>
              <a:solidFill>
                <a:srgbClr val="FFCC00"/>
              </a:solidFill>
            </a:endParaRPr>
          </a:p>
        </p:txBody>
      </p:sp>
      <p:sp>
        <p:nvSpPr>
          <p:cNvPr id="2" name="スライド番号プレースホルダー 1"/>
          <p:cNvSpPr>
            <a:spLocks noGrp="1"/>
          </p:cNvSpPr>
          <p:nvPr>
            <p:ph type="sldNum" sz="quarter" idx="11"/>
          </p:nvPr>
        </p:nvSpPr>
        <p:spPr/>
        <p:txBody>
          <a:bodyPr/>
          <a:lstStyle/>
          <a:p>
            <a:pPr>
              <a:defRPr/>
            </a:pPr>
            <a:fld id="{E8B0ECBA-B7F2-40F0-AE09-DA00C16C4A6A}" type="slidenum">
              <a:rPr lang="en-US" altLang="ja-JP" smtClean="0"/>
              <a:pPr>
                <a:defRPr/>
              </a:pPr>
              <a:t>15</a:t>
            </a:fld>
            <a:endParaRPr lang="en-US" altLang="ja-JP"/>
          </a:p>
        </p:txBody>
      </p:sp>
    </p:spTree>
  </p:cSld>
  <p:clrMapOvr>
    <a:masterClrMapping/>
  </p:clrMapOvr>
  <p:transition>
    <p:strips dir="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10"/>
          </p:nvPr>
        </p:nvSpPr>
        <p:spPr/>
        <p:txBody>
          <a:bodyPr/>
          <a:lstStyle/>
          <a:p>
            <a:pPr>
              <a:defRPr/>
            </a:pPr>
            <a:r>
              <a:rPr lang="ja-JP" altLang="en-US" smtClean="0"/>
              <a:t>危機防止のための研修会</a:t>
            </a:r>
            <a:endParaRPr lang="en-US" altLang="ja-JP" dirty="0"/>
          </a:p>
        </p:txBody>
      </p:sp>
      <p:pic>
        <p:nvPicPr>
          <p:cNvPr id="3" name="図 2"/>
          <p:cNvPicPr>
            <a:picLocks noChangeAspect="1"/>
          </p:cNvPicPr>
          <p:nvPr/>
        </p:nvPicPr>
        <p:blipFill>
          <a:blip r:embed="rId2"/>
          <a:stretch>
            <a:fillRect/>
          </a:stretch>
        </p:blipFill>
        <p:spPr>
          <a:xfrm>
            <a:off x="-24084" y="-1"/>
            <a:ext cx="10013318" cy="14086185"/>
          </a:xfrm>
          <a:prstGeom prst="rect">
            <a:avLst/>
          </a:prstGeom>
        </p:spPr>
      </p:pic>
      <p:sp>
        <p:nvSpPr>
          <p:cNvPr id="4" name="正方形/長方形 3"/>
          <p:cNvSpPr/>
          <p:nvPr/>
        </p:nvSpPr>
        <p:spPr>
          <a:xfrm rot="19395331">
            <a:off x="1203132" y="2875002"/>
            <a:ext cx="6737742" cy="1938992"/>
          </a:xfrm>
          <a:prstGeom prst="rect">
            <a:avLst/>
          </a:prstGeom>
          <a:noFill/>
          <a:ln>
            <a:solidFill>
              <a:schemeClr val="bg1"/>
            </a:solidFill>
          </a:ln>
        </p:spPr>
        <p:txBody>
          <a:bodyPr wrap="none" lIns="91440" tIns="45720" rIns="91440" bIns="45720">
            <a:spAutoFit/>
          </a:bodyPr>
          <a:lstStyle/>
          <a:p>
            <a:pPr algn="ctr"/>
            <a:r>
              <a:rPr lang="en-US" altLang="ja-JP" sz="6000" b="1" dirty="0" smtClean="0">
                <a:ln w="22225">
                  <a:solidFill>
                    <a:schemeClr val="accent2"/>
                  </a:solidFill>
                  <a:prstDash val="solid"/>
                </a:ln>
                <a:solidFill>
                  <a:srgbClr val="FF00FF"/>
                </a:solidFill>
                <a:latin typeface="+mj-lt"/>
              </a:rPr>
              <a:t>NON-CERTIFIED</a:t>
            </a:r>
          </a:p>
          <a:p>
            <a:pPr algn="ctr"/>
            <a:r>
              <a:rPr lang="en-US" altLang="ja-JP" sz="6000" b="1" dirty="0" smtClean="0">
                <a:ln w="22225">
                  <a:solidFill>
                    <a:schemeClr val="accent2"/>
                  </a:solidFill>
                  <a:prstDash val="solid"/>
                </a:ln>
                <a:solidFill>
                  <a:srgbClr val="FF00FF"/>
                </a:solidFill>
                <a:latin typeface="+mj-lt"/>
              </a:rPr>
              <a:t>DISTRICT</a:t>
            </a:r>
            <a:r>
              <a:rPr lang="en-US" altLang="ja-JP" sz="6000" b="1" dirty="0">
                <a:ln w="22225">
                  <a:solidFill>
                    <a:schemeClr val="accent2"/>
                  </a:solidFill>
                  <a:prstDash val="solid"/>
                </a:ln>
                <a:solidFill>
                  <a:srgbClr val="FF00FF"/>
                </a:solidFill>
                <a:latin typeface="+mj-lt"/>
              </a:rPr>
              <a:t>S</a:t>
            </a:r>
            <a:endParaRPr lang="ja-JP" altLang="en-US" sz="6000" b="1" dirty="0">
              <a:ln w="22225">
                <a:solidFill>
                  <a:schemeClr val="accent2"/>
                </a:solidFill>
                <a:prstDash val="solid"/>
              </a:ln>
              <a:solidFill>
                <a:srgbClr val="FF00FF"/>
              </a:solidFill>
              <a:latin typeface="+mj-lt"/>
            </a:endParaRPr>
          </a:p>
        </p:txBody>
      </p:sp>
      <p:sp>
        <p:nvSpPr>
          <p:cNvPr id="5" name="Rectangle 2"/>
          <p:cNvSpPr txBox="1">
            <a:spLocks noChangeArrowheads="1"/>
          </p:cNvSpPr>
          <p:nvPr/>
        </p:nvSpPr>
        <p:spPr bwMode="auto">
          <a:xfrm>
            <a:off x="152400" y="152400"/>
            <a:ext cx="7772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3200" kern="1200">
                <a:solidFill>
                  <a:schemeClr val="tx2"/>
                </a:solidFill>
                <a:latin typeface="+mj-lt"/>
                <a:ea typeface="+mj-ea"/>
                <a:cs typeface="+mj-cs"/>
              </a:defRPr>
            </a:lvl1pPr>
            <a:lvl2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2pPr>
            <a:lvl3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3pPr>
            <a:lvl4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4pPr>
            <a:lvl5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5pPr>
            <a:lvl6pPr marL="4572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6pPr>
            <a:lvl7pPr marL="9144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7pPr>
            <a:lvl8pPr marL="13716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8pPr>
            <a:lvl9pPr marL="18288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9pPr>
          </a:lstStyle>
          <a:p>
            <a:pPr eaLnBrk="1" hangingPunct="1"/>
            <a:r>
              <a:rPr lang="en-US" altLang="ja-JP" dirty="0" smtClean="0"/>
              <a:t>Ⅰ.</a:t>
            </a:r>
            <a:r>
              <a:rPr lang="ja-JP" altLang="en-US" dirty="0" smtClean="0"/>
              <a:t>ロータリーの危機管理とは何か</a:t>
            </a:r>
            <a:r>
              <a:rPr lang="en-US" altLang="ja-JP" dirty="0" smtClean="0"/>
              <a:t>?</a:t>
            </a:r>
            <a:endParaRPr lang="ja-JP" altLang="ja-JP" dirty="0" smtClean="0"/>
          </a:p>
        </p:txBody>
      </p:sp>
      <p:sp>
        <p:nvSpPr>
          <p:cNvPr id="6" name="スライド番号プレースホルダー 5"/>
          <p:cNvSpPr>
            <a:spLocks noGrp="1"/>
          </p:cNvSpPr>
          <p:nvPr>
            <p:ph type="sldNum" sz="quarter" idx="11"/>
          </p:nvPr>
        </p:nvSpPr>
        <p:spPr/>
        <p:txBody>
          <a:bodyPr/>
          <a:lstStyle/>
          <a:p>
            <a:pPr>
              <a:defRPr/>
            </a:pPr>
            <a:fld id="{E8B0ECBA-B7F2-40F0-AE09-DA00C16C4A6A}" type="slidenum">
              <a:rPr lang="en-US" altLang="ja-JP" smtClean="0"/>
              <a:pPr>
                <a:defRPr/>
              </a:pPr>
              <a:t>16</a:t>
            </a:fld>
            <a:endParaRPr lang="en-US" altLang="ja-JP"/>
          </a:p>
        </p:txBody>
      </p:sp>
    </p:spTree>
    <p:extLst>
      <p:ext uri="{BB962C8B-B14F-4D97-AF65-F5344CB8AC3E}">
        <p14:creationId xmlns:p14="http://schemas.microsoft.com/office/powerpoint/2010/main" val="836468452"/>
      </p:ext>
    </p:extLst>
  </p:cSld>
  <p:clrMapOvr>
    <a:masterClrMapping/>
  </p:clrMapOvr>
  <p:transition>
    <p:strips dir="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10"/>
          </p:nvPr>
        </p:nvSpPr>
        <p:spPr/>
        <p:txBody>
          <a:bodyPr/>
          <a:lstStyle/>
          <a:p>
            <a:pPr>
              <a:defRPr/>
            </a:pPr>
            <a:r>
              <a:rPr lang="ja-JP" altLang="en-US" smtClean="0"/>
              <a:t>危機防止のための研修会</a:t>
            </a:r>
            <a:endParaRPr lang="en-US" altLang="ja-JP" dirty="0"/>
          </a:p>
        </p:txBody>
      </p:sp>
      <p:sp>
        <p:nvSpPr>
          <p:cNvPr id="3" name="Rectangle 2"/>
          <p:cNvSpPr txBox="1">
            <a:spLocks noChangeArrowheads="1"/>
          </p:cNvSpPr>
          <p:nvPr/>
        </p:nvSpPr>
        <p:spPr bwMode="auto">
          <a:xfrm>
            <a:off x="152400" y="152400"/>
            <a:ext cx="7772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3200" kern="1200">
                <a:solidFill>
                  <a:schemeClr val="tx2"/>
                </a:solidFill>
                <a:latin typeface="+mj-lt"/>
                <a:ea typeface="+mj-ea"/>
                <a:cs typeface="+mj-cs"/>
              </a:defRPr>
            </a:lvl1pPr>
            <a:lvl2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2pPr>
            <a:lvl3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3pPr>
            <a:lvl4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4pPr>
            <a:lvl5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5pPr>
            <a:lvl6pPr marL="4572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6pPr>
            <a:lvl7pPr marL="9144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7pPr>
            <a:lvl8pPr marL="13716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8pPr>
            <a:lvl9pPr marL="18288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9pPr>
          </a:lstStyle>
          <a:p>
            <a:pPr eaLnBrk="1" hangingPunct="1"/>
            <a:r>
              <a:rPr lang="en-US" altLang="ja-JP" smtClean="0"/>
              <a:t>Ⅰ.</a:t>
            </a:r>
            <a:r>
              <a:rPr lang="ja-JP" altLang="en-US" smtClean="0"/>
              <a:t>ロータリーの危機管理とは何か</a:t>
            </a:r>
            <a:r>
              <a:rPr lang="en-US" altLang="ja-JP" smtClean="0"/>
              <a:t>?</a:t>
            </a:r>
            <a:endParaRPr lang="ja-JP" altLang="ja-JP" dirty="0" smtClean="0"/>
          </a:p>
        </p:txBody>
      </p:sp>
      <p:sp>
        <p:nvSpPr>
          <p:cNvPr id="5" name="正方形/長方形 4"/>
          <p:cNvSpPr/>
          <p:nvPr/>
        </p:nvSpPr>
        <p:spPr>
          <a:xfrm>
            <a:off x="597427" y="980728"/>
            <a:ext cx="7479932" cy="1446550"/>
          </a:xfrm>
          <a:prstGeom prst="rect">
            <a:avLst/>
          </a:prstGeom>
          <a:noFill/>
          <a:ln>
            <a:solidFill>
              <a:schemeClr val="bg1"/>
            </a:solidFill>
          </a:ln>
        </p:spPr>
        <p:txBody>
          <a:bodyPr wrap="none" lIns="91440" tIns="45720" rIns="91440" bIns="45720">
            <a:spAutoFit/>
          </a:bodyPr>
          <a:lstStyle/>
          <a:p>
            <a:pPr algn="ctr"/>
            <a:r>
              <a:rPr lang="en-US" altLang="ja-JP" sz="4400" b="1" dirty="0" smtClean="0">
                <a:ln w="22225">
                  <a:solidFill>
                    <a:schemeClr val="accent2"/>
                  </a:solidFill>
                  <a:prstDash val="solid"/>
                </a:ln>
                <a:solidFill>
                  <a:srgbClr val="FF00FF"/>
                </a:solidFill>
                <a:latin typeface="+mj-lt"/>
              </a:rPr>
              <a:t>CERTIFIED</a:t>
            </a:r>
            <a:r>
              <a:rPr lang="ja-JP" altLang="en-US" sz="4400" b="1" dirty="0" smtClean="0">
                <a:ln w="22225">
                  <a:solidFill>
                    <a:schemeClr val="accent2"/>
                  </a:solidFill>
                  <a:prstDash val="solid"/>
                </a:ln>
                <a:solidFill>
                  <a:srgbClr val="FF00FF"/>
                </a:solidFill>
                <a:latin typeface="+mj-lt"/>
              </a:rPr>
              <a:t>　</a:t>
            </a:r>
            <a:r>
              <a:rPr lang="en-US" altLang="ja-JP" sz="4400" b="1" dirty="0" smtClean="0">
                <a:ln w="22225">
                  <a:solidFill>
                    <a:schemeClr val="accent2"/>
                  </a:solidFill>
                  <a:prstDash val="solid"/>
                </a:ln>
                <a:solidFill>
                  <a:srgbClr val="FF00FF"/>
                </a:solidFill>
                <a:latin typeface="+mj-lt"/>
              </a:rPr>
              <a:t>DISTRICTS</a:t>
            </a:r>
          </a:p>
          <a:p>
            <a:pPr algn="ctr"/>
            <a:r>
              <a:rPr lang="ja-JP" altLang="en-US" sz="4400" b="1" dirty="0" smtClean="0">
                <a:ln w="22225">
                  <a:solidFill>
                    <a:schemeClr val="accent2"/>
                  </a:solidFill>
                  <a:prstDash val="solid"/>
                </a:ln>
                <a:solidFill>
                  <a:srgbClr val="FF00FF"/>
                </a:solidFill>
                <a:latin typeface="+mj-lt"/>
              </a:rPr>
              <a:t>（地区認定）となるためには・・</a:t>
            </a:r>
            <a:r>
              <a:rPr lang="ja-JP" altLang="en-US" sz="4400" b="1" dirty="0">
                <a:ln w="22225">
                  <a:solidFill>
                    <a:schemeClr val="accent2"/>
                  </a:solidFill>
                  <a:prstDash val="solid"/>
                </a:ln>
                <a:solidFill>
                  <a:srgbClr val="FF00FF"/>
                </a:solidFill>
                <a:latin typeface="+mj-lt"/>
              </a:rPr>
              <a:t>・</a:t>
            </a:r>
          </a:p>
        </p:txBody>
      </p:sp>
      <p:sp>
        <p:nvSpPr>
          <p:cNvPr id="7" name="Text Box 5"/>
          <p:cNvSpPr txBox="1">
            <a:spLocks noChangeArrowheads="1"/>
          </p:cNvSpPr>
          <p:nvPr/>
        </p:nvSpPr>
        <p:spPr bwMode="auto">
          <a:xfrm>
            <a:off x="971113" y="2722206"/>
            <a:ext cx="7632699" cy="2223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87325" indent="-187325">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1pPr>
            <a:lvl2pPr marL="1123950" indent="-457200">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2pPr>
            <a:lvl3pPr marL="1771650" indent="-457200">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3pPr>
            <a:lvl4pPr marL="2419350" indent="-457200">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4pPr>
            <a:lvl5pPr marL="3067050" indent="-457200">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5pPr>
            <a:lvl6pPr marL="3524250" indent="-457200" eaLnBrk="0" fontAlgn="base" hangingPunct="0">
              <a:spcBef>
                <a:spcPct val="0"/>
              </a:spcBef>
              <a:spcAft>
                <a:spcPct val="0"/>
              </a:spcAft>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6pPr>
            <a:lvl7pPr marL="3981450" indent="-457200" eaLnBrk="0" fontAlgn="base" hangingPunct="0">
              <a:spcBef>
                <a:spcPct val="0"/>
              </a:spcBef>
              <a:spcAft>
                <a:spcPct val="0"/>
              </a:spcAft>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7pPr>
            <a:lvl8pPr marL="4438650" indent="-457200" eaLnBrk="0" fontAlgn="base" hangingPunct="0">
              <a:spcBef>
                <a:spcPct val="0"/>
              </a:spcBef>
              <a:spcAft>
                <a:spcPct val="0"/>
              </a:spcAft>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8pPr>
            <a:lvl9pPr marL="4895850" indent="-457200" eaLnBrk="0" fontAlgn="base" hangingPunct="0">
              <a:spcBef>
                <a:spcPct val="0"/>
              </a:spcBef>
              <a:spcAft>
                <a:spcPct val="0"/>
              </a:spcAft>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9pPr>
          </a:lstStyle>
          <a:p>
            <a:pPr marL="0" indent="0" eaLnBrk="1" hangingPunct="1">
              <a:lnSpc>
                <a:spcPts val="3500"/>
              </a:lnSpc>
              <a:spcBef>
                <a:spcPct val="30000"/>
              </a:spcBef>
            </a:pPr>
            <a:r>
              <a:rPr lang="ja-JP" altLang="en-US" sz="2800" dirty="0" smtClean="0">
                <a:latin typeface="+mj-lt"/>
              </a:rPr>
              <a:t>条件</a:t>
            </a:r>
            <a:endParaRPr lang="en-US" altLang="ja-JP" sz="2800" dirty="0" smtClean="0">
              <a:latin typeface="+mj-lt"/>
            </a:endParaRPr>
          </a:p>
          <a:p>
            <a:pPr marL="0" indent="0" eaLnBrk="1" hangingPunct="1">
              <a:lnSpc>
                <a:spcPts val="3500"/>
              </a:lnSpc>
              <a:spcBef>
                <a:spcPct val="30000"/>
              </a:spcBef>
            </a:pPr>
            <a:r>
              <a:rPr lang="ja-JP" altLang="en-US" sz="2800" dirty="0">
                <a:latin typeface="+mj-lt"/>
              </a:rPr>
              <a:t>　</a:t>
            </a:r>
            <a:r>
              <a:rPr lang="ja-JP" altLang="en-US" sz="2800" dirty="0" smtClean="0">
                <a:latin typeface="+mj-lt"/>
              </a:rPr>
              <a:t>　１．法人化</a:t>
            </a:r>
            <a:endParaRPr lang="en-US" altLang="ja-JP" sz="2800" dirty="0" smtClean="0">
              <a:latin typeface="+mj-lt"/>
            </a:endParaRPr>
          </a:p>
          <a:p>
            <a:pPr marL="0" indent="0" eaLnBrk="1" hangingPunct="1">
              <a:lnSpc>
                <a:spcPts val="3500"/>
              </a:lnSpc>
              <a:spcBef>
                <a:spcPct val="30000"/>
              </a:spcBef>
            </a:pPr>
            <a:r>
              <a:rPr lang="ja-JP" altLang="en-US" sz="2800" dirty="0">
                <a:latin typeface="+mj-lt"/>
              </a:rPr>
              <a:t>　</a:t>
            </a:r>
            <a:r>
              <a:rPr lang="ja-JP" altLang="en-US" sz="2800" dirty="0" smtClean="0">
                <a:latin typeface="+mj-lt"/>
              </a:rPr>
              <a:t>　２．危機管理委員会が機能していること</a:t>
            </a:r>
            <a:endParaRPr lang="en-US" altLang="ja-JP" sz="2800" dirty="0" smtClean="0">
              <a:latin typeface="+mj-lt"/>
            </a:endParaRPr>
          </a:p>
          <a:p>
            <a:pPr marL="0" indent="0" eaLnBrk="1" hangingPunct="1">
              <a:lnSpc>
                <a:spcPts val="3500"/>
              </a:lnSpc>
              <a:spcBef>
                <a:spcPct val="30000"/>
              </a:spcBef>
            </a:pPr>
            <a:r>
              <a:rPr lang="ja-JP" altLang="en-US" sz="2800" dirty="0">
                <a:latin typeface="+mj-lt"/>
              </a:rPr>
              <a:t>　</a:t>
            </a:r>
            <a:r>
              <a:rPr lang="ja-JP" altLang="en-US" sz="2800" dirty="0" smtClean="0">
                <a:latin typeface="+mj-lt"/>
              </a:rPr>
              <a:t>　３．責任賠償保険に加入していること</a:t>
            </a:r>
            <a:endParaRPr lang="ja-JP" altLang="en-US" sz="2800" dirty="0">
              <a:latin typeface="+mj-lt"/>
              <a:ea typeface="HG丸ｺﾞｼｯｸM-PRO" panose="020F0600000000000000" pitchFamily="50" charset="-128"/>
            </a:endParaRPr>
          </a:p>
        </p:txBody>
      </p:sp>
      <p:sp>
        <p:nvSpPr>
          <p:cNvPr id="4" name="スライド番号プレースホルダー 3"/>
          <p:cNvSpPr>
            <a:spLocks noGrp="1"/>
          </p:cNvSpPr>
          <p:nvPr>
            <p:ph type="sldNum" sz="quarter" idx="11"/>
          </p:nvPr>
        </p:nvSpPr>
        <p:spPr/>
        <p:txBody>
          <a:bodyPr/>
          <a:lstStyle/>
          <a:p>
            <a:pPr>
              <a:defRPr/>
            </a:pPr>
            <a:fld id="{E8B0ECBA-B7F2-40F0-AE09-DA00C16C4A6A}" type="slidenum">
              <a:rPr lang="en-US" altLang="ja-JP" smtClean="0"/>
              <a:pPr>
                <a:defRPr/>
              </a:pPr>
              <a:t>17</a:t>
            </a:fld>
            <a:endParaRPr lang="en-US" altLang="ja-JP"/>
          </a:p>
        </p:txBody>
      </p:sp>
    </p:spTree>
    <p:extLst>
      <p:ext uri="{BB962C8B-B14F-4D97-AF65-F5344CB8AC3E}">
        <p14:creationId xmlns:p14="http://schemas.microsoft.com/office/powerpoint/2010/main" val="299652314"/>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10"/>
          </p:nvPr>
        </p:nvSpPr>
        <p:spPr/>
        <p:txBody>
          <a:bodyPr/>
          <a:lstStyle/>
          <a:p>
            <a:pPr>
              <a:defRPr/>
            </a:pPr>
            <a:r>
              <a:rPr lang="ja-JP" altLang="en-US" smtClean="0"/>
              <a:t>危機防止のための研修会</a:t>
            </a:r>
            <a:endParaRPr lang="en-US" altLang="ja-JP" dirty="0"/>
          </a:p>
        </p:txBody>
      </p:sp>
      <p:sp>
        <p:nvSpPr>
          <p:cNvPr id="3" name="Rectangle 2"/>
          <p:cNvSpPr txBox="1">
            <a:spLocks noChangeArrowheads="1"/>
          </p:cNvSpPr>
          <p:nvPr/>
        </p:nvSpPr>
        <p:spPr bwMode="auto">
          <a:xfrm>
            <a:off x="152400" y="152400"/>
            <a:ext cx="7772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3200" kern="1200">
                <a:solidFill>
                  <a:schemeClr val="tx2"/>
                </a:solidFill>
                <a:latin typeface="+mj-lt"/>
                <a:ea typeface="+mj-ea"/>
                <a:cs typeface="+mj-cs"/>
              </a:defRPr>
            </a:lvl1pPr>
            <a:lvl2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2pPr>
            <a:lvl3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3pPr>
            <a:lvl4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4pPr>
            <a:lvl5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5pPr>
            <a:lvl6pPr marL="4572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6pPr>
            <a:lvl7pPr marL="9144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7pPr>
            <a:lvl8pPr marL="13716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8pPr>
            <a:lvl9pPr marL="18288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9pPr>
          </a:lstStyle>
          <a:p>
            <a:pPr eaLnBrk="1" hangingPunct="1"/>
            <a:r>
              <a:rPr lang="en-US" altLang="ja-JP" smtClean="0"/>
              <a:t>Ⅰ.</a:t>
            </a:r>
            <a:r>
              <a:rPr lang="ja-JP" altLang="en-US" smtClean="0"/>
              <a:t>ロータリーの危機管理とは何か</a:t>
            </a:r>
            <a:r>
              <a:rPr lang="en-US" altLang="ja-JP" smtClean="0"/>
              <a:t>?</a:t>
            </a:r>
            <a:endParaRPr lang="ja-JP" altLang="ja-JP" dirty="0" smtClean="0"/>
          </a:p>
        </p:txBody>
      </p:sp>
      <p:sp>
        <p:nvSpPr>
          <p:cNvPr id="5" name="正方形/長方形 4"/>
          <p:cNvSpPr/>
          <p:nvPr/>
        </p:nvSpPr>
        <p:spPr>
          <a:xfrm>
            <a:off x="814634" y="980728"/>
            <a:ext cx="7045518" cy="1446550"/>
          </a:xfrm>
          <a:prstGeom prst="rect">
            <a:avLst/>
          </a:prstGeom>
          <a:noFill/>
          <a:ln>
            <a:solidFill>
              <a:schemeClr val="bg1"/>
            </a:solidFill>
          </a:ln>
        </p:spPr>
        <p:txBody>
          <a:bodyPr wrap="none" lIns="91440" tIns="45720" rIns="91440" bIns="45720">
            <a:spAutoFit/>
          </a:bodyPr>
          <a:lstStyle/>
          <a:p>
            <a:pPr algn="ctr"/>
            <a:r>
              <a:rPr lang="en-US" altLang="ja-JP" sz="4400" b="1" dirty="0" smtClean="0">
                <a:ln w="22225">
                  <a:solidFill>
                    <a:schemeClr val="accent2"/>
                  </a:solidFill>
                  <a:prstDash val="solid"/>
                </a:ln>
                <a:solidFill>
                  <a:srgbClr val="00B050"/>
                </a:solidFill>
                <a:latin typeface="+mj-lt"/>
              </a:rPr>
              <a:t>CERTIFIED</a:t>
            </a:r>
            <a:r>
              <a:rPr lang="ja-JP" altLang="en-US" sz="4400" b="1" dirty="0" smtClean="0">
                <a:ln w="22225">
                  <a:solidFill>
                    <a:schemeClr val="accent2"/>
                  </a:solidFill>
                  <a:prstDash val="solid"/>
                </a:ln>
                <a:solidFill>
                  <a:srgbClr val="00B050"/>
                </a:solidFill>
                <a:latin typeface="+mj-lt"/>
              </a:rPr>
              <a:t>　</a:t>
            </a:r>
            <a:r>
              <a:rPr lang="en-US" altLang="ja-JP" sz="4400" b="1" dirty="0" smtClean="0">
                <a:ln w="22225">
                  <a:solidFill>
                    <a:schemeClr val="accent2"/>
                  </a:solidFill>
                  <a:prstDash val="solid"/>
                </a:ln>
                <a:solidFill>
                  <a:srgbClr val="00B050"/>
                </a:solidFill>
                <a:latin typeface="+mj-lt"/>
              </a:rPr>
              <a:t>DISTRICTS</a:t>
            </a:r>
          </a:p>
          <a:p>
            <a:pPr algn="ctr"/>
            <a:r>
              <a:rPr lang="ja-JP" altLang="en-US" sz="4400" b="1" dirty="0" smtClean="0">
                <a:ln w="22225">
                  <a:solidFill>
                    <a:schemeClr val="accent2"/>
                  </a:solidFill>
                  <a:prstDash val="solid"/>
                </a:ln>
                <a:solidFill>
                  <a:srgbClr val="00B050"/>
                </a:solidFill>
                <a:latin typeface="+mj-lt"/>
              </a:rPr>
              <a:t>（地区認定）されると</a:t>
            </a:r>
            <a:r>
              <a:rPr lang="en-US" altLang="ja-JP" sz="4400" b="1" dirty="0" smtClean="0">
                <a:ln w="22225">
                  <a:solidFill>
                    <a:schemeClr val="accent2"/>
                  </a:solidFill>
                  <a:prstDash val="solid"/>
                </a:ln>
                <a:solidFill>
                  <a:srgbClr val="00B050"/>
                </a:solidFill>
                <a:latin typeface="+mj-lt"/>
              </a:rPr>
              <a:t>…</a:t>
            </a:r>
            <a:endParaRPr lang="ja-JP" altLang="en-US" sz="4400" b="1" dirty="0">
              <a:ln w="22225">
                <a:solidFill>
                  <a:schemeClr val="accent2"/>
                </a:solidFill>
                <a:prstDash val="solid"/>
              </a:ln>
              <a:solidFill>
                <a:srgbClr val="00B050"/>
              </a:solidFill>
              <a:latin typeface="+mj-lt"/>
            </a:endParaRPr>
          </a:p>
        </p:txBody>
      </p:sp>
      <p:sp>
        <p:nvSpPr>
          <p:cNvPr id="7" name="Text Box 5"/>
          <p:cNvSpPr txBox="1">
            <a:spLocks noChangeArrowheads="1"/>
          </p:cNvSpPr>
          <p:nvPr/>
        </p:nvSpPr>
        <p:spPr bwMode="auto">
          <a:xfrm>
            <a:off x="971113" y="2722206"/>
            <a:ext cx="7849359" cy="3431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87325" indent="-187325">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1pPr>
            <a:lvl2pPr marL="1123950" indent="-457200">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2pPr>
            <a:lvl3pPr marL="1771650" indent="-457200">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3pPr>
            <a:lvl4pPr marL="2419350" indent="-457200">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4pPr>
            <a:lvl5pPr marL="3067050" indent="-457200">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5pPr>
            <a:lvl6pPr marL="3524250" indent="-457200" eaLnBrk="0" fontAlgn="base" hangingPunct="0">
              <a:spcBef>
                <a:spcPct val="0"/>
              </a:spcBef>
              <a:spcAft>
                <a:spcPct val="0"/>
              </a:spcAft>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6pPr>
            <a:lvl7pPr marL="3981450" indent="-457200" eaLnBrk="0" fontAlgn="base" hangingPunct="0">
              <a:spcBef>
                <a:spcPct val="0"/>
              </a:spcBef>
              <a:spcAft>
                <a:spcPct val="0"/>
              </a:spcAft>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7pPr>
            <a:lvl8pPr marL="4438650" indent="-457200" eaLnBrk="0" fontAlgn="base" hangingPunct="0">
              <a:spcBef>
                <a:spcPct val="0"/>
              </a:spcBef>
              <a:spcAft>
                <a:spcPct val="0"/>
              </a:spcAft>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8pPr>
            <a:lvl9pPr marL="4895850" indent="-457200" eaLnBrk="0" fontAlgn="base" hangingPunct="0">
              <a:spcBef>
                <a:spcPct val="0"/>
              </a:spcBef>
              <a:spcAft>
                <a:spcPct val="0"/>
              </a:spcAft>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9pPr>
          </a:lstStyle>
          <a:p>
            <a:pPr marL="0" indent="0" eaLnBrk="1" hangingPunct="1">
              <a:lnSpc>
                <a:spcPts val="3500"/>
              </a:lnSpc>
              <a:spcBef>
                <a:spcPct val="30000"/>
              </a:spcBef>
            </a:pPr>
            <a:r>
              <a:rPr lang="ja-JP" altLang="en-US" sz="2800" dirty="0" smtClean="0">
                <a:latin typeface="+mj-lt"/>
              </a:rPr>
              <a:t>特典</a:t>
            </a:r>
            <a:endParaRPr lang="en-US" altLang="ja-JP" sz="2800" dirty="0" smtClean="0">
              <a:latin typeface="+mj-lt"/>
            </a:endParaRPr>
          </a:p>
          <a:p>
            <a:pPr marL="0" indent="0" eaLnBrk="1" hangingPunct="1">
              <a:lnSpc>
                <a:spcPts val="3500"/>
              </a:lnSpc>
              <a:spcBef>
                <a:spcPct val="30000"/>
              </a:spcBef>
            </a:pPr>
            <a:r>
              <a:rPr lang="ja-JP" altLang="en-US" sz="2800" dirty="0">
                <a:latin typeface="+mj-lt"/>
              </a:rPr>
              <a:t>　</a:t>
            </a:r>
            <a:r>
              <a:rPr lang="ja-JP" altLang="en-US" sz="2800" dirty="0" smtClean="0">
                <a:latin typeface="+mj-lt"/>
              </a:rPr>
              <a:t>　１．青少年交換プログラムが実施できる</a:t>
            </a:r>
            <a:endParaRPr lang="en-US" altLang="ja-JP" sz="2800" dirty="0" smtClean="0">
              <a:latin typeface="+mj-lt"/>
            </a:endParaRPr>
          </a:p>
          <a:p>
            <a:pPr marL="0" indent="0" eaLnBrk="1" hangingPunct="1">
              <a:lnSpc>
                <a:spcPts val="3500"/>
              </a:lnSpc>
              <a:spcBef>
                <a:spcPct val="30000"/>
              </a:spcBef>
            </a:pPr>
            <a:endParaRPr lang="en-US" altLang="ja-JP" sz="2800" dirty="0" smtClean="0">
              <a:latin typeface="+mj-lt"/>
            </a:endParaRPr>
          </a:p>
          <a:p>
            <a:pPr marL="0" indent="0" eaLnBrk="1" hangingPunct="1">
              <a:lnSpc>
                <a:spcPts val="3500"/>
              </a:lnSpc>
              <a:spcBef>
                <a:spcPct val="30000"/>
              </a:spcBef>
            </a:pPr>
            <a:r>
              <a:rPr lang="ja-JP" altLang="en-US" sz="2800" dirty="0" smtClean="0">
                <a:latin typeface="+mj-lt"/>
              </a:rPr>
              <a:t>近い将来</a:t>
            </a:r>
            <a:r>
              <a:rPr lang="en-US" altLang="ja-JP" sz="2800" dirty="0">
                <a:latin typeface="+mj-lt"/>
              </a:rPr>
              <a:t>…</a:t>
            </a:r>
            <a:endParaRPr lang="en-US" altLang="ja-JP" sz="2800" dirty="0" smtClean="0">
              <a:latin typeface="+mj-lt"/>
            </a:endParaRPr>
          </a:p>
          <a:p>
            <a:pPr marL="0" indent="0" eaLnBrk="1" hangingPunct="1">
              <a:lnSpc>
                <a:spcPts val="3500"/>
              </a:lnSpc>
              <a:spcBef>
                <a:spcPct val="30000"/>
              </a:spcBef>
            </a:pPr>
            <a:r>
              <a:rPr lang="ja-JP" altLang="en-US" sz="2800" dirty="0">
                <a:latin typeface="+mj-lt"/>
              </a:rPr>
              <a:t>　</a:t>
            </a:r>
            <a:r>
              <a:rPr lang="ja-JP" altLang="en-US" sz="2800" dirty="0" smtClean="0">
                <a:latin typeface="+mj-lt"/>
              </a:rPr>
              <a:t>　２．青少年奉仕（</a:t>
            </a:r>
            <a:r>
              <a:rPr lang="en-US" altLang="ja-JP" sz="2800" dirty="0" smtClean="0">
                <a:latin typeface="+mj-lt"/>
              </a:rPr>
              <a:t>IA</a:t>
            </a:r>
            <a:r>
              <a:rPr lang="ja-JP" altLang="en-US" sz="2800" dirty="0" err="1" smtClean="0">
                <a:latin typeface="+mj-lt"/>
              </a:rPr>
              <a:t>、</a:t>
            </a:r>
            <a:r>
              <a:rPr lang="en-US" altLang="ja-JP" sz="2800" dirty="0" smtClean="0">
                <a:latin typeface="+mj-lt"/>
              </a:rPr>
              <a:t>RA</a:t>
            </a:r>
            <a:r>
              <a:rPr lang="ja-JP" altLang="en-US" sz="2800" dirty="0" err="1" smtClean="0">
                <a:latin typeface="+mj-lt"/>
              </a:rPr>
              <a:t>、</a:t>
            </a:r>
            <a:r>
              <a:rPr lang="en-US" altLang="ja-JP" sz="2800" dirty="0" smtClean="0">
                <a:latin typeface="+mj-lt"/>
              </a:rPr>
              <a:t>RYLA</a:t>
            </a:r>
            <a:r>
              <a:rPr lang="ja-JP" altLang="en-US" sz="2800" dirty="0" smtClean="0">
                <a:latin typeface="+mj-lt"/>
              </a:rPr>
              <a:t>）に認定制度が</a:t>
            </a:r>
            <a:endParaRPr lang="en-US" altLang="ja-JP" sz="2800" dirty="0" smtClean="0">
              <a:latin typeface="+mj-lt"/>
            </a:endParaRPr>
          </a:p>
          <a:p>
            <a:pPr marL="0" indent="0" eaLnBrk="1" hangingPunct="1">
              <a:lnSpc>
                <a:spcPts val="3500"/>
              </a:lnSpc>
              <a:spcBef>
                <a:spcPct val="30000"/>
              </a:spcBef>
            </a:pPr>
            <a:r>
              <a:rPr lang="ja-JP" altLang="en-US" sz="2800" dirty="0">
                <a:latin typeface="+mj-lt"/>
              </a:rPr>
              <a:t>　</a:t>
            </a:r>
            <a:r>
              <a:rPr lang="ja-JP" altLang="en-US" sz="2800" dirty="0" smtClean="0">
                <a:latin typeface="+mj-lt"/>
              </a:rPr>
              <a:t>　３．クラブ奉仕活動のある部分に認定制度が</a:t>
            </a:r>
            <a:endParaRPr lang="ja-JP" altLang="en-US" sz="2800" dirty="0">
              <a:latin typeface="+mj-lt"/>
              <a:ea typeface="HG丸ｺﾞｼｯｸM-PRO" panose="020F0600000000000000" pitchFamily="50" charset="-128"/>
            </a:endParaRPr>
          </a:p>
        </p:txBody>
      </p:sp>
      <p:sp>
        <p:nvSpPr>
          <p:cNvPr id="4" name="スライド番号プレースホルダー 3"/>
          <p:cNvSpPr>
            <a:spLocks noGrp="1"/>
          </p:cNvSpPr>
          <p:nvPr>
            <p:ph type="sldNum" sz="quarter" idx="11"/>
          </p:nvPr>
        </p:nvSpPr>
        <p:spPr/>
        <p:txBody>
          <a:bodyPr/>
          <a:lstStyle/>
          <a:p>
            <a:pPr>
              <a:defRPr/>
            </a:pPr>
            <a:fld id="{E8B0ECBA-B7F2-40F0-AE09-DA00C16C4A6A}" type="slidenum">
              <a:rPr lang="en-US" altLang="ja-JP" smtClean="0"/>
              <a:pPr>
                <a:defRPr/>
              </a:pPr>
              <a:t>18</a:t>
            </a:fld>
            <a:endParaRPr lang="en-US" altLang="ja-JP"/>
          </a:p>
        </p:txBody>
      </p:sp>
    </p:spTree>
    <p:extLst>
      <p:ext uri="{BB962C8B-B14F-4D97-AF65-F5344CB8AC3E}">
        <p14:creationId xmlns:p14="http://schemas.microsoft.com/office/powerpoint/2010/main" val="1813504355"/>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10"/>
          </p:nvPr>
        </p:nvSpPr>
        <p:spPr/>
        <p:txBody>
          <a:bodyPr/>
          <a:lstStyle/>
          <a:p>
            <a:pPr>
              <a:defRPr/>
            </a:pPr>
            <a:r>
              <a:rPr lang="ja-JP" altLang="en-US" smtClean="0"/>
              <a:t>危機防止のための研修会</a:t>
            </a:r>
            <a:endParaRPr lang="en-US" altLang="ja-JP" dirty="0"/>
          </a:p>
        </p:txBody>
      </p:sp>
      <p:sp>
        <p:nvSpPr>
          <p:cNvPr id="3" name="Rectangle 5"/>
          <p:cNvSpPr txBox="1">
            <a:spLocks noChangeArrowheads="1"/>
          </p:cNvSpPr>
          <p:nvPr/>
        </p:nvSpPr>
        <p:spPr bwMode="auto">
          <a:xfrm>
            <a:off x="152400" y="152400"/>
            <a:ext cx="7772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3200" kern="1200">
                <a:solidFill>
                  <a:schemeClr val="tx2"/>
                </a:solidFill>
                <a:latin typeface="+mj-lt"/>
                <a:ea typeface="+mj-ea"/>
                <a:cs typeface="+mj-cs"/>
              </a:defRPr>
            </a:lvl1pPr>
            <a:lvl2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2pPr>
            <a:lvl3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3pPr>
            <a:lvl4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4pPr>
            <a:lvl5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5pPr>
            <a:lvl6pPr marL="4572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6pPr>
            <a:lvl7pPr marL="9144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7pPr>
            <a:lvl8pPr marL="13716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8pPr>
            <a:lvl9pPr marL="18288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9pPr>
          </a:lstStyle>
          <a:p>
            <a:pPr eaLnBrk="1" hangingPunct="1"/>
            <a:r>
              <a:rPr lang="ja-JP" altLang="en-US" dirty="0"/>
              <a:t>私</a:t>
            </a:r>
            <a:r>
              <a:rPr lang="ja-JP" altLang="en-US" dirty="0" smtClean="0"/>
              <a:t>の危機事案</a:t>
            </a:r>
            <a:r>
              <a:rPr lang="ja-JP" altLang="en-US" sz="2400" b="1" dirty="0" smtClean="0">
                <a:solidFill>
                  <a:srgbClr val="FF0000"/>
                </a:solidFill>
              </a:rPr>
              <a:t>（個人的な話ですみません）</a:t>
            </a:r>
          </a:p>
        </p:txBody>
      </p:sp>
      <p:sp>
        <p:nvSpPr>
          <p:cNvPr id="5" name="テキスト ボックス 4"/>
          <p:cNvSpPr txBox="1"/>
          <p:nvPr/>
        </p:nvSpPr>
        <p:spPr bwMode="auto">
          <a:xfrm>
            <a:off x="467543" y="1076319"/>
            <a:ext cx="8304857" cy="834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eaLnBrk="1" hangingPunct="1">
              <a:lnSpc>
                <a:spcPct val="110000"/>
              </a:lnSpc>
              <a:spcBef>
                <a:spcPct val="30000"/>
              </a:spcBef>
            </a:pPr>
            <a:r>
              <a:rPr kumimoji="1" lang="ja-JP" altLang="en-US" sz="2000" dirty="0" smtClean="0"/>
              <a:t>今まで死ぬかと思ったのは、伊勢湾台風（</a:t>
            </a:r>
            <a:r>
              <a:rPr lang="en-US" altLang="ja-JP" sz="2000" dirty="0"/>
              <a:t>1959</a:t>
            </a:r>
            <a:r>
              <a:rPr lang="ja-JP" altLang="en-US" sz="2000" dirty="0"/>
              <a:t>年（昭和</a:t>
            </a:r>
            <a:r>
              <a:rPr lang="en-US" altLang="ja-JP" sz="2000" dirty="0"/>
              <a:t>34</a:t>
            </a:r>
            <a:r>
              <a:rPr lang="ja-JP" altLang="en-US" sz="2000" dirty="0"/>
              <a:t>年）</a:t>
            </a:r>
            <a:r>
              <a:rPr lang="en-US" altLang="ja-JP" sz="2000" dirty="0"/>
              <a:t>9</a:t>
            </a:r>
            <a:r>
              <a:rPr lang="ja-JP" altLang="en-US" sz="2000" dirty="0"/>
              <a:t>月</a:t>
            </a:r>
            <a:r>
              <a:rPr lang="en-US" altLang="ja-JP" sz="2000" dirty="0"/>
              <a:t>26</a:t>
            </a:r>
            <a:r>
              <a:rPr lang="ja-JP" altLang="en-US" sz="2000" dirty="0" smtClean="0"/>
              <a:t>日　　　　　</a:t>
            </a:r>
            <a:endParaRPr lang="en-US" altLang="ja-JP" sz="2000" dirty="0" smtClean="0"/>
          </a:p>
          <a:p>
            <a:pPr eaLnBrk="1" hangingPunct="1">
              <a:lnSpc>
                <a:spcPct val="110000"/>
              </a:lnSpc>
              <a:spcBef>
                <a:spcPct val="30000"/>
              </a:spcBef>
            </a:pPr>
            <a:r>
              <a:rPr lang="ja-JP" altLang="en-US" sz="2000" dirty="0"/>
              <a:t>当時</a:t>
            </a:r>
            <a:r>
              <a:rPr lang="en-US" altLang="ja-JP" sz="2000" dirty="0" smtClean="0"/>
              <a:t>:</a:t>
            </a:r>
            <a:r>
              <a:rPr lang="ja-JP" altLang="en-US" sz="2000" dirty="0" smtClean="0"/>
              <a:t>　９歳　　碧南市在住））</a:t>
            </a:r>
            <a:endParaRPr kumimoji="1" lang="ja-JP" altLang="en-US" sz="2000" dirty="0" smtClean="0"/>
          </a:p>
        </p:txBody>
      </p:sp>
      <p:sp>
        <p:nvSpPr>
          <p:cNvPr id="4" name="AutoShape 2" descr="「isewanntaifuu」の画像検索結果"/>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6" name="図 5"/>
          <p:cNvPicPr>
            <a:picLocks noChangeAspect="1"/>
          </p:cNvPicPr>
          <p:nvPr/>
        </p:nvPicPr>
        <p:blipFill>
          <a:blip r:embed="rId2"/>
          <a:stretch>
            <a:fillRect/>
          </a:stretch>
        </p:blipFill>
        <p:spPr>
          <a:xfrm>
            <a:off x="287856" y="2492896"/>
            <a:ext cx="4711908" cy="3168352"/>
          </a:xfrm>
          <a:prstGeom prst="rect">
            <a:avLst/>
          </a:prstGeom>
        </p:spPr>
      </p:pic>
      <p:pic>
        <p:nvPicPr>
          <p:cNvPr id="3076" name="Picture 4" descr="http://www.isad.or.jp/isad_img/kikan/No98/24p_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1628799"/>
            <a:ext cx="3984377" cy="4927675"/>
          </a:xfrm>
          <a:prstGeom prst="rect">
            <a:avLst/>
          </a:prstGeom>
          <a:noFill/>
          <a:extLst>
            <a:ext uri="{909E8E84-426E-40DD-AFC4-6F175D3DCCD1}">
              <a14:hiddenFill xmlns:a14="http://schemas.microsoft.com/office/drawing/2010/main">
                <a:solidFill>
                  <a:srgbClr val="FFFFFF"/>
                </a:solidFill>
              </a14:hiddenFill>
            </a:ext>
          </a:extLst>
        </p:spPr>
      </p:pic>
      <p:sp>
        <p:nvSpPr>
          <p:cNvPr id="7" name="スライド番号プレースホルダー 6"/>
          <p:cNvSpPr>
            <a:spLocks noGrp="1"/>
          </p:cNvSpPr>
          <p:nvPr>
            <p:ph type="sldNum" sz="quarter" idx="11"/>
          </p:nvPr>
        </p:nvSpPr>
        <p:spPr/>
        <p:txBody>
          <a:bodyPr/>
          <a:lstStyle/>
          <a:p>
            <a:pPr>
              <a:defRPr/>
            </a:pPr>
            <a:fld id="{E8B0ECBA-B7F2-40F0-AE09-DA00C16C4A6A}" type="slidenum">
              <a:rPr lang="en-US" altLang="ja-JP" smtClean="0"/>
              <a:pPr>
                <a:defRPr/>
              </a:pPr>
              <a:t>1</a:t>
            </a:fld>
            <a:endParaRPr lang="en-US" altLang="ja-JP"/>
          </a:p>
        </p:txBody>
      </p:sp>
    </p:spTree>
    <p:extLst>
      <p:ext uri="{BB962C8B-B14F-4D97-AF65-F5344CB8AC3E}">
        <p14:creationId xmlns:p14="http://schemas.microsoft.com/office/powerpoint/2010/main" val="72006005"/>
      </p:ext>
    </p:extLst>
  </p:cSld>
  <p:clrMapOvr>
    <a:masterClrMapping/>
  </p:clrMapOvr>
  <p:transition>
    <p:strips dir="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フッター プレースホルダー 1"/>
          <p:cNvSpPr>
            <a:spLocks noGrp="1"/>
          </p:cNvSpPr>
          <p:nvPr>
            <p:ph type="ftr" sz="quarter" idx="10"/>
          </p:nvPr>
        </p:nvSpPr>
        <p:spPr>
          <a:noFill/>
        </p:spPr>
        <p:txBody>
          <a:bodyP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spcBef>
                <a:spcPct val="0"/>
              </a:spcBef>
              <a:buFontTx/>
              <a:buNone/>
            </a:pPr>
            <a:r>
              <a:rPr lang="ja-JP" altLang="en-US" sz="1200" smtClean="0">
                <a:latin typeface="Times New Roman" panose="02020603050405020304" pitchFamily="18" charset="0"/>
                <a:ea typeface="ＭＳ Ｐゴシック" panose="020B0600070205080204" pitchFamily="50" charset="-128"/>
              </a:rPr>
              <a:t>危機防止のための研修会</a:t>
            </a:r>
            <a:endParaRPr lang="en-US" altLang="ja-JP" sz="1200" smtClean="0">
              <a:latin typeface="Times New Roman" panose="02020603050405020304" pitchFamily="18" charset="0"/>
              <a:ea typeface="ＭＳ Ｐゴシック" panose="020B0600070205080204" pitchFamily="50" charset="-128"/>
            </a:endParaRPr>
          </a:p>
        </p:txBody>
      </p:sp>
      <p:sp>
        <p:nvSpPr>
          <p:cNvPr id="8196" name="Rectangle 2"/>
          <p:cNvSpPr>
            <a:spLocks noGrp="1" noChangeArrowheads="1"/>
          </p:cNvSpPr>
          <p:nvPr>
            <p:ph type="title" idx="4294967295"/>
          </p:nvPr>
        </p:nvSpPr>
        <p:spPr/>
        <p:txBody>
          <a:bodyPr/>
          <a:lstStyle/>
          <a:p>
            <a:pPr eaLnBrk="1" hangingPunct="1"/>
            <a:r>
              <a:rPr lang="en-US" altLang="ja-JP" dirty="0" smtClean="0"/>
              <a:t>Ⅰ.</a:t>
            </a:r>
            <a:r>
              <a:rPr lang="ja-JP" altLang="en-US" dirty="0" smtClean="0"/>
              <a:t>ロータリーの危機管理とは何か</a:t>
            </a:r>
            <a:r>
              <a:rPr lang="en-US" altLang="ja-JP" dirty="0" smtClean="0"/>
              <a:t>?</a:t>
            </a:r>
            <a:endParaRPr lang="ja-JP" altLang="ja-JP" dirty="0" smtClean="0"/>
          </a:p>
        </p:txBody>
      </p:sp>
      <p:sp>
        <p:nvSpPr>
          <p:cNvPr id="3" name="正方形/長方形 2"/>
          <p:cNvSpPr/>
          <p:nvPr/>
        </p:nvSpPr>
        <p:spPr>
          <a:xfrm>
            <a:off x="842233" y="1772816"/>
            <a:ext cx="7483207" cy="4285789"/>
          </a:xfrm>
          <a:prstGeom prst="rect">
            <a:avLst/>
          </a:prstGeom>
          <a:solidFill>
            <a:srgbClr val="C00000"/>
          </a:solidFill>
          <a:ln>
            <a:solidFill>
              <a:schemeClr val="bg1"/>
            </a:solidFill>
          </a:ln>
        </p:spPr>
        <p:txBody>
          <a:bodyPr wrap="square">
            <a:spAutoFit/>
          </a:bodyPr>
          <a:lstStyle/>
          <a:p>
            <a:pPr algn="ctr"/>
            <a:r>
              <a:rPr lang="ja-JP" altLang="en-US" sz="10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　</a:t>
            </a:r>
            <a:endParaRPr lang="en-US" altLang="ja-JP" sz="10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a:p>
            <a:pPr algn="ctr"/>
            <a:r>
              <a:rPr lang="ja-JP" altLang="en-US" sz="3200" b="1" dirty="0" smtClean="0">
                <a:ln w="12700" cmpd="sng">
                  <a:solidFill>
                    <a:schemeClr val="accent4"/>
                  </a:solidFill>
                  <a:prstDash val="solid"/>
                </a:ln>
                <a:solidFill>
                  <a:srgbClr val="00FFFF"/>
                </a:solidFill>
              </a:rPr>
              <a:t>各クラブの独自の奉仕活動における</a:t>
            </a:r>
            <a:endParaRPr lang="en-US" altLang="ja-JP" sz="3200" b="1" dirty="0" smtClean="0">
              <a:ln w="12700" cmpd="sng">
                <a:solidFill>
                  <a:schemeClr val="accent4"/>
                </a:solidFill>
                <a:prstDash val="solid"/>
              </a:ln>
              <a:solidFill>
                <a:srgbClr val="00FFFF"/>
              </a:solidFill>
            </a:endParaRPr>
          </a:p>
          <a:p>
            <a:pPr algn="ctr"/>
            <a:endParaRPr lang="en-US" altLang="ja-JP" sz="20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a:p>
            <a:pPr algn="ctr"/>
            <a:r>
              <a:rPr lang="ja-JP" altLang="en-US" sz="4800" b="1" dirty="0" smtClean="0">
                <a:ln w="12700" cmpd="sng">
                  <a:solidFill>
                    <a:schemeClr val="accent4"/>
                  </a:solidFill>
                  <a:prstDash val="solid"/>
                </a:ln>
                <a:solidFill>
                  <a:srgbClr val="FF99FF"/>
                </a:solidFill>
              </a:rPr>
              <a:t>危機管理総則</a:t>
            </a:r>
            <a:r>
              <a:rPr lang="ja-JP" altLang="en-US" sz="48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　と</a:t>
            </a:r>
            <a:endParaRPr lang="en-US" altLang="ja-JP" sz="48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a:p>
            <a:pPr algn="ctr"/>
            <a:r>
              <a:rPr lang="ja-JP" altLang="en-US" sz="4800" b="1" dirty="0">
                <a:ln w="12700" cmpd="sng">
                  <a:solidFill>
                    <a:schemeClr val="accent4"/>
                  </a:solidFill>
                  <a:prstDash val="solid"/>
                </a:ln>
                <a:solidFill>
                  <a:srgbClr val="FF99FF"/>
                </a:solidFill>
              </a:rPr>
              <a:t>危機管理委員会規</a:t>
            </a:r>
            <a:r>
              <a:rPr lang="ja-JP" altLang="en-US" sz="4800" b="1" dirty="0" smtClean="0">
                <a:ln w="12700" cmpd="sng">
                  <a:solidFill>
                    <a:schemeClr val="accent4"/>
                  </a:solidFill>
                  <a:prstDash val="solid"/>
                </a:ln>
                <a:solidFill>
                  <a:srgbClr val="FF99FF"/>
                </a:solidFill>
              </a:rPr>
              <a:t>定</a:t>
            </a:r>
            <a:r>
              <a:rPr lang="ja-JP" altLang="en-US" sz="40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　による</a:t>
            </a:r>
            <a:endParaRPr lang="en-US" altLang="ja-JP" sz="40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a:p>
            <a:pPr algn="ctr"/>
            <a:endParaRPr lang="en-US" altLang="ja-JP" sz="1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a:p>
            <a:pPr algn="ctr"/>
            <a:r>
              <a:rPr lang="ja-JP" altLang="en-US" sz="4000" b="1" dirty="0" smtClean="0">
                <a:ln w="12700" cmpd="sng">
                  <a:solidFill>
                    <a:schemeClr val="accent4"/>
                  </a:solidFill>
                  <a:prstDash val="solid"/>
                </a:ln>
                <a:solidFill>
                  <a:srgbClr val="FFCC00"/>
                </a:solidFill>
              </a:rPr>
              <a:t>安全</a:t>
            </a:r>
            <a:r>
              <a:rPr lang="ja-JP" altLang="en-US" sz="4000" b="1" dirty="0">
                <a:ln w="12700" cmpd="sng">
                  <a:solidFill>
                    <a:schemeClr val="accent4"/>
                  </a:solidFill>
                  <a:prstDash val="solid"/>
                </a:ln>
                <a:solidFill>
                  <a:srgbClr val="FFCC00"/>
                </a:solidFill>
              </a:rPr>
              <a:t>意識の醸成に</a:t>
            </a:r>
            <a:r>
              <a:rPr lang="ja-JP" altLang="en-US" sz="4000" b="1" dirty="0" smtClean="0">
                <a:ln w="12700" cmpd="sng">
                  <a:solidFill>
                    <a:schemeClr val="accent4"/>
                  </a:solidFill>
                  <a:prstDash val="solid"/>
                </a:ln>
                <a:solidFill>
                  <a:srgbClr val="FFCC00"/>
                </a:solidFill>
              </a:rPr>
              <a:t>よる</a:t>
            </a:r>
            <a:endParaRPr lang="en-US" altLang="ja-JP" sz="4000" b="1" dirty="0" smtClean="0">
              <a:ln w="12700" cmpd="sng">
                <a:solidFill>
                  <a:schemeClr val="accent4"/>
                </a:solidFill>
                <a:prstDash val="solid"/>
              </a:ln>
              <a:solidFill>
                <a:srgbClr val="FFCC00"/>
              </a:solidFill>
            </a:endParaRPr>
          </a:p>
          <a:p>
            <a:pPr algn="ctr"/>
            <a:r>
              <a:rPr lang="ja-JP" altLang="en-US" sz="4000" b="1" dirty="0" smtClean="0">
                <a:ln w="12700" cmpd="sng">
                  <a:solidFill>
                    <a:schemeClr val="accent4"/>
                  </a:solidFill>
                  <a:prstDash val="solid"/>
                </a:ln>
                <a:solidFill>
                  <a:srgbClr val="FFCC00"/>
                </a:solidFill>
              </a:rPr>
              <a:t>クラブ奉仕活動の高度化</a:t>
            </a:r>
            <a:r>
              <a:rPr lang="en-US" altLang="ja-JP" sz="4000" b="1" dirty="0" smtClean="0">
                <a:ln w="12700" cmpd="sng">
                  <a:solidFill>
                    <a:schemeClr val="accent4"/>
                  </a:solidFill>
                  <a:prstDash val="solid"/>
                </a:ln>
                <a:solidFill>
                  <a:srgbClr val="FFCC00"/>
                </a:solidFill>
              </a:rPr>
              <a:t>?</a:t>
            </a:r>
          </a:p>
          <a:p>
            <a:pPr algn="ctr"/>
            <a:endParaRPr lang="en-US" altLang="ja-JP" sz="1050" b="1" dirty="0" smtClean="0">
              <a:ln w="12700" cmpd="sng">
                <a:solidFill>
                  <a:schemeClr val="accent4"/>
                </a:solidFill>
                <a:prstDash val="solid"/>
              </a:ln>
              <a:solidFill>
                <a:srgbClr val="FFCC00"/>
              </a:solidFill>
            </a:endParaRPr>
          </a:p>
        </p:txBody>
      </p:sp>
      <p:sp>
        <p:nvSpPr>
          <p:cNvPr id="2" name="スライド番号プレースホルダー 1"/>
          <p:cNvSpPr>
            <a:spLocks noGrp="1"/>
          </p:cNvSpPr>
          <p:nvPr>
            <p:ph type="sldNum" sz="quarter" idx="11"/>
          </p:nvPr>
        </p:nvSpPr>
        <p:spPr/>
        <p:txBody>
          <a:bodyPr/>
          <a:lstStyle/>
          <a:p>
            <a:pPr>
              <a:defRPr/>
            </a:pPr>
            <a:fld id="{E8B0ECBA-B7F2-40F0-AE09-DA00C16C4A6A}" type="slidenum">
              <a:rPr lang="en-US" altLang="ja-JP" smtClean="0"/>
              <a:pPr>
                <a:defRPr/>
              </a:pPr>
              <a:t>19</a:t>
            </a:fld>
            <a:endParaRPr lang="en-US" altLang="ja-JP"/>
          </a:p>
        </p:txBody>
      </p:sp>
    </p:spTree>
    <p:extLst>
      <p:ext uri="{BB962C8B-B14F-4D97-AF65-F5344CB8AC3E}">
        <p14:creationId xmlns:p14="http://schemas.microsoft.com/office/powerpoint/2010/main" val="1893737126"/>
      </p:ext>
    </p:extLst>
  </p:cSld>
  <p:clrMapOvr>
    <a:masterClrMapping/>
  </p:clrMapOvr>
  <p:transition>
    <p:strips dir="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フッター プレースホルダー 1"/>
          <p:cNvSpPr>
            <a:spLocks noGrp="1"/>
          </p:cNvSpPr>
          <p:nvPr>
            <p:ph type="ftr" sz="quarter" idx="10"/>
          </p:nvPr>
        </p:nvSpPr>
        <p:spPr>
          <a:noFill/>
        </p:spPr>
        <p:txBody>
          <a:bodyP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spcBef>
                <a:spcPct val="0"/>
              </a:spcBef>
              <a:buFontTx/>
              <a:buNone/>
            </a:pPr>
            <a:r>
              <a:rPr lang="ja-JP" altLang="en-US" sz="1200" smtClean="0">
                <a:latin typeface="Times New Roman" panose="02020603050405020304" pitchFamily="18" charset="0"/>
                <a:ea typeface="ＭＳ Ｐゴシック" panose="020B0600070205080204" pitchFamily="50" charset="-128"/>
              </a:rPr>
              <a:t>危機防止のための研修会</a:t>
            </a:r>
            <a:endParaRPr lang="en-US" altLang="ja-JP" sz="1200" smtClean="0">
              <a:latin typeface="Times New Roman" panose="02020603050405020304" pitchFamily="18" charset="0"/>
              <a:ea typeface="ＭＳ Ｐゴシック" panose="020B0600070205080204" pitchFamily="50" charset="-128"/>
            </a:endParaRPr>
          </a:p>
        </p:txBody>
      </p:sp>
      <p:sp>
        <p:nvSpPr>
          <p:cNvPr id="8196" name="Rectangle 2"/>
          <p:cNvSpPr>
            <a:spLocks noGrp="1" noChangeArrowheads="1"/>
          </p:cNvSpPr>
          <p:nvPr>
            <p:ph type="title" idx="4294967295"/>
          </p:nvPr>
        </p:nvSpPr>
        <p:spPr/>
        <p:txBody>
          <a:bodyPr/>
          <a:lstStyle/>
          <a:p>
            <a:pPr eaLnBrk="1" hangingPunct="1"/>
            <a:r>
              <a:rPr lang="en-US" altLang="ja-JP" dirty="0" smtClean="0"/>
              <a:t>Ⅰ.</a:t>
            </a:r>
            <a:r>
              <a:rPr lang="ja-JP" altLang="en-US" dirty="0" smtClean="0"/>
              <a:t>ロータリーの危機管理とは何か</a:t>
            </a:r>
            <a:r>
              <a:rPr lang="en-US" altLang="ja-JP" dirty="0" smtClean="0"/>
              <a:t>?</a:t>
            </a:r>
            <a:endParaRPr lang="ja-JP" altLang="ja-JP" dirty="0" smtClean="0"/>
          </a:p>
        </p:txBody>
      </p:sp>
      <p:sp>
        <p:nvSpPr>
          <p:cNvPr id="3" name="正方形/長方形 2"/>
          <p:cNvSpPr/>
          <p:nvPr/>
        </p:nvSpPr>
        <p:spPr>
          <a:xfrm>
            <a:off x="842233" y="1772816"/>
            <a:ext cx="7483207" cy="4408899"/>
          </a:xfrm>
          <a:prstGeom prst="rect">
            <a:avLst/>
          </a:prstGeom>
          <a:solidFill>
            <a:srgbClr val="C00000"/>
          </a:solidFill>
          <a:ln>
            <a:solidFill>
              <a:schemeClr val="bg1"/>
            </a:solidFill>
          </a:ln>
        </p:spPr>
        <p:txBody>
          <a:bodyPr wrap="square">
            <a:spAutoFit/>
          </a:bodyPr>
          <a:lstStyle/>
          <a:p>
            <a:pPr algn="ctr"/>
            <a:r>
              <a:rPr lang="ja-JP" altLang="en-US" sz="10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　</a:t>
            </a:r>
            <a:endParaRPr lang="en-US" altLang="ja-JP" sz="10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a:p>
            <a:pPr algn="ctr"/>
            <a:endParaRPr lang="en-US" altLang="ja-JP" sz="1200" b="1" dirty="0" smtClean="0">
              <a:ln w="12700" cmpd="sng">
                <a:solidFill>
                  <a:schemeClr val="accent4"/>
                </a:solidFill>
                <a:prstDash val="solid"/>
              </a:ln>
              <a:solidFill>
                <a:srgbClr val="FF99FF"/>
              </a:solidFill>
            </a:endParaRPr>
          </a:p>
          <a:p>
            <a:pPr algn="ctr"/>
            <a:r>
              <a:rPr lang="ja-JP" altLang="en-US" sz="4000" b="1" dirty="0" smtClean="0">
                <a:ln w="12700" cmpd="sng">
                  <a:solidFill>
                    <a:schemeClr val="accent4"/>
                  </a:solidFill>
                  <a:prstDash val="solid"/>
                </a:ln>
                <a:solidFill>
                  <a:srgbClr val="FF99FF"/>
                </a:solidFill>
              </a:rPr>
              <a:t>この危機管理総則　 </a:t>
            </a:r>
            <a:r>
              <a:rPr lang="ja-JP" altLang="en-US" sz="40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　と</a:t>
            </a:r>
            <a:endParaRPr lang="en-US" altLang="ja-JP" sz="40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a:p>
            <a:pPr algn="ctr"/>
            <a:r>
              <a:rPr lang="ja-JP" altLang="en-US" sz="4000" b="1" dirty="0" smtClean="0">
                <a:ln w="12700" cmpd="sng">
                  <a:solidFill>
                    <a:schemeClr val="accent4"/>
                  </a:solidFill>
                  <a:prstDash val="solid"/>
                </a:ln>
                <a:solidFill>
                  <a:srgbClr val="FF99FF"/>
                </a:solidFill>
              </a:rPr>
              <a:t>危機管理委員会規定　</a:t>
            </a:r>
            <a:r>
              <a:rPr lang="ja-JP" altLang="en-US" sz="36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は</a:t>
            </a:r>
            <a:endParaRPr lang="en-US" altLang="ja-JP" sz="36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a:p>
            <a:pPr algn="ctr"/>
            <a:endParaRPr lang="en-US" altLang="ja-JP" sz="32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a:p>
            <a:pPr algn="ctr"/>
            <a:r>
              <a:rPr lang="ja-JP" altLang="en-US" sz="4400" b="1" dirty="0" smtClean="0">
                <a:ln w="12700" cmpd="sng">
                  <a:solidFill>
                    <a:schemeClr val="accent4"/>
                  </a:solidFill>
                  <a:prstDash val="solid"/>
                </a:ln>
                <a:solidFill>
                  <a:srgbClr val="FFFF00"/>
                </a:solidFill>
              </a:rPr>
              <a:t>ＲＩ　に登録されています</a:t>
            </a:r>
            <a:endParaRPr lang="en-US" altLang="ja-JP" sz="4400" b="1" dirty="0" smtClean="0">
              <a:ln w="12700" cmpd="sng">
                <a:solidFill>
                  <a:schemeClr val="accent4"/>
                </a:solidFill>
                <a:prstDash val="solid"/>
              </a:ln>
              <a:solidFill>
                <a:srgbClr val="FFFF00"/>
              </a:solidFill>
            </a:endParaRPr>
          </a:p>
          <a:p>
            <a:pPr algn="ctr"/>
            <a:endParaRPr lang="en-US" altLang="ja-JP"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a:p>
            <a:pPr algn="ctr"/>
            <a:r>
              <a:rPr lang="ja-JP" altLang="en-US" sz="32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これによって、</a:t>
            </a:r>
            <a:r>
              <a:rPr lang="ja-JP" altLang="en-US" sz="3200" b="1" dirty="0" smtClean="0">
                <a:ln w="12700" cmpd="sng">
                  <a:solidFill>
                    <a:schemeClr val="accent4"/>
                  </a:solidFill>
                  <a:prstDash val="solid"/>
                </a:ln>
                <a:solidFill>
                  <a:srgbClr val="FFFF00"/>
                </a:solidFill>
              </a:rPr>
              <a:t>地区認定</a:t>
            </a:r>
            <a:r>
              <a:rPr lang="ja-JP" altLang="en-US" sz="32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がされています</a:t>
            </a:r>
            <a:endParaRPr lang="en-US" altLang="ja-JP" sz="28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a:p>
            <a:pPr algn="ctr"/>
            <a:endParaRPr lang="en-US" altLang="ja-JP" sz="16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a:p>
            <a:pPr algn="ctr"/>
            <a:endParaRPr lang="en-US" altLang="ja-JP" sz="1050" b="1" dirty="0" smtClean="0">
              <a:ln w="12700" cmpd="sng">
                <a:solidFill>
                  <a:schemeClr val="accent4"/>
                </a:solidFill>
                <a:prstDash val="solid"/>
              </a:ln>
              <a:solidFill>
                <a:srgbClr val="FFCC00"/>
              </a:solidFill>
            </a:endParaRPr>
          </a:p>
        </p:txBody>
      </p:sp>
      <p:sp>
        <p:nvSpPr>
          <p:cNvPr id="2" name="スライド番号プレースホルダー 1"/>
          <p:cNvSpPr>
            <a:spLocks noGrp="1"/>
          </p:cNvSpPr>
          <p:nvPr>
            <p:ph type="sldNum" sz="quarter" idx="11"/>
          </p:nvPr>
        </p:nvSpPr>
        <p:spPr/>
        <p:txBody>
          <a:bodyPr/>
          <a:lstStyle/>
          <a:p>
            <a:pPr>
              <a:defRPr/>
            </a:pPr>
            <a:fld id="{E8B0ECBA-B7F2-40F0-AE09-DA00C16C4A6A}" type="slidenum">
              <a:rPr lang="en-US" altLang="ja-JP" smtClean="0"/>
              <a:pPr>
                <a:defRPr/>
              </a:pPr>
              <a:t>20</a:t>
            </a:fld>
            <a:endParaRPr lang="en-US" altLang="ja-JP"/>
          </a:p>
        </p:txBody>
      </p:sp>
    </p:spTree>
    <p:extLst>
      <p:ext uri="{BB962C8B-B14F-4D97-AF65-F5344CB8AC3E}">
        <p14:creationId xmlns:p14="http://schemas.microsoft.com/office/powerpoint/2010/main" val="533525046"/>
      </p:ext>
    </p:extLst>
  </p:cSld>
  <p:clrMapOvr>
    <a:masterClrMapping/>
  </p:clrMapOvr>
  <p:transition>
    <p:strips dir="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フッター プレースホルダー 1"/>
          <p:cNvSpPr>
            <a:spLocks noGrp="1"/>
          </p:cNvSpPr>
          <p:nvPr>
            <p:ph type="ftr" sz="quarter" idx="10"/>
          </p:nvPr>
        </p:nvSpPr>
        <p:spPr>
          <a:noFill/>
        </p:spPr>
        <p:txBody>
          <a:bodyP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spcBef>
                <a:spcPct val="0"/>
              </a:spcBef>
              <a:buFontTx/>
              <a:buNone/>
            </a:pPr>
            <a:r>
              <a:rPr lang="ja-JP" altLang="en-US" sz="1200" smtClean="0">
                <a:latin typeface="Times New Roman" panose="02020603050405020304" pitchFamily="18" charset="0"/>
                <a:ea typeface="ＭＳ Ｐゴシック" panose="020B0600070205080204" pitchFamily="50" charset="-128"/>
              </a:rPr>
              <a:t>危機防止のための研修会</a:t>
            </a:r>
            <a:endParaRPr lang="en-US" altLang="ja-JP" sz="1200" smtClean="0">
              <a:latin typeface="Times New Roman" panose="02020603050405020304" pitchFamily="18" charset="0"/>
              <a:ea typeface="ＭＳ Ｐゴシック" panose="020B0600070205080204" pitchFamily="50" charset="-128"/>
            </a:endParaRPr>
          </a:p>
        </p:txBody>
      </p:sp>
      <p:sp>
        <p:nvSpPr>
          <p:cNvPr id="9220" name="Rectangle 2"/>
          <p:cNvSpPr>
            <a:spLocks noGrp="1" noChangeArrowheads="1"/>
          </p:cNvSpPr>
          <p:nvPr>
            <p:ph type="title" idx="4294967295"/>
          </p:nvPr>
        </p:nvSpPr>
        <p:spPr/>
        <p:txBody>
          <a:bodyPr/>
          <a:lstStyle/>
          <a:p>
            <a:pPr eaLnBrk="1" hangingPunct="1"/>
            <a:r>
              <a:rPr lang="en-US" altLang="ja-JP" dirty="0"/>
              <a:t>Ⅰ.</a:t>
            </a:r>
            <a:r>
              <a:rPr lang="ja-JP" altLang="en-US" dirty="0"/>
              <a:t>ロータリーの危機管理とは何か</a:t>
            </a:r>
            <a:r>
              <a:rPr lang="en-US" altLang="ja-JP" dirty="0"/>
              <a:t>?</a:t>
            </a:r>
            <a:endParaRPr lang="ja-JP" altLang="en-US" dirty="0" smtClean="0"/>
          </a:p>
        </p:txBody>
      </p:sp>
      <p:sp>
        <p:nvSpPr>
          <p:cNvPr id="114692" name="Text Box 4"/>
          <p:cNvSpPr txBox="1">
            <a:spLocks noChangeArrowheads="1"/>
          </p:cNvSpPr>
          <p:nvPr/>
        </p:nvSpPr>
        <p:spPr bwMode="auto">
          <a:xfrm>
            <a:off x="827088" y="1125538"/>
            <a:ext cx="7632700" cy="492443"/>
          </a:xfrm>
          <a:prstGeom prst="rect">
            <a:avLst/>
          </a:prstGeom>
          <a:solidFill>
            <a:srgbClr val="EBEBFF"/>
          </a:solidFill>
          <a:ln>
            <a:noFill/>
          </a:ln>
          <a:effectLst>
            <a:prstShdw prst="shdw17" dist="17961" dir="2700000">
              <a:srgbClr val="8D8D99"/>
            </a:prst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187325" indent="-187325">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1pPr>
            <a:lvl2pPr marL="1123950" indent="-457200">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2pPr>
            <a:lvl3pPr marL="1771650" indent="-457200">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3pPr>
            <a:lvl4pPr marL="2419350" indent="-457200">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4pPr>
            <a:lvl5pPr marL="3067050" indent="-457200">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5pPr>
            <a:lvl6pPr marL="3524250" indent="-457200" eaLnBrk="0" fontAlgn="base" hangingPunct="0">
              <a:spcBef>
                <a:spcPct val="0"/>
              </a:spcBef>
              <a:spcAft>
                <a:spcPct val="0"/>
              </a:spcAft>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6pPr>
            <a:lvl7pPr marL="3981450" indent="-457200" eaLnBrk="0" fontAlgn="base" hangingPunct="0">
              <a:spcBef>
                <a:spcPct val="0"/>
              </a:spcBef>
              <a:spcAft>
                <a:spcPct val="0"/>
              </a:spcAft>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7pPr>
            <a:lvl8pPr marL="4438650" indent="-457200" eaLnBrk="0" fontAlgn="base" hangingPunct="0">
              <a:spcBef>
                <a:spcPct val="0"/>
              </a:spcBef>
              <a:spcAft>
                <a:spcPct val="0"/>
              </a:spcAft>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8pPr>
            <a:lvl9pPr marL="4895850" indent="-457200" eaLnBrk="0" fontAlgn="base" hangingPunct="0">
              <a:spcBef>
                <a:spcPct val="0"/>
              </a:spcBef>
              <a:spcAft>
                <a:spcPct val="0"/>
              </a:spcAft>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30000"/>
              </a:spcBef>
            </a:pPr>
            <a:r>
              <a:rPr lang="ja-JP" altLang="en-US" dirty="0" smtClean="0">
                <a:latin typeface="+mj-lt"/>
                <a:ea typeface="HGSｺﾞｼｯｸE" panose="020B0900000000000000" pitchFamily="50" charset="-128"/>
              </a:rPr>
              <a:t>１．国際ロータリー第</a:t>
            </a:r>
            <a:r>
              <a:rPr lang="en-US" altLang="ja-JP" dirty="0" smtClean="0">
                <a:latin typeface="+mj-lt"/>
                <a:ea typeface="HGSｺﾞｼｯｸE" panose="020B0900000000000000" pitchFamily="50" charset="-128"/>
              </a:rPr>
              <a:t>2760</a:t>
            </a:r>
            <a:r>
              <a:rPr lang="ja-JP" altLang="en-US" dirty="0" smtClean="0">
                <a:latin typeface="+mj-lt"/>
                <a:ea typeface="HGSｺﾞｼｯｸE" panose="020B0900000000000000" pitchFamily="50" charset="-128"/>
              </a:rPr>
              <a:t>地区　</a:t>
            </a:r>
            <a:r>
              <a:rPr lang="ja-JP" altLang="en-US" dirty="0" smtClean="0">
                <a:solidFill>
                  <a:srgbClr val="FF0000"/>
                </a:solidFill>
                <a:latin typeface="+mj-lt"/>
                <a:ea typeface="HGSｺﾞｼｯｸE" panose="020B0900000000000000" pitchFamily="50" charset="-128"/>
              </a:rPr>
              <a:t>危機管理総則</a:t>
            </a:r>
            <a:endParaRPr lang="ja-JP" altLang="en-US" dirty="0">
              <a:solidFill>
                <a:srgbClr val="FF0000"/>
              </a:solidFill>
              <a:latin typeface="+mj-lt"/>
              <a:ea typeface="HGSｺﾞｼｯｸE" panose="020B0900000000000000" pitchFamily="50" charset="-128"/>
            </a:endParaRPr>
          </a:p>
        </p:txBody>
      </p:sp>
      <p:sp>
        <p:nvSpPr>
          <p:cNvPr id="2" name="スライド番号プレースホルダー 1"/>
          <p:cNvSpPr>
            <a:spLocks noGrp="1"/>
          </p:cNvSpPr>
          <p:nvPr>
            <p:ph type="sldNum" sz="quarter" idx="11"/>
          </p:nvPr>
        </p:nvSpPr>
        <p:spPr/>
        <p:txBody>
          <a:bodyPr/>
          <a:lstStyle/>
          <a:p>
            <a:pPr>
              <a:defRPr/>
            </a:pPr>
            <a:fld id="{E8B0ECBA-B7F2-40F0-AE09-DA00C16C4A6A}" type="slidenum">
              <a:rPr lang="en-US" altLang="ja-JP" smtClean="0"/>
              <a:pPr>
                <a:defRPr/>
              </a:pPr>
              <a:t>21</a:t>
            </a:fld>
            <a:endParaRPr lang="en-US" altLang="ja-JP"/>
          </a:p>
        </p:txBody>
      </p:sp>
      <p:sp>
        <p:nvSpPr>
          <p:cNvPr id="3" name="正方形/長方形 2"/>
          <p:cNvSpPr/>
          <p:nvPr/>
        </p:nvSpPr>
        <p:spPr>
          <a:xfrm>
            <a:off x="1619672" y="2348880"/>
            <a:ext cx="5763116" cy="3010824"/>
          </a:xfrm>
          <a:prstGeom prst="rect">
            <a:avLst/>
          </a:prstGeom>
          <a:noFill/>
        </p:spPr>
        <p:txBody>
          <a:bodyPr wrap="none" lIns="91440" tIns="45720" rIns="91440" bIns="45720">
            <a:spAutoFit/>
          </a:bodyPr>
          <a:lstStyle/>
          <a:p>
            <a:pPr algn="ctr">
              <a:lnSpc>
                <a:spcPct val="150000"/>
              </a:lnSpc>
            </a:pPr>
            <a:r>
              <a:rPr lang="ja-JP" altLang="en-US" sz="4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危機管理総則と</a:t>
            </a:r>
            <a:endParaRPr lang="en-US" altLang="ja-JP" sz="4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a:p>
            <a:pPr algn="ctr">
              <a:lnSpc>
                <a:spcPct val="150000"/>
              </a:lnSpc>
            </a:pPr>
            <a:r>
              <a:rPr lang="ja-JP" altLang="en-US" sz="4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危機管理委員会規定を</a:t>
            </a:r>
            <a:endParaRPr lang="en-US" altLang="ja-JP" sz="4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a:p>
            <a:pPr algn="ctr">
              <a:lnSpc>
                <a:spcPct val="150000"/>
              </a:lnSpc>
            </a:pPr>
            <a:r>
              <a:rPr lang="ja-JP" altLang="en-US" sz="4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読んでいきましょう</a:t>
            </a:r>
            <a:endParaRPr lang="ja-JP" altLang="en-US" sz="4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8" name="Text Box 5"/>
          <p:cNvSpPr txBox="1">
            <a:spLocks noChangeArrowheads="1"/>
          </p:cNvSpPr>
          <p:nvPr/>
        </p:nvSpPr>
        <p:spPr bwMode="auto">
          <a:xfrm>
            <a:off x="827089" y="1617981"/>
            <a:ext cx="7632699" cy="4009816"/>
          </a:xfrm>
          <a:prstGeom prst="rect">
            <a:avLst/>
          </a:prstGeom>
          <a:solidFill>
            <a:schemeClr val="bg1"/>
          </a:solidFill>
          <a:ln>
            <a:noFill/>
          </a:ln>
          <a:effectLst/>
          <a:extLst/>
        </p:spPr>
        <p:txBody>
          <a:bodyPr wrap="square">
            <a:spAutoFit/>
          </a:bodyPr>
          <a:lstStyle>
            <a:lvl1pPr marL="187325" indent="-187325">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1pPr>
            <a:lvl2pPr marL="1123950" indent="-457200">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2pPr>
            <a:lvl3pPr marL="1771650" indent="-457200">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3pPr>
            <a:lvl4pPr marL="2419350" indent="-457200">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4pPr>
            <a:lvl5pPr marL="3067050" indent="-457200">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5pPr>
            <a:lvl6pPr marL="3524250" indent="-457200" eaLnBrk="0" fontAlgn="base" hangingPunct="0">
              <a:spcBef>
                <a:spcPct val="0"/>
              </a:spcBef>
              <a:spcAft>
                <a:spcPct val="0"/>
              </a:spcAft>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6pPr>
            <a:lvl7pPr marL="3981450" indent="-457200" eaLnBrk="0" fontAlgn="base" hangingPunct="0">
              <a:spcBef>
                <a:spcPct val="0"/>
              </a:spcBef>
              <a:spcAft>
                <a:spcPct val="0"/>
              </a:spcAft>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7pPr>
            <a:lvl8pPr marL="4438650" indent="-457200" eaLnBrk="0" fontAlgn="base" hangingPunct="0">
              <a:spcBef>
                <a:spcPct val="0"/>
              </a:spcBef>
              <a:spcAft>
                <a:spcPct val="0"/>
              </a:spcAft>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8pPr>
            <a:lvl9pPr marL="4895850" indent="-457200" eaLnBrk="0" fontAlgn="base" hangingPunct="0">
              <a:spcBef>
                <a:spcPct val="0"/>
              </a:spcBef>
              <a:spcAft>
                <a:spcPct val="0"/>
              </a:spcAft>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9pPr>
          </a:lstStyle>
          <a:p>
            <a:pPr marL="0" indent="0" eaLnBrk="1" hangingPunct="1">
              <a:lnSpc>
                <a:spcPts val="3500"/>
              </a:lnSpc>
              <a:spcBef>
                <a:spcPct val="30000"/>
              </a:spcBef>
            </a:pPr>
            <a:endParaRPr lang="en-US" altLang="ja-JP" sz="2800" dirty="0">
              <a:latin typeface="+mj-lt"/>
            </a:endParaRPr>
          </a:p>
          <a:p>
            <a:pPr marL="0" indent="0" eaLnBrk="1" hangingPunct="1">
              <a:lnSpc>
                <a:spcPts val="3500"/>
              </a:lnSpc>
              <a:spcBef>
                <a:spcPct val="30000"/>
              </a:spcBef>
            </a:pPr>
            <a:r>
              <a:rPr lang="ja-JP" altLang="en-US" sz="2800" dirty="0" smtClean="0">
                <a:latin typeface="+mj-lt"/>
              </a:rPr>
              <a:t>前条</a:t>
            </a:r>
            <a:endParaRPr lang="en-US" altLang="ja-JP" sz="2800" dirty="0" smtClean="0">
              <a:latin typeface="+mj-lt"/>
            </a:endParaRPr>
          </a:p>
          <a:p>
            <a:pPr marL="0" indent="0" eaLnBrk="1" hangingPunct="1">
              <a:lnSpc>
                <a:spcPts val="3500"/>
              </a:lnSpc>
              <a:spcBef>
                <a:spcPct val="30000"/>
              </a:spcBef>
            </a:pPr>
            <a:r>
              <a:rPr lang="ja-JP" altLang="en-US" sz="2800" dirty="0">
                <a:latin typeface="+mj-lt"/>
              </a:rPr>
              <a:t>　</a:t>
            </a:r>
            <a:r>
              <a:rPr lang="ja-JP" altLang="en-US" sz="2800" dirty="0" smtClean="0">
                <a:latin typeface="+mj-lt"/>
              </a:rPr>
              <a:t>　</a:t>
            </a:r>
            <a:r>
              <a:rPr lang="ja-JP" altLang="ja-JP" sz="2800" dirty="0" smtClean="0">
                <a:latin typeface="+mj-lt"/>
              </a:rPr>
              <a:t>ガバナー</a:t>
            </a:r>
            <a:r>
              <a:rPr lang="ja-JP" altLang="ja-JP" sz="2800" dirty="0">
                <a:latin typeface="+mj-lt"/>
              </a:rPr>
              <a:t>統括の下、第三者委員を</a:t>
            </a:r>
            <a:r>
              <a:rPr lang="ja-JP" altLang="ja-JP" sz="2800" dirty="0" smtClean="0">
                <a:latin typeface="+mj-lt"/>
              </a:rPr>
              <a:t>含む</a:t>
            </a:r>
            <a:endParaRPr lang="en-US" altLang="ja-JP" sz="2800" dirty="0" smtClean="0">
              <a:latin typeface="+mj-lt"/>
            </a:endParaRPr>
          </a:p>
          <a:p>
            <a:pPr marL="0" indent="0" eaLnBrk="1" hangingPunct="1">
              <a:lnSpc>
                <a:spcPts val="3500"/>
              </a:lnSpc>
              <a:spcBef>
                <a:spcPct val="30000"/>
              </a:spcBef>
            </a:pPr>
            <a:r>
              <a:rPr lang="ja-JP" altLang="en-US" sz="2800" dirty="0">
                <a:latin typeface="+mj-lt"/>
              </a:rPr>
              <a:t>　</a:t>
            </a:r>
            <a:r>
              <a:rPr lang="ja-JP" altLang="en-US" sz="2800" dirty="0" smtClean="0">
                <a:latin typeface="+mj-lt"/>
              </a:rPr>
              <a:t>　</a:t>
            </a:r>
            <a:r>
              <a:rPr lang="ja-JP" altLang="ja-JP" sz="2800" dirty="0" smtClean="0">
                <a:latin typeface="+mj-lt"/>
              </a:rPr>
              <a:t>危機</a:t>
            </a:r>
            <a:r>
              <a:rPr lang="ja-JP" altLang="en-US" sz="2800" dirty="0" smtClean="0">
                <a:latin typeface="+mj-lt"/>
              </a:rPr>
              <a:t>管理委員会</a:t>
            </a:r>
            <a:r>
              <a:rPr lang="ja-JP" altLang="ja-JP" sz="2800" dirty="0" smtClean="0">
                <a:latin typeface="+mj-lt"/>
              </a:rPr>
              <a:t>を</a:t>
            </a:r>
            <a:r>
              <a:rPr lang="ja-JP" altLang="ja-JP" sz="2800" dirty="0">
                <a:latin typeface="+mj-lt"/>
              </a:rPr>
              <a:t>設置</a:t>
            </a:r>
            <a:r>
              <a:rPr lang="ja-JP" altLang="ja-JP" sz="2800" dirty="0" smtClean="0">
                <a:latin typeface="+mj-lt"/>
              </a:rPr>
              <a:t>し</a:t>
            </a:r>
            <a:r>
              <a:rPr lang="ja-JP" altLang="en-US" sz="2800" dirty="0" smtClean="0">
                <a:latin typeface="+mj-lt"/>
              </a:rPr>
              <a:t>・・・・</a:t>
            </a:r>
            <a:endParaRPr lang="en-US" altLang="ja-JP" sz="2800" dirty="0" smtClean="0">
              <a:latin typeface="+mj-lt"/>
            </a:endParaRPr>
          </a:p>
          <a:p>
            <a:pPr marL="0" indent="0" eaLnBrk="1" hangingPunct="1">
              <a:lnSpc>
                <a:spcPts val="3500"/>
              </a:lnSpc>
              <a:spcBef>
                <a:spcPct val="30000"/>
              </a:spcBef>
            </a:pPr>
            <a:endParaRPr lang="en-US" altLang="ja-JP" sz="2800" dirty="0">
              <a:latin typeface="+mj-lt"/>
              <a:ea typeface="HG丸ｺﾞｼｯｸM-PRO" panose="020F0600000000000000" pitchFamily="50" charset="-128"/>
            </a:endParaRPr>
          </a:p>
          <a:p>
            <a:pPr marL="0" indent="0" eaLnBrk="1" hangingPunct="1">
              <a:lnSpc>
                <a:spcPts val="3500"/>
              </a:lnSpc>
              <a:spcBef>
                <a:spcPct val="30000"/>
              </a:spcBef>
            </a:pPr>
            <a:endParaRPr lang="en-US" altLang="ja-JP" sz="2800" dirty="0" smtClean="0">
              <a:latin typeface="+mj-lt"/>
              <a:ea typeface="HG丸ｺﾞｼｯｸM-PRO" panose="020F0600000000000000" pitchFamily="50" charset="-128"/>
            </a:endParaRPr>
          </a:p>
          <a:p>
            <a:pPr marL="0" indent="0" eaLnBrk="1" hangingPunct="1">
              <a:lnSpc>
                <a:spcPts val="3500"/>
              </a:lnSpc>
              <a:spcBef>
                <a:spcPct val="30000"/>
              </a:spcBef>
            </a:pPr>
            <a:endParaRPr lang="ja-JP" altLang="en-US" sz="2800" dirty="0">
              <a:latin typeface="+mj-lt"/>
              <a:ea typeface="HG丸ｺﾞｼｯｸM-PRO" panose="020F0600000000000000" pitchFamily="50" charset="-128"/>
            </a:endParaRPr>
          </a:p>
        </p:txBody>
      </p:sp>
    </p:spTree>
    <p:extLst>
      <p:ext uri="{BB962C8B-B14F-4D97-AF65-F5344CB8AC3E}">
        <p14:creationId xmlns:p14="http://schemas.microsoft.com/office/powerpoint/2010/main" val="3825106119"/>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10"/>
          </p:nvPr>
        </p:nvSpPr>
        <p:spPr/>
        <p:txBody>
          <a:bodyPr/>
          <a:lstStyle/>
          <a:p>
            <a:pPr>
              <a:defRPr/>
            </a:pPr>
            <a:r>
              <a:rPr lang="ja-JP" altLang="en-US" smtClean="0"/>
              <a:t>危機防止のための研修会</a:t>
            </a:r>
            <a:endParaRPr lang="en-US" altLang="ja-JP" dirty="0"/>
          </a:p>
        </p:txBody>
      </p:sp>
      <p:sp>
        <p:nvSpPr>
          <p:cNvPr id="3" name="Rectangle 2"/>
          <p:cNvSpPr txBox="1">
            <a:spLocks noChangeArrowheads="1"/>
          </p:cNvSpPr>
          <p:nvPr/>
        </p:nvSpPr>
        <p:spPr bwMode="auto">
          <a:xfrm>
            <a:off x="152400" y="152400"/>
            <a:ext cx="7772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3200" kern="1200">
                <a:solidFill>
                  <a:schemeClr val="tx2"/>
                </a:solidFill>
                <a:latin typeface="+mj-lt"/>
                <a:ea typeface="+mj-ea"/>
                <a:cs typeface="+mj-cs"/>
              </a:defRPr>
            </a:lvl1pPr>
            <a:lvl2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2pPr>
            <a:lvl3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3pPr>
            <a:lvl4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4pPr>
            <a:lvl5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5pPr>
            <a:lvl6pPr marL="4572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6pPr>
            <a:lvl7pPr marL="9144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7pPr>
            <a:lvl8pPr marL="13716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8pPr>
            <a:lvl9pPr marL="18288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9pPr>
          </a:lstStyle>
          <a:p>
            <a:pPr eaLnBrk="1" hangingPunct="1"/>
            <a:r>
              <a:rPr lang="en-US" altLang="ja-JP" smtClean="0"/>
              <a:t>Ⅰ.</a:t>
            </a:r>
            <a:r>
              <a:rPr lang="ja-JP" altLang="en-US" smtClean="0"/>
              <a:t>ロータリーの危機管理とは何か</a:t>
            </a:r>
            <a:r>
              <a:rPr lang="en-US" altLang="ja-JP" smtClean="0"/>
              <a:t>?</a:t>
            </a:r>
            <a:endParaRPr lang="ja-JP" altLang="en-US" dirty="0" smtClean="0"/>
          </a:p>
        </p:txBody>
      </p:sp>
      <p:pic>
        <p:nvPicPr>
          <p:cNvPr id="4" name="図 3"/>
          <p:cNvPicPr>
            <a:picLocks noChangeAspect="1"/>
          </p:cNvPicPr>
          <p:nvPr/>
        </p:nvPicPr>
        <p:blipFill>
          <a:blip r:embed="rId2"/>
          <a:stretch>
            <a:fillRect/>
          </a:stretch>
        </p:blipFill>
        <p:spPr>
          <a:xfrm>
            <a:off x="-8741" y="908720"/>
            <a:ext cx="9152741" cy="5908003"/>
          </a:xfrm>
          <a:prstGeom prst="rect">
            <a:avLst/>
          </a:prstGeom>
        </p:spPr>
      </p:pic>
      <p:sp>
        <p:nvSpPr>
          <p:cNvPr id="5" name="スライド番号プレースホルダー 4"/>
          <p:cNvSpPr>
            <a:spLocks noGrp="1"/>
          </p:cNvSpPr>
          <p:nvPr>
            <p:ph type="sldNum" sz="quarter" idx="11"/>
          </p:nvPr>
        </p:nvSpPr>
        <p:spPr/>
        <p:txBody>
          <a:bodyPr/>
          <a:lstStyle/>
          <a:p>
            <a:pPr>
              <a:defRPr/>
            </a:pPr>
            <a:fld id="{E8B0ECBA-B7F2-40F0-AE09-DA00C16C4A6A}" type="slidenum">
              <a:rPr lang="en-US" altLang="ja-JP" smtClean="0"/>
              <a:pPr>
                <a:defRPr/>
              </a:pPr>
              <a:t>22</a:t>
            </a:fld>
            <a:endParaRPr lang="en-US" altLang="ja-JP"/>
          </a:p>
        </p:txBody>
      </p:sp>
    </p:spTree>
    <p:extLst>
      <p:ext uri="{BB962C8B-B14F-4D97-AF65-F5344CB8AC3E}">
        <p14:creationId xmlns:p14="http://schemas.microsoft.com/office/powerpoint/2010/main" val="769150575"/>
      </p:ext>
    </p:extLst>
  </p:cSld>
  <p:clrMapOvr>
    <a:masterClrMapping/>
  </p:clrMapOvr>
  <p:transition>
    <p:strips dir="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フッター プレースホルダー 1"/>
          <p:cNvSpPr>
            <a:spLocks noGrp="1"/>
          </p:cNvSpPr>
          <p:nvPr>
            <p:ph type="ftr" sz="quarter" idx="10"/>
          </p:nvPr>
        </p:nvSpPr>
        <p:spPr>
          <a:noFill/>
        </p:spPr>
        <p:txBody>
          <a:bodyP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spcBef>
                <a:spcPct val="0"/>
              </a:spcBef>
              <a:buFontTx/>
              <a:buNone/>
            </a:pPr>
            <a:r>
              <a:rPr lang="ja-JP" altLang="en-US" sz="1200" smtClean="0">
                <a:latin typeface="Times New Roman" panose="02020603050405020304" pitchFamily="18" charset="0"/>
                <a:ea typeface="ＭＳ Ｐゴシック" panose="020B0600070205080204" pitchFamily="50" charset="-128"/>
              </a:rPr>
              <a:t>危機防止のための研修会</a:t>
            </a:r>
            <a:endParaRPr lang="en-US" altLang="ja-JP" sz="1200" smtClean="0">
              <a:latin typeface="Times New Roman" panose="02020603050405020304" pitchFamily="18" charset="0"/>
              <a:ea typeface="ＭＳ Ｐゴシック" panose="020B0600070205080204" pitchFamily="50" charset="-128"/>
            </a:endParaRPr>
          </a:p>
        </p:txBody>
      </p:sp>
      <p:sp>
        <p:nvSpPr>
          <p:cNvPr id="9220" name="Rectangle 2"/>
          <p:cNvSpPr>
            <a:spLocks noGrp="1" noChangeArrowheads="1"/>
          </p:cNvSpPr>
          <p:nvPr>
            <p:ph type="title" idx="4294967295"/>
          </p:nvPr>
        </p:nvSpPr>
        <p:spPr/>
        <p:txBody>
          <a:bodyPr/>
          <a:lstStyle/>
          <a:p>
            <a:pPr eaLnBrk="1" hangingPunct="1"/>
            <a:r>
              <a:rPr lang="en-US" altLang="ja-JP" dirty="0"/>
              <a:t>Ⅰ.</a:t>
            </a:r>
            <a:r>
              <a:rPr lang="ja-JP" altLang="en-US" dirty="0"/>
              <a:t>ロータリーの危機管理とは何か</a:t>
            </a:r>
            <a:r>
              <a:rPr lang="en-US" altLang="ja-JP" dirty="0"/>
              <a:t>?</a:t>
            </a:r>
            <a:endParaRPr lang="ja-JP" altLang="en-US" dirty="0" smtClean="0"/>
          </a:p>
        </p:txBody>
      </p:sp>
      <p:sp>
        <p:nvSpPr>
          <p:cNvPr id="114692" name="Text Box 4"/>
          <p:cNvSpPr txBox="1">
            <a:spLocks noChangeArrowheads="1"/>
          </p:cNvSpPr>
          <p:nvPr/>
        </p:nvSpPr>
        <p:spPr bwMode="auto">
          <a:xfrm>
            <a:off x="827088" y="1125538"/>
            <a:ext cx="7632700" cy="492443"/>
          </a:xfrm>
          <a:prstGeom prst="rect">
            <a:avLst/>
          </a:prstGeom>
          <a:solidFill>
            <a:srgbClr val="EBEBFF"/>
          </a:solidFill>
          <a:ln>
            <a:noFill/>
          </a:ln>
          <a:effectLst>
            <a:prstShdw prst="shdw17" dist="17961" dir="2700000">
              <a:srgbClr val="8D8D99"/>
            </a:prst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187325" indent="-187325">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1pPr>
            <a:lvl2pPr marL="1123950" indent="-457200">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2pPr>
            <a:lvl3pPr marL="1771650" indent="-457200">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3pPr>
            <a:lvl4pPr marL="2419350" indent="-457200">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4pPr>
            <a:lvl5pPr marL="3067050" indent="-457200">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5pPr>
            <a:lvl6pPr marL="3524250" indent="-457200" eaLnBrk="0" fontAlgn="base" hangingPunct="0">
              <a:spcBef>
                <a:spcPct val="0"/>
              </a:spcBef>
              <a:spcAft>
                <a:spcPct val="0"/>
              </a:spcAft>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6pPr>
            <a:lvl7pPr marL="3981450" indent="-457200" eaLnBrk="0" fontAlgn="base" hangingPunct="0">
              <a:spcBef>
                <a:spcPct val="0"/>
              </a:spcBef>
              <a:spcAft>
                <a:spcPct val="0"/>
              </a:spcAft>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7pPr>
            <a:lvl8pPr marL="4438650" indent="-457200" eaLnBrk="0" fontAlgn="base" hangingPunct="0">
              <a:spcBef>
                <a:spcPct val="0"/>
              </a:spcBef>
              <a:spcAft>
                <a:spcPct val="0"/>
              </a:spcAft>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8pPr>
            <a:lvl9pPr marL="4895850" indent="-457200" eaLnBrk="0" fontAlgn="base" hangingPunct="0">
              <a:spcBef>
                <a:spcPct val="0"/>
              </a:spcBef>
              <a:spcAft>
                <a:spcPct val="0"/>
              </a:spcAft>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30000"/>
              </a:spcBef>
            </a:pPr>
            <a:r>
              <a:rPr lang="ja-JP" altLang="en-US" dirty="0" smtClean="0">
                <a:latin typeface="ＭＳ ゴシック" panose="020B0609070205080204" pitchFamily="49" charset="-128"/>
                <a:ea typeface="HGSｺﾞｼｯｸE" panose="020B0900000000000000" pitchFamily="50" charset="-128"/>
              </a:rPr>
              <a:t>１．国際ロータリー第</a:t>
            </a:r>
            <a:r>
              <a:rPr lang="en-US" altLang="ja-JP" dirty="0" smtClean="0">
                <a:latin typeface="ＭＳ ゴシック" panose="020B0609070205080204" pitchFamily="49" charset="-128"/>
                <a:ea typeface="HGSｺﾞｼｯｸE" panose="020B0900000000000000" pitchFamily="50" charset="-128"/>
              </a:rPr>
              <a:t>2760</a:t>
            </a:r>
            <a:r>
              <a:rPr lang="ja-JP" altLang="en-US" dirty="0" smtClean="0">
                <a:latin typeface="ＭＳ ゴシック" panose="020B0609070205080204" pitchFamily="49" charset="-128"/>
                <a:ea typeface="HGSｺﾞｼｯｸE" panose="020B0900000000000000" pitchFamily="50" charset="-128"/>
              </a:rPr>
              <a:t>地区　危機管理総則</a:t>
            </a:r>
            <a:endParaRPr lang="ja-JP" altLang="en-US" dirty="0">
              <a:latin typeface="ＭＳ ゴシック" panose="020B0609070205080204" pitchFamily="49" charset="-128"/>
              <a:ea typeface="HGSｺﾞｼｯｸE" panose="020B0900000000000000" pitchFamily="50" charset="-128"/>
            </a:endParaRPr>
          </a:p>
        </p:txBody>
      </p:sp>
      <p:sp>
        <p:nvSpPr>
          <p:cNvPr id="114693" name="Text Box 5"/>
          <p:cNvSpPr txBox="1">
            <a:spLocks noChangeArrowheads="1"/>
          </p:cNvSpPr>
          <p:nvPr/>
        </p:nvSpPr>
        <p:spPr bwMode="auto">
          <a:xfrm>
            <a:off x="817506" y="2057719"/>
            <a:ext cx="7642282" cy="4485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87325" indent="-187325">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1pPr>
            <a:lvl2pPr marL="1123950" indent="-457200">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2pPr>
            <a:lvl3pPr marL="1771650" indent="-457200">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3pPr>
            <a:lvl4pPr marL="2419350" indent="-457200">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4pPr>
            <a:lvl5pPr marL="3067050" indent="-457200">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5pPr>
            <a:lvl6pPr marL="3524250" indent="-457200" eaLnBrk="0" fontAlgn="base" hangingPunct="0">
              <a:spcBef>
                <a:spcPct val="0"/>
              </a:spcBef>
              <a:spcAft>
                <a:spcPct val="0"/>
              </a:spcAft>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6pPr>
            <a:lvl7pPr marL="3981450" indent="-457200" eaLnBrk="0" fontAlgn="base" hangingPunct="0">
              <a:spcBef>
                <a:spcPct val="0"/>
              </a:spcBef>
              <a:spcAft>
                <a:spcPct val="0"/>
              </a:spcAft>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7pPr>
            <a:lvl8pPr marL="4438650" indent="-457200" eaLnBrk="0" fontAlgn="base" hangingPunct="0">
              <a:spcBef>
                <a:spcPct val="0"/>
              </a:spcBef>
              <a:spcAft>
                <a:spcPct val="0"/>
              </a:spcAft>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8pPr>
            <a:lvl9pPr marL="4895850" indent="-457200" eaLnBrk="0" fontAlgn="base" hangingPunct="0">
              <a:spcBef>
                <a:spcPct val="0"/>
              </a:spcBef>
              <a:spcAft>
                <a:spcPct val="0"/>
              </a:spcAft>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9pPr>
          </a:lstStyle>
          <a:p>
            <a:pPr marL="0" indent="0" eaLnBrk="1" hangingPunct="1">
              <a:lnSpc>
                <a:spcPts val="3360"/>
              </a:lnSpc>
              <a:spcBef>
                <a:spcPct val="30000"/>
              </a:spcBef>
            </a:pPr>
            <a:r>
              <a:rPr lang="ja-JP" altLang="en-US" sz="2800" dirty="0" smtClean="0">
                <a:latin typeface="+mj-lt"/>
              </a:rPr>
              <a:t>第</a:t>
            </a:r>
            <a:r>
              <a:rPr lang="en-US" altLang="ja-JP" sz="2800" dirty="0" smtClean="0">
                <a:latin typeface="+mj-lt"/>
              </a:rPr>
              <a:t>1</a:t>
            </a:r>
            <a:r>
              <a:rPr lang="ja-JP" altLang="en-US" sz="2800" dirty="0" smtClean="0">
                <a:latin typeface="+mj-lt"/>
              </a:rPr>
              <a:t>条（ロータリーにとっての危機管理の危機）</a:t>
            </a:r>
            <a:endParaRPr lang="en-US" altLang="ja-JP" sz="2800" dirty="0" smtClean="0">
              <a:latin typeface="+mj-lt"/>
            </a:endParaRPr>
          </a:p>
          <a:p>
            <a:pPr marL="0" indent="0" eaLnBrk="1" hangingPunct="1">
              <a:lnSpc>
                <a:spcPts val="3360"/>
              </a:lnSpc>
              <a:spcBef>
                <a:spcPct val="30000"/>
              </a:spcBef>
            </a:pPr>
            <a:r>
              <a:rPr lang="ja-JP" altLang="en-US" sz="2800" dirty="0">
                <a:latin typeface="+mj-lt"/>
              </a:rPr>
              <a:t>　　国際ロータリー第</a:t>
            </a:r>
            <a:r>
              <a:rPr lang="en-US" altLang="ja-JP" sz="2800" dirty="0">
                <a:latin typeface="+mj-lt"/>
              </a:rPr>
              <a:t>2760</a:t>
            </a:r>
            <a:r>
              <a:rPr lang="ja-JP" altLang="en-US" sz="2800" dirty="0">
                <a:latin typeface="+mj-lt"/>
              </a:rPr>
              <a:t>地区、地区内各ロータ</a:t>
            </a:r>
          </a:p>
          <a:p>
            <a:pPr marL="0" indent="0" eaLnBrk="1" hangingPunct="1">
              <a:lnSpc>
                <a:spcPts val="3360"/>
              </a:lnSpc>
              <a:spcBef>
                <a:spcPct val="30000"/>
              </a:spcBef>
            </a:pPr>
            <a:r>
              <a:rPr lang="ja-JP" altLang="en-US" sz="2800" dirty="0">
                <a:latin typeface="+mj-lt"/>
              </a:rPr>
              <a:t>　　リークラブ、ロータリアンにとって、</a:t>
            </a:r>
            <a:r>
              <a:rPr lang="ja-JP" altLang="en-US" sz="2800" dirty="0">
                <a:solidFill>
                  <a:srgbClr val="FF0000"/>
                </a:solidFill>
                <a:latin typeface="+mj-lt"/>
              </a:rPr>
              <a:t>「好ましく</a:t>
            </a:r>
            <a:r>
              <a:rPr lang="ja-JP" altLang="en-US" sz="2800" dirty="0" err="1">
                <a:solidFill>
                  <a:srgbClr val="FF0000"/>
                </a:solidFill>
                <a:latin typeface="+mj-lt"/>
              </a:rPr>
              <a:t>な</a:t>
            </a:r>
            <a:endParaRPr lang="ja-JP" altLang="en-US" sz="2800" dirty="0">
              <a:solidFill>
                <a:srgbClr val="FF0000"/>
              </a:solidFill>
              <a:latin typeface="+mj-lt"/>
            </a:endParaRPr>
          </a:p>
          <a:p>
            <a:pPr marL="0" indent="0" eaLnBrk="1" hangingPunct="1">
              <a:lnSpc>
                <a:spcPts val="3360"/>
              </a:lnSpc>
              <a:spcBef>
                <a:spcPct val="30000"/>
              </a:spcBef>
            </a:pPr>
            <a:r>
              <a:rPr lang="ja-JP" altLang="en-US" sz="2800" dirty="0">
                <a:solidFill>
                  <a:srgbClr val="FF0000"/>
                </a:solidFill>
                <a:latin typeface="+mj-lt"/>
              </a:rPr>
              <a:t>　　</a:t>
            </a:r>
            <a:r>
              <a:rPr lang="ja-JP" altLang="en-US" sz="2800" dirty="0" err="1">
                <a:solidFill>
                  <a:srgbClr val="FF0000"/>
                </a:solidFill>
                <a:latin typeface="+mj-lt"/>
              </a:rPr>
              <a:t>い</a:t>
            </a:r>
            <a:r>
              <a:rPr lang="ja-JP" altLang="en-US" sz="2800" dirty="0">
                <a:solidFill>
                  <a:srgbClr val="FF0000"/>
                </a:solidFill>
                <a:latin typeface="+mj-lt"/>
              </a:rPr>
              <a:t>事態の全て」</a:t>
            </a:r>
            <a:r>
              <a:rPr lang="ja-JP" altLang="en-US" sz="2800" dirty="0">
                <a:latin typeface="+mj-lt"/>
              </a:rPr>
              <a:t>を危機管理の「危機」とする。</a:t>
            </a:r>
          </a:p>
          <a:p>
            <a:pPr marL="0" indent="0" eaLnBrk="1" hangingPunct="1">
              <a:lnSpc>
                <a:spcPts val="3360"/>
              </a:lnSpc>
              <a:spcBef>
                <a:spcPct val="30000"/>
              </a:spcBef>
            </a:pPr>
            <a:endParaRPr lang="ja-JP" altLang="en-US" sz="2800" dirty="0">
              <a:latin typeface="+mj-lt"/>
            </a:endParaRPr>
          </a:p>
          <a:p>
            <a:pPr marL="0" indent="0" eaLnBrk="1" hangingPunct="1">
              <a:lnSpc>
                <a:spcPts val="3360"/>
              </a:lnSpc>
              <a:spcBef>
                <a:spcPct val="30000"/>
              </a:spcBef>
            </a:pPr>
            <a:r>
              <a:rPr lang="ja-JP" altLang="en-US" sz="2800" dirty="0">
                <a:latin typeface="+mj-lt"/>
              </a:rPr>
              <a:t>　　ただし、ロータリークラブ内あるいはロータリア</a:t>
            </a:r>
          </a:p>
          <a:p>
            <a:pPr marL="0" indent="0" eaLnBrk="1" hangingPunct="1">
              <a:lnSpc>
                <a:spcPts val="3360"/>
              </a:lnSpc>
              <a:spcBef>
                <a:spcPct val="30000"/>
              </a:spcBef>
            </a:pPr>
            <a:r>
              <a:rPr lang="ja-JP" altLang="en-US" sz="2800" dirty="0">
                <a:latin typeface="+mj-lt"/>
              </a:rPr>
              <a:t>　　ン相互間の人的・内的諸問題は除く。</a:t>
            </a:r>
          </a:p>
          <a:p>
            <a:pPr marL="0" indent="0" eaLnBrk="1" hangingPunct="1">
              <a:lnSpc>
                <a:spcPts val="3360"/>
              </a:lnSpc>
              <a:spcBef>
                <a:spcPct val="30000"/>
              </a:spcBef>
            </a:pPr>
            <a:endParaRPr lang="ja-JP" altLang="en-US" sz="2800" dirty="0">
              <a:latin typeface="+mj-lt"/>
              <a:ea typeface="HG丸ｺﾞｼｯｸM-PRO" panose="020F0600000000000000" pitchFamily="50" charset="-128"/>
            </a:endParaRPr>
          </a:p>
        </p:txBody>
      </p:sp>
      <p:sp>
        <p:nvSpPr>
          <p:cNvPr id="2" name="スライド番号プレースホルダー 1"/>
          <p:cNvSpPr>
            <a:spLocks noGrp="1"/>
          </p:cNvSpPr>
          <p:nvPr>
            <p:ph type="sldNum" sz="quarter" idx="11"/>
          </p:nvPr>
        </p:nvSpPr>
        <p:spPr/>
        <p:txBody>
          <a:bodyPr/>
          <a:lstStyle/>
          <a:p>
            <a:pPr>
              <a:defRPr/>
            </a:pPr>
            <a:fld id="{E8B0ECBA-B7F2-40F0-AE09-DA00C16C4A6A}" type="slidenum">
              <a:rPr lang="en-US" altLang="ja-JP" smtClean="0"/>
              <a:pPr>
                <a:defRPr/>
              </a:pPr>
              <a:t>23</a:t>
            </a:fld>
            <a:endParaRPr lang="en-US" altLang="ja-JP"/>
          </a:p>
        </p:txBody>
      </p:sp>
    </p:spTree>
    <p:extLst>
      <p:ext uri="{BB962C8B-B14F-4D97-AF65-F5344CB8AC3E}">
        <p14:creationId xmlns:p14="http://schemas.microsoft.com/office/powerpoint/2010/main" val="2173790094"/>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4693"/>
                                        </p:tgtEl>
                                        <p:attrNameLst>
                                          <p:attrName>style.visibility</p:attrName>
                                        </p:attrNameLst>
                                      </p:cBhvr>
                                      <p:to>
                                        <p:strVal val="visible"/>
                                      </p:to>
                                    </p:set>
                                    <p:animEffect transition="in" filter="wipe(left)">
                                      <p:cBhvr>
                                        <p:cTn id="7" dur="500"/>
                                        <p:tgtEl>
                                          <p:spTgt spid="1146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3"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CFF33"/>
        </a:solidFill>
        <a:effectLst/>
      </p:bgPr>
    </p:bg>
    <p:spTree>
      <p:nvGrpSpPr>
        <p:cNvPr id="1" name=""/>
        <p:cNvGrpSpPr/>
        <p:nvPr/>
      </p:nvGrpSpPr>
      <p:grpSpPr>
        <a:xfrm>
          <a:off x="0" y="0"/>
          <a:ext cx="0" cy="0"/>
          <a:chOff x="0" y="0"/>
          <a:chExt cx="0" cy="0"/>
        </a:xfrm>
      </p:grpSpPr>
      <p:sp>
        <p:nvSpPr>
          <p:cNvPr id="2" name="フッター プレースホルダー 1"/>
          <p:cNvSpPr>
            <a:spLocks noGrp="1"/>
          </p:cNvSpPr>
          <p:nvPr>
            <p:ph type="ftr" sz="quarter" idx="10"/>
          </p:nvPr>
        </p:nvSpPr>
        <p:spPr/>
        <p:txBody>
          <a:bodyPr/>
          <a:lstStyle/>
          <a:p>
            <a:pPr>
              <a:defRPr/>
            </a:pPr>
            <a:r>
              <a:rPr lang="ja-JP" altLang="en-US" smtClean="0"/>
              <a:t>危機防止のための研修会</a:t>
            </a:r>
            <a:endParaRPr lang="en-US" altLang="ja-JP" dirty="0"/>
          </a:p>
        </p:txBody>
      </p:sp>
      <p:sp>
        <p:nvSpPr>
          <p:cNvPr id="3" name="Rectangle 2"/>
          <p:cNvSpPr txBox="1">
            <a:spLocks noChangeArrowheads="1"/>
          </p:cNvSpPr>
          <p:nvPr/>
        </p:nvSpPr>
        <p:spPr bwMode="auto">
          <a:xfrm>
            <a:off x="152400" y="152400"/>
            <a:ext cx="7772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3200" kern="1200">
                <a:solidFill>
                  <a:schemeClr val="tx2"/>
                </a:solidFill>
                <a:latin typeface="+mj-lt"/>
                <a:ea typeface="+mj-ea"/>
                <a:cs typeface="+mj-cs"/>
              </a:defRPr>
            </a:lvl1pPr>
            <a:lvl2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2pPr>
            <a:lvl3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3pPr>
            <a:lvl4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4pPr>
            <a:lvl5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5pPr>
            <a:lvl6pPr marL="4572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6pPr>
            <a:lvl7pPr marL="9144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7pPr>
            <a:lvl8pPr marL="13716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8pPr>
            <a:lvl9pPr marL="18288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9pPr>
          </a:lstStyle>
          <a:p>
            <a:pPr eaLnBrk="1" hangingPunct="1"/>
            <a:r>
              <a:rPr lang="ja-JP" altLang="en-US" b="1" dirty="0" smtClean="0">
                <a:solidFill>
                  <a:srgbClr val="FF0000"/>
                </a:solidFill>
              </a:rPr>
              <a:t>リスク　</a:t>
            </a:r>
            <a:r>
              <a:rPr lang="ja-JP" altLang="en-US" b="1" dirty="0" smtClean="0">
                <a:solidFill>
                  <a:schemeClr val="tx1"/>
                </a:solidFill>
              </a:rPr>
              <a:t>のいろいろ・・・</a:t>
            </a:r>
            <a:r>
              <a:rPr lang="ja-JP" altLang="en-US" b="1" dirty="0" smtClean="0">
                <a:solidFill>
                  <a:srgbClr val="FF0000"/>
                </a:solidFill>
              </a:rPr>
              <a:t>想定集より</a:t>
            </a:r>
          </a:p>
        </p:txBody>
      </p:sp>
      <p:graphicFrame>
        <p:nvGraphicFramePr>
          <p:cNvPr id="4" name="表 3"/>
          <p:cNvGraphicFramePr>
            <a:graphicFrameLocks noGrp="1"/>
          </p:cNvGraphicFramePr>
          <p:nvPr>
            <p:extLst>
              <p:ext uri="{D42A27DB-BD31-4B8C-83A1-F6EECF244321}">
                <p14:modId xmlns:p14="http://schemas.microsoft.com/office/powerpoint/2010/main" val="1232473459"/>
              </p:ext>
            </p:extLst>
          </p:nvPr>
        </p:nvGraphicFramePr>
        <p:xfrm>
          <a:off x="683568" y="1417415"/>
          <a:ext cx="7778824" cy="4464495"/>
        </p:xfrm>
        <a:graphic>
          <a:graphicData uri="http://schemas.openxmlformats.org/drawingml/2006/table">
            <a:tbl>
              <a:tblPr>
                <a:tableStyleId>{5C22544A-7EE6-4342-B048-85BDC9FD1C3A}</a:tableStyleId>
              </a:tblPr>
              <a:tblGrid>
                <a:gridCol w="7778824"/>
              </a:tblGrid>
              <a:tr h="4464495">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ja-JP" altLang="ja-JP" sz="2000" b="1" i="0" u="none" strike="noStrike" cap="none" normalizeH="0" baseline="0" dirty="0" smtClean="0">
                          <a:ln>
                            <a:noFill/>
                          </a:ln>
                          <a:solidFill>
                            <a:srgbClr val="0000FF"/>
                          </a:solidFill>
                          <a:effectLst/>
                          <a:latin typeface="+mn-ea"/>
                          <a:ea typeface="+mn-ea"/>
                          <a:cs typeface="Times New Roman" panose="02020603050405020304" pitchFamily="18" charset="0"/>
                        </a:rPr>
                        <a:t>想定</a:t>
                      </a:r>
                      <a:r>
                        <a:rPr kumimoji="0" lang="ja-JP" altLang="en-US" sz="2000" b="1" i="0" u="none" strike="noStrike" cap="none" normalizeH="0" baseline="0" dirty="0" smtClean="0">
                          <a:ln>
                            <a:noFill/>
                          </a:ln>
                          <a:solidFill>
                            <a:srgbClr val="0000FF"/>
                          </a:solidFill>
                          <a:effectLst/>
                          <a:latin typeface="+mn-ea"/>
                          <a:ea typeface="+mn-ea"/>
                          <a:cs typeface="Times New Roman" panose="02020603050405020304" pitchFamily="18" charset="0"/>
                        </a:rPr>
                        <a:t>⑨</a:t>
                      </a:r>
                      <a:r>
                        <a:rPr kumimoji="0" lang="ja-JP" altLang="ja-JP" sz="2000" b="1" i="0" u="none" strike="noStrike" cap="none" normalizeH="0" baseline="0" dirty="0" smtClean="0">
                          <a:ln>
                            <a:noFill/>
                          </a:ln>
                          <a:solidFill>
                            <a:srgbClr val="0000FF"/>
                          </a:solidFill>
                          <a:effectLst/>
                          <a:latin typeface="+mn-ea"/>
                          <a:ea typeface="+mn-ea"/>
                          <a:cs typeface="Times New Roman" panose="02020603050405020304" pitchFamily="18" charset="0"/>
                        </a:rPr>
                        <a:t>　</a:t>
                      </a:r>
                      <a:r>
                        <a:rPr kumimoji="0" lang="ja-JP" altLang="en-US" sz="2000" b="1" i="0" u="none" strike="noStrike" cap="none" normalizeH="0" baseline="0" dirty="0" smtClean="0">
                          <a:ln>
                            <a:noFill/>
                          </a:ln>
                          <a:solidFill>
                            <a:srgbClr val="0000FF"/>
                          </a:solidFill>
                          <a:effectLst/>
                          <a:latin typeface="+mn-ea"/>
                          <a:ea typeface="+mn-ea"/>
                          <a:cs typeface="Times New Roman" panose="02020603050405020304" pitchFamily="18" charset="0"/>
                        </a:rPr>
                        <a:t>クラブでの社会奉仕活動中に起きた食中毒事件</a:t>
                      </a:r>
                      <a:endParaRPr kumimoji="0" lang="en-US" altLang="ja-JP" sz="2000" b="1" i="0" u="none" strike="noStrike" cap="none" normalizeH="0" baseline="0" dirty="0" smtClean="0">
                        <a:ln>
                          <a:noFill/>
                        </a:ln>
                        <a:solidFill>
                          <a:srgbClr val="0000FF"/>
                        </a:solidFill>
                        <a:effectLst/>
                        <a:latin typeface="+mn-ea"/>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ja-JP" altLang="en-US" sz="2000" b="0" i="0" u="none" strike="noStrike" cap="none" normalizeH="0" baseline="0" dirty="0" smtClean="0">
                        <a:ln>
                          <a:noFill/>
                        </a:ln>
                        <a:solidFill>
                          <a:srgbClr val="FF0000"/>
                        </a:solidFill>
                        <a:effectLst/>
                        <a:latin typeface="+mn-ea"/>
                        <a:ea typeface="+mn-ea"/>
                      </a:endParaRPr>
                    </a:p>
                    <a:p>
                      <a:pPr>
                        <a:lnSpc>
                          <a:spcPct val="120000"/>
                        </a:lnSpc>
                      </a:pPr>
                      <a:r>
                        <a:rPr kumimoji="1" lang="ja-JP" altLang="ja-JP" sz="2000" kern="1200" dirty="0" smtClean="0">
                          <a:solidFill>
                            <a:schemeClr val="dk1"/>
                          </a:solidFill>
                          <a:effectLst/>
                          <a:latin typeface="+mn-lt"/>
                          <a:ea typeface="+mn-ea"/>
                          <a:cs typeface="+mn-cs"/>
                        </a:rPr>
                        <a:t>Ａクラブは今年周年事業で、地域社会の一般住民を対象とした、社会奉仕活動を実施した。地域の清掃と講演会を主体にしたプログラムで、清掃のお礼として参加者に今年はそば粉で作った練り物（見た目は原料がわからない状態）を含む食事も出していた。</a:t>
                      </a:r>
                    </a:p>
                    <a:p>
                      <a:pPr>
                        <a:lnSpc>
                          <a:spcPct val="120000"/>
                        </a:lnSpc>
                      </a:pPr>
                      <a:r>
                        <a:rPr kumimoji="1" lang="ja-JP" altLang="ja-JP" sz="2000" kern="1200" dirty="0" smtClean="0">
                          <a:solidFill>
                            <a:schemeClr val="dk1"/>
                          </a:solidFill>
                          <a:effectLst/>
                          <a:latin typeface="+mn-lt"/>
                          <a:ea typeface="+mn-ea"/>
                          <a:cs typeface="+mn-cs"/>
                        </a:rPr>
                        <a:t>食事も終わり講演に移ろうとした矢先、参加者の一人が急に中毒症状を呈し、重篤な事態に陥ってしまった。</a:t>
                      </a:r>
                      <a:endParaRPr kumimoji="1" lang="en-US" altLang="ja-JP" sz="2000" kern="1200" dirty="0" smtClean="0">
                        <a:solidFill>
                          <a:schemeClr val="dk1"/>
                        </a:solidFill>
                        <a:effectLst/>
                        <a:latin typeface="+mn-lt"/>
                        <a:ea typeface="+mn-ea"/>
                        <a:cs typeface="+mn-cs"/>
                      </a:endParaRPr>
                    </a:p>
                    <a:p>
                      <a:pPr>
                        <a:lnSpc>
                          <a:spcPct val="120000"/>
                        </a:lnSpc>
                      </a:pPr>
                      <a:r>
                        <a:rPr kumimoji="1" lang="ja-JP" altLang="ja-JP" sz="2000" kern="1200" dirty="0" smtClean="0">
                          <a:solidFill>
                            <a:schemeClr val="dk1"/>
                          </a:solidFill>
                          <a:effectLst/>
                          <a:latin typeface="+mn-lt"/>
                          <a:ea typeface="+mn-ea"/>
                          <a:cs typeface="+mn-cs"/>
                        </a:rPr>
                        <a:t>そのイベントは一般住民を対象としていたため、正確な登録者情報もないまま実施されていた。重篤に陥った方の情報もすべてが記入されていなく、連絡先などはっきりしない</a:t>
                      </a:r>
                      <a:endParaRPr lang="ja-JP" sz="2400" kern="100" dirty="0">
                        <a:effectLst/>
                        <a:latin typeface="+mn-ea"/>
                        <a:ea typeface="+mn-ea"/>
                        <a:cs typeface="Times New Roman" panose="02020603050405020304" pitchFamily="18" charset="0"/>
                      </a:endParaRPr>
                    </a:p>
                  </a:txBody>
                  <a:tcPr marL="62865" marR="62865" marT="0" marB="0">
                    <a:solidFill>
                      <a:srgbClr val="CCFF33"/>
                    </a:solidFill>
                  </a:tcPr>
                </a:tc>
              </a:tr>
            </a:tbl>
          </a:graphicData>
        </a:graphic>
      </p:graphicFrame>
      <p:sp>
        <p:nvSpPr>
          <p:cNvPr id="5" name="スライド番号プレースホルダー 4"/>
          <p:cNvSpPr>
            <a:spLocks noGrp="1"/>
          </p:cNvSpPr>
          <p:nvPr>
            <p:ph type="sldNum" sz="quarter" idx="11"/>
          </p:nvPr>
        </p:nvSpPr>
        <p:spPr/>
        <p:txBody>
          <a:bodyPr/>
          <a:lstStyle/>
          <a:p>
            <a:pPr>
              <a:defRPr/>
            </a:pPr>
            <a:fld id="{E8B0ECBA-B7F2-40F0-AE09-DA00C16C4A6A}" type="slidenum">
              <a:rPr lang="en-US" altLang="ja-JP" smtClean="0"/>
              <a:pPr>
                <a:defRPr/>
              </a:pPr>
              <a:t>24</a:t>
            </a:fld>
            <a:endParaRPr lang="en-US" altLang="ja-JP"/>
          </a:p>
        </p:txBody>
      </p:sp>
    </p:spTree>
    <p:extLst>
      <p:ext uri="{BB962C8B-B14F-4D97-AF65-F5344CB8AC3E}">
        <p14:creationId xmlns:p14="http://schemas.microsoft.com/office/powerpoint/2010/main" val="358777685"/>
      </p:ext>
    </p:extLst>
  </p:cSld>
  <p:clrMapOvr>
    <a:masterClrMapping/>
  </p:clrMapOvr>
  <p:transition>
    <p:strips dir="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フッター プレースホルダー 1"/>
          <p:cNvSpPr>
            <a:spLocks noGrp="1"/>
          </p:cNvSpPr>
          <p:nvPr>
            <p:ph type="ftr" sz="quarter" idx="10"/>
          </p:nvPr>
        </p:nvSpPr>
        <p:spPr>
          <a:noFill/>
        </p:spPr>
        <p:txBody>
          <a:bodyP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spcBef>
                <a:spcPct val="0"/>
              </a:spcBef>
              <a:buFontTx/>
              <a:buNone/>
            </a:pPr>
            <a:r>
              <a:rPr lang="ja-JP" altLang="en-US" sz="1200" smtClean="0">
                <a:latin typeface="Times New Roman" panose="02020603050405020304" pitchFamily="18" charset="0"/>
                <a:ea typeface="ＭＳ Ｐゴシック" panose="020B0600070205080204" pitchFamily="50" charset="-128"/>
              </a:rPr>
              <a:t>危機防止のための研修会</a:t>
            </a:r>
            <a:endParaRPr lang="en-US" altLang="ja-JP" sz="1200" smtClean="0">
              <a:latin typeface="Times New Roman" panose="02020603050405020304" pitchFamily="18" charset="0"/>
              <a:ea typeface="ＭＳ Ｐゴシック" panose="020B0600070205080204" pitchFamily="50" charset="-128"/>
            </a:endParaRPr>
          </a:p>
        </p:txBody>
      </p:sp>
      <p:sp>
        <p:nvSpPr>
          <p:cNvPr id="9220" name="Rectangle 2"/>
          <p:cNvSpPr>
            <a:spLocks noGrp="1" noChangeArrowheads="1"/>
          </p:cNvSpPr>
          <p:nvPr>
            <p:ph type="title" idx="4294967295"/>
          </p:nvPr>
        </p:nvSpPr>
        <p:spPr/>
        <p:txBody>
          <a:bodyPr/>
          <a:lstStyle/>
          <a:p>
            <a:pPr eaLnBrk="1" hangingPunct="1"/>
            <a:r>
              <a:rPr lang="en-US" altLang="ja-JP" dirty="0"/>
              <a:t>Ⅰ.</a:t>
            </a:r>
            <a:r>
              <a:rPr lang="ja-JP" altLang="en-US" dirty="0"/>
              <a:t>ロータリーの危機管理とは何か</a:t>
            </a:r>
            <a:r>
              <a:rPr lang="en-US" altLang="ja-JP" dirty="0"/>
              <a:t>?</a:t>
            </a:r>
            <a:endParaRPr lang="ja-JP" altLang="en-US" dirty="0" smtClean="0"/>
          </a:p>
        </p:txBody>
      </p:sp>
      <p:sp>
        <p:nvSpPr>
          <p:cNvPr id="114692" name="Text Box 4"/>
          <p:cNvSpPr txBox="1">
            <a:spLocks noChangeArrowheads="1"/>
          </p:cNvSpPr>
          <p:nvPr/>
        </p:nvSpPr>
        <p:spPr bwMode="auto">
          <a:xfrm>
            <a:off x="827088" y="1125538"/>
            <a:ext cx="7632700" cy="492443"/>
          </a:xfrm>
          <a:prstGeom prst="rect">
            <a:avLst/>
          </a:prstGeom>
          <a:solidFill>
            <a:srgbClr val="EBEBFF"/>
          </a:solidFill>
          <a:ln>
            <a:noFill/>
          </a:ln>
          <a:effectLst>
            <a:prstShdw prst="shdw17" dist="17961" dir="2700000">
              <a:srgbClr val="8D8D99"/>
            </a:prst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187325" indent="-187325">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1pPr>
            <a:lvl2pPr marL="1123950" indent="-457200">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2pPr>
            <a:lvl3pPr marL="1771650" indent="-457200">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3pPr>
            <a:lvl4pPr marL="2419350" indent="-457200">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4pPr>
            <a:lvl5pPr marL="3067050" indent="-457200">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5pPr>
            <a:lvl6pPr marL="3524250" indent="-457200" eaLnBrk="0" fontAlgn="base" hangingPunct="0">
              <a:spcBef>
                <a:spcPct val="0"/>
              </a:spcBef>
              <a:spcAft>
                <a:spcPct val="0"/>
              </a:spcAft>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6pPr>
            <a:lvl7pPr marL="3981450" indent="-457200" eaLnBrk="0" fontAlgn="base" hangingPunct="0">
              <a:spcBef>
                <a:spcPct val="0"/>
              </a:spcBef>
              <a:spcAft>
                <a:spcPct val="0"/>
              </a:spcAft>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7pPr>
            <a:lvl8pPr marL="4438650" indent="-457200" eaLnBrk="0" fontAlgn="base" hangingPunct="0">
              <a:spcBef>
                <a:spcPct val="0"/>
              </a:spcBef>
              <a:spcAft>
                <a:spcPct val="0"/>
              </a:spcAft>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8pPr>
            <a:lvl9pPr marL="4895850" indent="-457200" eaLnBrk="0" fontAlgn="base" hangingPunct="0">
              <a:spcBef>
                <a:spcPct val="0"/>
              </a:spcBef>
              <a:spcAft>
                <a:spcPct val="0"/>
              </a:spcAft>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30000"/>
              </a:spcBef>
            </a:pPr>
            <a:r>
              <a:rPr lang="ja-JP" altLang="en-US" dirty="0" smtClean="0">
                <a:latin typeface="ＭＳ ゴシック" panose="020B0609070205080204" pitchFamily="49" charset="-128"/>
                <a:ea typeface="HGSｺﾞｼｯｸE" panose="020B0900000000000000" pitchFamily="50" charset="-128"/>
              </a:rPr>
              <a:t>１．国際ロータリー第</a:t>
            </a:r>
            <a:r>
              <a:rPr lang="en-US" altLang="ja-JP" dirty="0" smtClean="0">
                <a:latin typeface="ＭＳ ゴシック" panose="020B0609070205080204" pitchFamily="49" charset="-128"/>
                <a:ea typeface="HGSｺﾞｼｯｸE" panose="020B0900000000000000" pitchFamily="50" charset="-128"/>
              </a:rPr>
              <a:t>2760</a:t>
            </a:r>
            <a:r>
              <a:rPr lang="ja-JP" altLang="en-US" dirty="0" smtClean="0">
                <a:latin typeface="ＭＳ ゴシック" panose="020B0609070205080204" pitchFamily="49" charset="-128"/>
                <a:ea typeface="HGSｺﾞｼｯｸE" panose="020B0900000000000000" pitchFamily="50" charset="-128"/>
              </a:rPr>
              <a:t>地区　危機管理総則</a:t>
            </a:r>
            <a:endParaRPr lang="ja-JP" altLang="en-US" dirty="0">
              <a:latin typeface="ＭＳ ゴシック" panose="020B0609070205080204" pitchFamily="49" charset="-128"/>
              <a:ea typeface="HGSｺﾞｼｯｸE" panose="020B0900000000000000" pitchFamily="50" charset="-128"/>
            </a:endParaRPr>
          </a:p>
        </p:txBody>
      </p:sp>
      <p:sp>
        <p:nvSpPr>
          <p:cNvPr id="114693" name="Text Box 5"/>
          <p:cNvSpPr txBox="1">
            <a:spLocks noChangeArrowheads="1"/>
          </p:cNvSpPr>
          <p:nvPr/>
        </p:nvSpPr>
        <p:spPr bwMode="auto">
          <a:xfrm>
            <a:off x="817506" y="2057719"/>
            <a:ext cx="7632700" cy="2224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87325" indent="-187325">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1pPr>
            <a:lvl2pPr marL="1123950" indent="-457200">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2pPr>
            <a:lvl3pPr marL="1771650" indent="-457200">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3pPr>
            <a:lvl4pPr marL="2419350" indent="-457200">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4pPr>
            <a:lvl5pPr marL="3067050" indent="-457200">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5pPr>
            <a:lvl6pPr marL="3524250" indent="-457200" eaLnBrk="0" fontAlgn="base" hangingPunct="0">
              <a:spcBef>
                <a:spcPct val="0"/>
              </a:spcBef>
              <a:spcAft>
                <a:spcPct val="0"/>
              </a:spcAft>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6pPr>
            <a:lvl7pPr marL="3981450" indent="-457200" eaLnBrk="0" fontAlgn="base" hangingPunct="0">
              <a:spcBef>
                <a:spcPct val="0"/>
              </a:spcBef>
              <a:spcAft>
                <a:spcPct val="0"/>
              </a:spcAft>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7pPr>
            <a:lvl8pPr marL="4438650" indent="-457200" eaLnBrk="0" fontAlgn="base" hangingPunct="0">
              <a:spcBef>
                <a:spcPct val="0"/>
              </a:spcBef>
              <a:spcAft>
                <a:spcPct val="0"/>
              </a:spcAft>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8pPr>
            <a:lvl9pPr marL="4895850" indent="-457200" eaLnBrk="0" fontAlgn="base" hangingPunct="0">
              <a:spcBef>
                <a:spcPct val="0"/>
              </a:spcBef>
              <a:spcAft>
                <a:spcPct val="0"/>
              </a:spcAft>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9pPr>
          </a:lstStyle>
          <a:p>
            <a:pPr marL="0" indent="0" eaLnBrk="1" hangingPunct="1">
              <a:lnSpc>
                <a:spcPts val="3360"/>
              </a:lnSpc>
              <a:spcBef>
                <a:spcPct val="30000"/>
              </a:spcBef>
            </a:pPr>
            <a:r>
              <a:rPr lang="ja-JP" altLang="en-US" sz="2800" dirty="0" smtClean="0">
                <a:latin typeface="+mj-lt"/>
              </a:rPr>
              <a:t>第</a:t>
            </a:r>
            <a:r>
              <a:rPr lang="en-US" altLang="ja-JP" sz="2800" dirty="0" smtClean="0">
                <a:latin typeface="+mj-lt"/>
              </a:rPr>
              <a:t>4</a:t>
            </a:r>
            <a:r>
              <a:rPr lang="ja-JP" altLang="en-US" sz="2800" dirty="0" smtClean="0">
                <a:latin typeface="+mj-lt"/>
              </a:rPr>
              <a:t>条（危機事案の報告）</a:t>
            </a:r>
            <a:endParaRPr lang="en-US" altLang="ja-JP" sz="2800" dirty="0" smtClean="0">
              <a:latin typeface="+mj-lt"/>
            </a:endParaRPr>
          </a:p>
          <a:p>
            <a:pPr marL="0" indent="0" eaLnBrk="1" hangingPunct="1">
              <a:lnSpc>
                <a:spcPts val="3360"/>
              </a:lnSpc>
              <a:spcBef>
                <a:spcPct val="30000"/>
              </a:spcBef>
            </a:pPr>
            <a:r>
              <a:rPr lang="ja-JP" altLang="en-US" sz="2800" dirty="0" smtClean="0">
                <a:latin typeface="+mj-lt"/>
              </a:rPr>
              <a:t>　　</a:t>
            </a:r>
            <a:r>
              <a:rPr lang="ja-JP" altLang="ja-JP" sz="2800" dirty="0" smtClean="0">
                <a:latin typeface="+mj-lt"/>
              </a:rPr>
              <a:t>地区</a:t>
            </a:r>
            <a:r>
              <a:rPr lang="ja-JP" altLang="ja-JP" sz="2800" dirty="0">
                <a:latin typeface="+mj-lt"/>
              </a:rPr>
              <a:t>委員会、地区内各ロータリークラブ</a:t>
            </a:r>
            <a:r>
              <a:rPr lang="ja-JP" altLang="ja-JP" sz="2800" dirty="0" smtClean="0">
                <a:latin typeface="+mj-lt"/>
              </a:rPr>
              <a:t>、</a:t>
            </a:r>
            <a:endParaRPr lang="en-US" altLang="ja-JP" sz="2800" dirty="0" smtClean="0">
              <a:latin typeface="+mj-lt"/>
            </a:endParaRPr>
          </a:p>
          <a:p>
            <a:pPr marL="0" indent="0" eaLnBrk="1" hangingPunct="1">
              <a:lnSpc>
                <a:spcPts val="3360"/>
              </a:lnSpc>
              <a:spcBef>
                <a:spcPct val="30000"/>
              </a:spcBef>
            </a:pPr>
            <a:r>
              <a:rPr lang="ja-JP" altLang="en-US" sz="2800" dirty="0">
                <a:latin typeface="+mj-lt"/>
              </a:rPr>
              <a:t>　</a:t>
            </a:r>
            <a:r>
              <a:rPr lang="ja-JP" altLang="en-US" sz="2800" dirty="0" smtClean="0">
                <a:latin typeface="+mj-lt"/>
              </a:rPr>
              <a:t>　</a:t>
            </a:r>
            <a:r>
              <a:rPr lang="ja-JP" altLang="ja-JP" sz="2800" dirty="0" smtClean="0">
                <a:latin typeface="+mj-lt"/>
              </a:rPr>
              <a:t>ロータリアン</a:t>
            </a:r>
            <a:r>
              <a:rPr lang="ja-JP" altLang="ja-JP" sz="2800" dirty="0">
                <a:latin typeface="+mj-lt"/>
              </a:rPr>
              <a:t>は、速やかに危機管理委員会</a:t>
            </a:r>
            <a:r>
              <a:rPr lang="ja-JP" altLang="ja-JP" sz="2800" dirty="0" smtClean="0">
                <a:latin typeface="+mj-lt"/>
              </a:rPr>
              <a:t>に</a:t>
            </a:r>
            <a:endParaRPr lang="en-US" altLang="ja-JP" sz="2800" dirty="0" smtClean="0">
              <a:latin typeface="+mj-lt"/>
            </a:endParaRPr>
          </a:p>
          <a:p>
            <a:pPr marL="0" indent="0" eaLnBrk="1" hangingPunct="1">
              <a:lnSpc>
                <a:spcPts val="3360"/>
              </a:lnSpc>
              <a:spcBef>
                <a:spcPct val="30000"/>
              </a:spcBef>
            </a:pPr>
            <a:r>
              <a:rPr lang="ja-JP" altLang="en-US" sz="2800" dirty="0">
                <a:latin typeface="+mj-lt"/>
              </a:rPr>
              <a:t>　</a:t>
            </a:r>
            <a:r>
              <a:rPr lang="ja-JP" altLang="en-US" sz="2800" dirty="0" smtClean="0">
                <a:latin typeface="+mj-lt"/>
              </a:rPr>
              <a:t>　</a:t>
            </a:r>
            <a:r>
              <a:rPr lang="ja-JP" altLang="ja-JP" sz="2800" dirty="0" smtClean="0">
                <a:latin typeface="+mj-lt"/>
              </a:rPr>
              <a:t>報告</a:t>
            </a:r>
            <a:r>
              <a:rPr lang="ja-JP" altLang="ja-JP" sz="2800" dirty="0">
                <a:latin typeface="+mj-lt"/>
              </a:rPr>
              <a:t>しなければならない</a:t>
            </a:r>
            <a:endParaRPr lang="ja-JP" altLang="en-US" sz="2800" dirty="0">
              <a:latin typeface="+mj-lt"/>
              <a:ea typeface="HG丸ｺﾞｼｯｸM-PRO" panose="020F0600000000000000" pitchFamily="50" charset="-128"/>
            </a:endParaRPr>
          </a:p>
        </p:txBody>
      </p:sp>
      <p:sp>
        <p:nvSpPr>
          <p:cNvPr id="2" name="スライド番号プレースホルダー 1"/>
          <p:cNvSpPr>
            <a:spLocks noGrp="1"/>
          </p:cNvSpPr>
          <p:nvPr>
            <p:ph type="sldNum" sz="quarter" idx="11"/>
          </p:nvPr>
        </p:nvSpPr>
        <p:spPr/>
        <p:txBody>
          <a:bodyPr/>
          <a:lstStyle/>
          <a:p>
            <a:pPr>
              <a:defRPr/>
            </a:pPr>
            <a:fld id="{E8B0ECBA-B7F2-40F0-AE09-DA00C16C4A6A}" type="slidenum">
              <a:rPr lang="en-US" altLang="ja-JP" smtClean="0"/>
              <a:pPr>
                <a:defRPr/>
              </a:pPr>
              <a:t>25</a:t>
            </a:fld>
            <a:endParaRPr lang="en-US" altLang="ja-JP"/>
          </a:p>
        </p:txBody>
      </p:sp>
    </p:spTree>
    <p:extLst>
      <p:ext uri="{BB962C8B-B14F-4D97-AF65-F5344CB8AC3E}">
        <p14:creationId xmlns:p14="http://schemas.microsoft.com/office/powerpoint/2010/main" val="2478084889"/>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4693"/>
                                        </p:tgtEl>
                                        <p:attrNameLst>
                                          <p:attrName>style.visibility</p:attrName>
                                        </p:attrNameLst>
                                      </p:cBhvr>
                                      <p:to>
                                        <p:strVal val="visible"/>
                                      </p:to>
                                    </p:set>
                                    <p:animEffect transition="in" filter="wipe(left)">
                                      <p:cBhvr>
                                        <p:cTn id="7" dur="500"/>
                                        <p:tgtEl>
                                          <p:spTgt spid="1146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3"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10"/>
          </p:nvPr>
        </p:nvSpPr>
        <p:spPr/>
        <p:txBody>
          <a:bodyPr/>
          <a:lstStyle/>
          <a:p>
            <a:pPr>
              <a:defRPr/>
            </a:pPr>
            <a:r>
              <a:rPr lang="ja-JP" altLang="en-US" smtClean="0"/>
              <a:t>危機防止のための研修会</a:t>
            </a:r>
            <a:endParaRPr lang="en-US" altLang="ja-JP" dirty="0"/>
          </a:p>
        </p:txBody>
      </p:sp>
      <p:sp>
        <p:nvSpPr>
          <p:cNvPr id="3" name="スライド番号プレースホルダー 2"/>
          <p:cNvSpPr>
            <a:spLocks noGrp="1"/>
          </p:cNvSpPr>
          <p:nvPr>
            <p:ph type="sldNum" sz="quarter" idx="11"/>
          </p:nvPr>
        </p:nvSpPr>
        <p:spPr/>
        <p:txBody>
          <a:bodyPr/>
          <a:lstStyle/>
          <a:p>
            <a:pPr>
              <a:defRPr/>
            </a:pPr>
            <a:fld id="{E8B0ECBA-B7F2-40F0-AE09-DA00C16C4A6A}" type="slidenum">
              <a:rPr lang="en-US" altLang="ja-JP" smtClean="0"/>
              <a:pPr>
                <a:defRPr/>
              </a:pPr>
              <a:t>26</a:t>
            </a:fld>
            <a:endParaRPr lang="en-US" altLang="ja-JP"/>
          </a:p>
        </p:txBody>
      </p:sp>
      <p:graphicFrame>
        <p:nvGraphicFramePr>
          <p:cNvPr id="4" name="表 3"/>
          <p:cNvGraphicFramePr>
            <a:graphicFrameLocks noGrp="1"/>
          </p:cNvGraphicFramePr>
          <p:nvPr>
            <p:extLst>
              <p:ext uri="{D42A27DB-BD31-4B8C-83A1-F6EECF244321}">
                <p14:modId xmlns:p14="http://schemas.microsoft.com/office/powerpoint/2010/main" val="2832098951"/>
              </p:ext>
            </p:extLst>
          </p:nvPr>
        </p:nvGraphicFramePr>
        <p:xfrm>
          <a:off x="971600" y="836712"/>
          <a:ext cx="6866768" cy="6723295"/>
        </p:xfrm>
        <a:graphic>
          <a:graphicData uri="http://schemas.openxmlformats.org/drawingml/2006/table">
            <a:tbl>
              <a:tblPr/>
              <a:tblGrid>
                <a:gridCol w="216374"/>
                <a:gridCol w="216374"/>
                <a:gridCol w="216374"/>
                <a:gridCol w="253680"/>
                <a:gridCol w="216374"/>
                <a:gridCol w="216374"/>
                <a:gridCol w="216374"/>
                <a:gridCol w="216374"/>
                <a:gridCol w="216374"/>
                <a:gridCol w="216374"/>
                <a:gridCol w="218861"/>
                <a:gridCol w="218861"/>
                <a:gridCol w="218861"/>
                <a:gridCol w="218861"/>
                <a:gridCol w="218861"/>
                <a:gridCol w="218861"/>
                <a:gridCol w="835653"/>
                <a:gridCol w="218861"/>
                <a:gridCol w="218861"/>
                <a:gridCol w="218861"/>
                <a:gridCol w="218861"/>
                <a:gridCol w="218861"/>
                <a:gridCol w="218861"/>
                <a:gridCol w="666532"/>
                <a:gridCol w="318344"/>
                <a:gridCol w="218861"/>
              </a:tblGrid>
              <a:tr h="240589">
                <a:tc gridSpan="10">
                  <a:txBody>
                    <a:bodyPr/>
                    <a:lstStyle/>
                    <a:p>
                      <a:pPr algn="l" fontAlgn="ctr"/>
                      <a:r>
                        <a:rPr lang="ja-JP" altLang="en-US" sz="700" b="0" i="0" u="none" strike="noStrike" dirty="0">
                          <a:solidFill>
                            <a:srgbClr val="000000"/>
                          </a:solidFill>
                          <a:effectLst/>
                          <a:latin typeface="ＭＳ ゴシック"/>
                        </a:rPr>
                        <a:t>国際ロータリー第</a:t>
                      </a:r>
                      <a:r>
                        <a:rPr lang="en-US" altLang="ja-JP" sz="700" b="0" i="0" u="none" strike="noStrike" dirty="0">
                          <a:solidFill>
                            <a:srgbClr val="000000"/>
                          </a:solidFill>
                          <a:effectLst/>
                          <a:latin typeface="ＭＳ ゴシック"/>
                        </a:rPr>
                        <a:t>2760</a:t>
                      </a:r>
                      <a:r>
                        <a:rPr lang="ja-JP" altLang="en-US" sz="700" b="0" i="0" u="none" strike="noStrike" dirty="0">
                          <a:solidFill>
                            <a:srgbClr val="000000"/>
                          </a:solidFill>
                          <a:effectLst/>
                          <a:latin typeface="ＭＳ ゴシック"/>
                        </a:rPr>
                        <a:t>地区</a:t>
                      </a:r>
                      <a:r>
                        <a:rPr lang="en-US" altLang="ja-JP" sz="700" b="0" i="0" u="none" strike="noStrike" dirty="0">
                          <a:solidFill>
                            <a:srgbClr val="000000"/>
                          </a:solidFill>
                          <a:effectLst/>
                          <a:latin typeface="ＭＳ ゴシック"/>
                        </a:rPr>
                        <a:t>16-17</a:t>
                      </a:r>
                      <a:r>
                        <a:rPr lang="ja-JP" altLang="en-US" sz="700" b="0" i="0" u="none" strike="noStrike" dirty="0">
                          <a:solidFill>
                            <a:srgbClr val="000000"/>
                          </a:solidFill>
                          <a:effectLst/>
                          <a:latin typeface="ＭＳ ゴシック"/>
                        </a:rPr>
                        <a:t>年度</a:t>
                      </a:r>
                    </a:p>
                  </a:txBody>
                  <a:tcPr marL="6135" marR="6135" marT="6135" marB="0" anchor="ctr">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700" b="0" i="0" u="none" strike="noStrike">
                        <a:solidFill>
                          <a:srgbClr val="000000"/>
                        </a:solidFill>
                        <a:effectLst/>
                        <a:latin typeface="ＭＳ ゴシック"/>
                      </a:endParaRPr>
                    </a:p>
                  </a:txBody>
                  <a:tcPr marL="6135" marR="6135" marT="6135" marB="0" anchor="ctr">
                    <a:lnL>
                      <a:noFill/>
                    </a:lnL>
                    <a:lnR>
                      <a:noFill/>
                    </a:lnR>
                    <a:lnT>
                      <a:noFill/>
                    </a:lnT>
                    <a:lnB>
                      <a:noFill/>
                    </a:lnB>
                  </a:tcPr>
                </a:tc>
                <a:tc>
                  <a:txBody>
                    <a:bodyPr/>
                    <a:lstStyle/>
                    <a:p>
                      <a:pPr algn="l" fontAlgn="ctr"/>
                      <a:endParaRPr lang="ja-JP" altLang="en-US" sz="700" b="0" i="0" u="none" strike="noStrike">
                        <a:solidFill>
                          <a:srgbClr val="000000"/>
                        </a:solidFill>
                        <a:effectLst/>
                        <a:latin typeface="ＭＳ ゴシック"/>
                      </a:endParaRPr>
                    </a:p>
                  </a:txBody>
                  <a:tcPr marL="6135" marR="6135" marT="6135" marB="0" anchor="ctr">
                    <a:lnL>
                      <a:noFill/>
                    </a:lnL>
                    <a:lnR>
                      <a:noFill/>
                    </a:lnR>
                    <a:lnT>
                      <a:noFill/>
                    </a:lnT>
                    <a:lnB>
                      <a:noFill/>
                    </a:lnB>
                  </a:tcPr>
                </a:tc>
                <a:tc>
                  <a:txBody>
                    <a:bodyPr/>
                    <a:lstStyle/>
                    <a:p>
                      <a:pPr algn="l" fontAlgn="ctr"/>
                      <a:endParaRPr lang="ja-JP" altLang="en-US" sz="700" b="0" i="0" u="none" strike="noStrike">
                        <a:solidFill>
                          <a:srgbClr val="000000"/>
                        </a:solidFill>
                        <a:effectLst/>
                        <a:latin typeface="ＭＳ ゴシック"/>
                      </a:endParaRPr>
                    </a:p>
                  </a:txBody>
                  <a:tcPr marL="6135" marR="6135" marT="6135" marB="0" anchor="ctr">
                    <a:lnL>
                      <a:noFill/>
                    </a:lnL>
                    <a:lnR>
                      <a:noFill/>
                    </a:lnR>
                    <a:lnT>
                      <a:noFill/>
                    </a:lnT>
                    <a:lnB>
                      <a:noFill/>
                    </a:lnB>
                  </a:tcPr>
                </a:tc>
                <a:tc>
                  <a:txBody>
                    <a:bodyPr/>
                    <a:lstStyle/>
                    <a:p>
                      <a:pPr algn="l" fontAlgn="ctr"/>
                      <a:endParaRPr lang="ja-JP" altLang="en-US" sz="700" b="0" i="0" u="none" strike="noStrike">
                        <a:solidFill>
                          <a:srgbClr val="000000"/>
                        </a:solidFill>
                        <a:effectLst/>
                        <a:latin typeface="ＭＳ ゴシック"/>
                      </a:endParaRPr>
                    </a:p>
                  </a:txBody>
                  <a:tcPr marL="6135" marR="6135" marT="6135" marB="0" anchor="ctr">
                    <a:lnL>
                      <a:noFill/>
                    </a:lnL>
                    <a:lnR>
                      <a:noFill/>
                    </a:lnR>
                    <a:lnT>
                      <a:noFill/>
                    </a:lnT>
                    <a:lnB>
                      <a:noFill/>
                    </a:lnB>
                  </a:tcPr>
                </a:tc>
                <a:tc>
                  <a:txBody>
                    <a:bodyPr/>
                    <a:lstStyle/>
                    <a:p>
                      <a:pPr algn="l" fontAlgn="ctr"/>
                      <a:endParaRPr lang="ja-JP" altLang="en-US" sz="700" b="0" i="0" u="none" strike="noStrike">
                        <a:solidFill>
                          <a:srgbClr val="000000"/>
                        </a:solidFill>
                        <a:effectLst/>
                        <a:latin typeface="ＭＳ ゴシック"/>
                      </a:endParaRPr>
                    </a:p>
                  </a:txBody>
                  <a:tcPr marL="6135" marR="6135" marT="6135" marB="0" anchor="ctr">
                    <a:lnL>
                      <a:noFill/>
                    </a:lnL>
                    <a:lnR>
                      <a:noFill/>
                    </a:lnR>
                    <a:lnT>
                      <a:noFill/>
                    </a:lnT>
                    <a:lnB>
                      <a:noFill/>
                    </a:lnB>
                  </a:tcPr>
                </a:tc>
                <a:tc>
                  <a:txBody>
                    <a:bodyPr/>
                    <a:lstStyle/>
                    <a:p>
                      <a:pPr algn="l" fontAlgn="ctr"/>
                      <a:endParaRPr lang="ja-JP" altLang="en-US" sz="700" b="0" i="0" u="none" strike="noStrike">
                        <a:solidFill>
                          <a:srgbClr val="000000"/>
                        </a:solidFill>
                        <a:effectLst/>
                        <a:latin typeface="ＭＳ ゴシック"/>
                      </a:endParaRPr>
                    </a:p>
                  </a:txBody>
                  <a:tcPr marL="6135" marR="6135" marT="6135" marB="0" anchor="ctr">
                    <a:lnL>
                      <a:noFill/>
                    </a:lnL>
                    <a:lnR>
                      <a:noFill/>
                    </a:lnR>
                    <a:lnT>
                      <a:noFill/>
                    </a:lnT>
                    <a:lnB>
                      <a:noFill/>
                    </a:lnB>
                  </a:tcPr>
                </a:tc>
                <a:tc>
                  <a:txBody>
                    <a:bodyPr/>
                    <a:lstStyle/>
                    <a:p>
                      <a:pPr algn="l" fontAlgn="ctr"/>
                      <a:endParaRPr lang="ja-JP" altLang="en-US" sz="700" b="0" i="0" u="none" strike="noStrike">
                        <a:solidFill>
                          <a:srgbClr val="000000"/>
                        </a:solidFill>
                        <a:effectLst/>
                        <a:latin typeface="ＭＳ ゴシック"/>
                      </a:endParaRPr>
                    </a:p>
                  </a:txBody>
                  <a:tcPr marL="6135" marR="6135" marT="6135" marB="0" anchor="ctr">
                    <a:lnL>
                      <a:noFill/>
                    </a:lnL>
                    <a:lnR>
                      <a:noFill/>
                    </a:lnR>
                    <a:lnT>
                      <a:noFill/>
                    </a:lnT>
                    <a:lnB>
                      <a:noFill/>
                    </a:lnB>
                  </a:tcPr>
                </a:tc>
                <a:tc>
                  <a:txBody>
                    <a:bodyPr/>
                    <a:lstStyle/>
                    <a:p>
                      <a:pPr algn="l" fontAlgn="ctr"/>
                      <a:endParaRPr lang="ja-JP" altLang="en-US" sz="700" b="0" i="0" u="none" strike="noStrike">
                        <a:solidFill>
                          <a:srgbClr val="000000"/>
                        </a:solidFill>
                        <a:effectLst/>
                        <a:latin typeface="ＭＳ ゴシック"/>
                      </a:endParaRPr>
                    </a:p>
                  </a:txBody>
                  <a:tcPr marL="6135" marR="6135" marT="6135" marB="0" anchor="ctr">
                    <a:lnL>
                      <a:noFill/>
                    </a:lnL>
                    <a:lnR>
                      <a:noFill/>
                    </a:lnR>
                    <a:lnT>
                      <a:noFill/>
                    </a:lnT>
                    <a:lnB>
                      <a:noFill/>
                    </a:lnB>
                  </a:tcPr>
                </a:tc>
                <a:tc>
                  <a:txBody>
                    <a:bodyPr/>
                    <a:lstStyle/>
                    <a:p>
                      <a:pPr algn="l" fontAlgn="ctr"/>
                      <a:endParaRPr lang="ja-JP" altLang="en-US" sz="700" b="0" i="0" u="none" strike="noStrike">
                        <a:solidFill>
                          <a:srgbClr val="000000"/>
                        </a:solidFill>
                        <a:effectLst/>
                        <a:latin typeface="ＭＳ ゴシック"/>
                      </a:endParaRPr>
                    </a:p>
                  </a:txBody>
                  <a:tcPr marL="6135" marR="6135" marT="6135" marB="0" anchor="ctr">
                    <a:lnL>
                      <a:noFill/>
                    </a:lnL>
                    <a:lnR>
                      <a:noFill/>
                    </a:lnR>
                    <a:lnT>
                      <a:noFill/>
                    </a:lnT>
                    <a:lnB>
                      <a:noFill/>
                    </a:lnB>
                  </a:tcPr>
                </a:tc>
                <a:tc>
                  <a:txBody>
                    <a:bodyPr/>
                    <a:lstStyle/>
                    <a:p>
                      <a:pPr algn="l" fontAlgn="ctr"/>
                      <a:endParaRPr lang="ja-JP" altLang="en-US" sz="700" b="0" i="0" u="none" strike="noStrike">
                        <a:solidFill>
                          <a:srgbClr val="000000"/>
                        </a:solidFill>
                        <a:effectLst/>
                        <a:latin typeface="ＭＳ ゴシック"/>
                      </a:endParaRPr>
                    </a:p>
                  </a:txBody>
                  <a:tcPr marL="6135" marR="6135" marT="6135" marB="0" anchor="ctr">
                    <a:lnL>
                      <a:noFill/>
                    </a:lnL>
                    <a:lnR>
                      <a:noFill/>
                    </a:lnR>
                    <a:lnT>
                      <a:noFill/>
                    </a:lnT>
                    <a:lnB>
                      <a:noFill/>
                    </a:lnB>
                  </a:tcPr>
                </a:tc>
                <a:tc>
                  <a:txBody>
                    <a:bodyPr/>
                    <a:lstStyle/>
                    <a:p>
                      <a:pPr algn="l" fontAlgn="ctr"/>
                      <a:endParaRPr lang="ja-JP" altLang="en-US" sz="700" b="0" i="0" u="none" strike="noStrike">
                        <a:solidFill>
                          <a:srgbClr val="000000"/>
                        </a:solidFill>
                        <a:effectLst/>
                        <a:latin typeface="ＭＳ ゴシック"/>
                      </a:endParaRPr>
                    </a:p>
                  </a:txBody>
                  <a:tcPr marL="6135" marR="6135" marT="6135" marB="0" anchor="ctr">
                    <a:lnL>
                      <a:noFill/>
                    </a:lnL>
                    <a:lnR>
                      <a:noFill/>
                    </a:lnR>
                    <a:lnT>
                      <a:noFill/>
                    </a:lnT>
                    <a:lnB>
                      <a:noFill/>
                    </a:lnB>
                  </a:tcPr>
                </a:tc>
                <a:tc>
                  <a:txBody>
                    <a:bodyPr/>
                    <a:lstStyle/>
                    <a:p>
                      <a:pPr algn="l" fontAlgn="ctr"/>
                      <a:endParaRPr lang="ja-JP" altLang="en-US" sz="700" b="0" i="0" u="none" strike="noStrike">
                        <a:solidFill>
                          <a:srgbClr val="000000"/>
                        </a:solidFill>
                        <a:effectLst/>
                        <a:latin typeface="ＭＳ ゴシック"/>
                      </a:endParaRPr>
                    </a:p>
                  </a:txBody>
                  <a:tcPr marL="6135" marR="6135" marT="6135" marB="0" anchor="ctr">
                    <a:lnL>
                      <a:noFill/>
                    </a:lnL>
                    <a:lnR>
                      <a:noFill/>
                    </a:lnR>
                    <a:lnT>
                      <a:noFill/>
                    </a:lnT>
                    <a:lnB>
                      <a:noFill/>
                    </a:lnB>
                  </a:tcPr>
                </a:tc>
                <a:tc>
                  <a:txBody>
                    <a:bodyPr/>
                    <a:lstStyle/>
                    <a:p>
                      <a:pPr algn="l" fontAlgn="ctr"/>
                      <a:endParaRPr lang="ja-JP" altLang="en-US" sz="700" b="0" i="0" u="none" strike="noStrike">
                        <a:solidFill>
                          <a:srgbClr val="000000"/>
                        </a:solidFill>
                        <a:effectLst/>
                        <a:latin typeface="ＭＳ ゴシック"/>
                      </a:endParaRPr>
                    </a:p>
                  </a:txBody>
                  <a:tcPr marL="6135" marR="6135" marT="6135" marB="0" anchor="ctr">
                    <a:lnL>
                      <a:noFill/>
                    </a:lnL>
                    <a:lnR>
                      <a:noFill/>
                    </a:lnR>
                    <a:lnT>
                      <a:noFill/>
                    </a:lnT>
                    <a:lnB>
                      <a:noFill/>
                    </a:lnB>
                  </a:tcPr>
                </a:tc>
                <a:tc>
                  <a:txBody>
                    <a:bodyPr/>
                    <a:lstStyle/>
                    <a:p>
                      <a:pPr algn="l" fontAlgn="ctr"/>
                      <a:endParaRPr lang="ja-JP" altLang="en-US" sz="700" b="0" i="0" u="none" strike="noStrike">
                        <a:solidFill>
                          <a:srgbClr val="000000"/>
                        </a:solidFill>
                        <a:effectLst/>
                        <a:latin typeface="ＭＳ ゴシック"/>
                      </a:endParaRPr>
                    </a:p>
                  </a:txBody>
                  <a:tcPr marL="6135" marR="6135" marT="6135" marB="0" anchor="ctr">
                    <a:lnL>
                      <a:noFill/>
                    </a:lnL>
                    <a:lnR>
                      <a:noFill/>
                    </a:lnR>
                    <a:lnT>
                      <a:noFill/>
                    </a:lnT>
                    <a:lnB>
                      <a:noFill/>
                    </a:lnB>
                  </a:tcPr>
                </a:tc>
                <a:tc>
                  <a:txBody>
                    <a:bodyPr/>
                    <a:lstStyle/>
                    <a:p>
                      <a:pPr algn="l" fontAlgn="ctr"/>
                      <a:endParaRPr lang="ja-JP" altLang="en-US" sz="700" b="0" i="0" u="none" strike="noStrike">
                        <a:solidFill>
                          <a:srgbClr val="000000"/>
                        </a:solidFill>
                        <a:effectLst/>
                        <a:latin typeface="ＭＳ ゴシック"/>
                      </a:endParaRPr>
                    </a:p>
                  </a:txBody>
                  <a:tcPr marL="6135" marR="6135" marT="6135" marB="0" anchor="ctr">
                    <a:lnL>
                      <a:noFill/>
                    </a:lnL>
                    <a:lnR>
                      <a:noFill/>
                    </a:lnR>
                    <a:lnT>
                      <a:noFill/>
                    </a:lnT>
                    <a:lnB>
                      <a:noFill/>
                    </a:lnB>
                  </a:tcPr>
                </a:tc>
                <a:tc>
                  <a:txBody>
                    <a:bodyPr/>
                    <a:lstStyle/>
                    <a:p>
                      <a:pPr algn="l" fontAlgn="ctr"/>
                      <a:endParaRPr lang="ja-JP" altLang="en-US" sz="700" b="0" i="0" u="none" strike="noStrike">
                        <a:solidFill>
                          <a:srgbClr val="000000"/>
                        </a:solidFill>
                        <a:effectLst/>
                        <a:latin typeface="ＭＳ ゴシック"/>
                      </a:endParaRPr>
                    </a:p>
                  </a:txBody>
                  <a:tcPr marL="6135" marR="6135" marT="6135" marB="0" anchor="ctr">
                    <a:lnL>
                      <a:noFill/>
                    </a:lnL>
                    <a:lnR>
                      <a:noFill/>
                    </a:lnR>
                    <a:lnT>
                      <a:noFill/>
                    </a:lnT>
                    <a:lnB>
                      <a:noFill/>
                    </a:lnB>
                  </a:tcPr>
                </a:tc>
              </a:tr>
              <a:tr h="240589">
                <a:tc gridSpan="9">
                  <a:txBody>
                    <a:bodyPr/>
                    <a:lstStyle/>
                    <a:p>
                      <a:pPr algn="l" fontAlgn="ctr"/>
                      <a:r>
                        <a:rPr lang="zh-TW" altLang="en-US" sz="700" b="0" i="0" u="none" strike="noStrike">
                          <a:solidFill>
                            <a:srgbClr val="000000"/>
                          </a:solidFill>
                          <a:effectLst/>
                          <a:latin typeface="ＭＳ ゴシック"/>
                        </a:rPr>
                        <a:t>危機管理委員長　黒　田　勝　基</a:t>
                      </a:r>
                    </a:p>
                  </a:txBody>
                  <a:tcPr marL="6135" marR="6135" marT="6135" marB="0" anchor="ctr">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700" b="0" i="0" u="none" strike="noStrike">
                        <a:solidFill>
                          <a:srgbClr val="000000"/>
                        </a:solidFill>
                        <a:effectLst/>
                        <a:latin typeface="ＭＳ ゴシック"/>
                      </a:endParaRPr>
                    </a:p>
                  </a:txBody>
                  <a:tcPr marL="6135" marR="6135" marT="6135" marB="0" anchor="ctr">
                    <a:lnL>
                      <a:noFill/>
                    </a:lnL>
                    <a:lnR>
                      <a:noFill/>
                    </a:lnR>
                    <a:lnT>
                      <a:noFill/>
                    </a:lnT>
                    <a:lnB>
                      <a:noFill/>
                    </a:lnB>
                  </a:tcPr>
                </a:tc>
                <a:tc>
                  <a:txBody>
                    <a:bodyPr/>
                    <a:lstStyle/>
                    <a:p>
                      <a:pPr algn="l" fontAlgn="ctr"/>
                      <a:endParaRPr lang="ja-JP" altLang="en-US" sz="700" b="0" i="0" u="none" strike="noStrike">
                        <a:solidFill>
                          <a:srgbClr val="000000"/>
                        </a:solidFill>
                        <a:effectLst/>
                        <a:latin typeface="ＭＳ ゴシック"/>
                      </a:endParaRPr>
                    </a:p>
                  </a:txBody>
                  <a:tcPr marL="6135" marR="6135" marT="6135" marB="0" anchor="ctr">
                    <a:lnL>
                      <a:noFill/>
                    </a:lnL>
                    <a:lnR>
                      <a:noFill/>
                    </a:lnR>
                    <a:lnT>
                      <a:noFill/>
                    </a:lnT>
                    <a:lnB>
                      <a:noFill/>
                    </a:lnB>
                  </a:tcPr>
                </a:tc>
                <a:tc>
                  <a:txBody>
                    <a:bodyPr/>
                    <a:lstStyle/>
                    <a:p>
                      <a:pPr algn="l" fontAlgn="ctr"/>
                      <a:endParaRPr lang="ja-JP" altLang="en-US" sz="700" b="0" i="0" u="none" strike="noStrike">
                        <a:solidFill>
                          <a:srgbClr val="000000"/>
                        </a:solidFill>
                        <a:effectLst/>
                        <a:latin typeface="ＭＳ ゴシック"/>
                      </a:endParaRPr>
                    </a:p>
                  </a:txBody>
                  <a:tcPr marL="6135" marR="6135" marT="6135" marB="0" anchor="ctr">
                    <a:lnL>
                      <a:noFill/>
                    </a:lnL>
                    <a:lnR>
                      <a:noFill/>
                    </a:lnR>
                    <a:lnT>
                      <a:noFill/>
                    </a:lnT>
                    <a:lnB>
                      <a:noFill/>
                    </a:lnB>
                  </a:tcPr>
                </a:tc>
                <a:tc>
                  <a:txBody>
                    <a:bodyPr/>
                    <a:lstStyle/>
                    <a:p>
                      <a:pPr algn="l" fontAlgn="ctr"/>
                      <a:endParaRPr lang="ja-JP" altLang="en-US" sz="700" b="0" i="0" u="none" strike="noStrike">
                        <a:solidFill>
                          <a:srgbClr val="000000"/>
                        </a:solidFill>
                        <a:effectLst/>
                        <a:latin typeface="ＭＳ ゴシック"/>
                      </a:endParaRPr>
                    </a:p>
                  </a:txBody>
                  <a:tcPr marL="6135" marR="6135" marT="6135" marB="0" anchor="ctr">
                    <a:lnL>
                      <a:noFill/>
                    </a:lnL>
                    <a:lnR>
                      <a:noFill/>
                    </a:lnR>
                    <a:lnT>
                      <a:noFill/>
                    </a:lnT>
                    <a:lnB>
                      <a:noFill/>
                    </a:lnB>
                  </a:tcPr>
                </a:tc>
                <a:tc gridSpan="2">
                  <a:txBody>
                    <a:bodyPr/>
                    <a:lstStyle/>
                    <a:p>
                      <a:pPr algn="l" fontAlgn="ctr"/>
                      <a:r>
                        <a:rPr lang="ja-JP" altLang="en-US" sz="700" b="0" i="0" u="none" strike="noStrike">
                          <a:solidFill>
                            <a:srgbClr val="000000"/>
                          </a:solidFill>
                          <a:effectLst/>
                          <a:latin typeface="ＭＳ ゴシック"/>
                        </a:rPr>
                        <a:t>平成</a:t>
                      </a:r>
                    </a:p>
                  </a:txBody>
                  <a:tcPr marL="6135" marR="6135" marT="613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ja-JP" altLang="en-US" sz="700" b="0" i="0" u="none" strike="noStrike">
                          <a:solidFill>
                            <a:srgbClr val="000000"/>
                          </a:solidFill>
                          <a:effectLst/>
                          <a:latin typeface="ＭＳ ゴシック"/>
                        </a:rPr>
                        <a:t>　</a:t>
                      </a:r>
                    </a:p>
                  </a:txBody>
                  <a:tcPr marL="6135" marR="6135" marT="613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ゴシック"/>
                        </a:rPr>
                        <a:t>年</a:t>
                      </a:r>
                    </a:p>
                  </a:txBody>
                  <a:tcPr marL="6135" marR="6135" marT="613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ja-JP" altLang="en-US" sz="700" b="0" i="0" u="none" strike="noStrike">
                          <a:solidFill>
                            <a:srgbClr val="000000"/>
                          </a:solidFill>
                          <a:effectLst/>
                          <a:latin typeface="ＭＳ ゴシック"/>
                        </a:rPr>
                        <a:t>月</a:t>
                      </a:r>
                    </a:p>
                  </a:txBody>
                  <a:tcPr marL="6135" marR="6135" marT="613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ja-JP" altLang="en-US" sz="700" b="0" i="0" u="none" strike="noStrike">
                          <a:solidFill>
                            <a:srgbClr val="000000"/>
                          </a:solidFill>
                          <a:effectLst/>
                          <a:latin typeface="ＭＳ ゴシック"/>
                        </a:rPr>
                        <a:t>　</a:t>
                      </a:r>
                    </a:p>
                  </a:txBody>
                  <a:tcPr marL="6135" marR="6135" marT="613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ゴシック"/>
                        </a:rPr>
                        <a:t>　</a:t>
                      </a:r>
                    </a:p>
                  </a:txBody>
                  <a:tcPr marL="6135" marR="6135" marT="613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ja-JP" altLang="en-US" sz="700" b="0" i="0" u="none" strike="noStrike">
                          <a:solidFill>
                            <a:srgbClr val="000000"/>
                          </a:solidFill>
                          <a:effectLst/>
                          <a:latin typeface="ＭＳ ゴシック"/>
                        </a:rPr>
                        <a:t>日</a:t>
                      </a:r>
                    </a:p>
                  </a:txBody>
                  <a:tcPr marL="6135" marR="6135" marT="613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700" b="0" i="0" u="none" strike="noStrike">
                        <a:solidFill>
                          <a:srgbClr val="000000"/>
                        </a:solidFill>
                        <a:effectLst/>
                        <a:latin typeface="ＭＳ ゴシック"/>
                      </a:endParaRPr>
                    </a:p>
                  </a:txBody>
                  <a:tcPr marL="6135" marR="6135" marT="6135" marB="0" anchor="ctr">
                    <a:lnL>
                      <a:noFill/>
                    </a:lnL>
                    <a:lnR>
                      <a:noFill/>
                    </a:lnR>
                    <a:lnT>
                      <a:noFill/>
                    </a:lnT>
                    <a:lnB>
                      <a:noFill/>
                    </a:lnB>
                  </a:tcPr>
                </a:tc>
                <a:tc>
                  <a:txBody>
                    <a:bodyPr/>
                    <a:lstStyle/>
                    <a:p>
                      <a:pPr algn="l" fontAlgn="ctr"/>
                      <a:endParaRPr lang="ja-JP" altLang="en-US" sz="700" b="0" i="0" u="none" strike="noStrike">
                        <a:solidFill>
                          <a:srgbClr val="000000"/>
                        </a:solidFill>
                        <a:effectLst/>
                        <a:latin typeface="ＭＳ ゴシック"/>
                      </a:endParaRPr>
                    </a:p>
                  </a:txBody>
                  <a:tcPr marL="6135" marR="6135" marT="6135" marB="0" anchor="ctr">
                    <a:lnL>
                      <a:noFill/>
                    </a:lnL>
                    <a:lnR>
                      <a:noFill/>
                    </a:lnR>
                    <a:lnT>
                      <a:noFill/>
                    </a:lnT>
                    <a:lnB>
                      <a:noFill/>
                    </a:lnB>
                  </a:tcPr>
                </a:tc>
                <a:tc>
                  <a:txBody>
                    <a:bodyPr/>
                    <a:lstStyle/>
                    <a:p>
                      <a:pPr algn="l" fontAlgn="ctr"/>
                      <a:endParaRPr lang="ja-JP" altLang="en-US" sz="700" b="0" i="0" u="none" strike="noStrike">
                        <a:solidFill>
                          <a:srgbClr val="000000"/>
                        </a:solidFill>
                        <a:effectLst/>
                        <a:latin typeface="ＭＳ ゴシック"/>
                      </a:endParaRPr>
                    </a:p>
                  </a:txBody>
                  <a:tcPr marL="6135" marR="6135" marT="6135" marB="0" anchor="ctr">
                    <a:lnL>
                      <a:noFill/>
                    </a:lnL>
                    <a:lnR>
                      <a:noFill/>
                    </a:lnR>
                    <a:lnT>
                      <a:noFill/>
                    </a:lnT>
                    <a:lnB>
                      <a:noFill/>
                    </a:lnB>
                  </a:tcPr>
                </a:tc>
                <a:tc>
                  <a:txBody>
                    <a:bodyPr/>
                    <a:lstStyle/>
                    <a:p>
                      <a:pPr algn="l" fontAlgn="ctr"/>
                      <a:endParaRPr lang="ja-JP" altLang="en-US" sz="700" b="0" i="0" u="none" strike="noStrike">
                        <a:solidFill>
                          <a:srgbClr val="000000"/>
                        </a:solidFill>
                        <a:effectLst/>
                        <a:latin typeface="ＭＳ ゴシック"/>
                      </a:endParaRPr>
                    </a:p>
                  </a:txBody>
                  <a:tcPr marL="6135" marR="6135" marT="6135" marB="0" anchor="ctr">
                    <a:lnL>
                      <a:noFill/>
                    </a:lnL>
                    <a:lnR>
                      <a:noFill/>
                    </a:lnR>
                    <a:lnT>
                      <a:noFill/>
                    </a:lnT>
                    <a:lnB>
                      <a:noFill/>
                    </a:lnB>
                  </a:tcPr>
                </a:tc>
                <a:tc>
                  <a:txBody>
                    <a:bodyPr/>
                    <a:lstStyle/>
                    <a:p>
                      <a:pPr algn="l" fontAlgn="ctr"/>
                      <a:endParaRPr lang="ja-JP" altLang="en-US" sz="700" b="0" i="0" u="none" strike="noStrike">
                        <a:solidFill>
                          <a:srgbClr val="000000"/>
                        </a:solidFill>
                        <a:effectLst/>
                        <a:latin typeface="ＭＳ ゴシック"/>
                      </a:endParaRPr>
                    </a:p>
                  </a:txBody>
                  <a:tcPr marL="6135" marR="6135" marT="6135" marB="0" anchor="ctr">
                    <a:lnL>
                      <a:noFill/>
                    </a:lnL>
                    <a:lnR>
                      <a:noFill/>
                    </a:lnR>
                    <a:lnT>
                      <a:noFill/>
                    </a:lnT>
                    <a:lnB>
                      <a:noFill/>
                    </a:lnB>
                  </a:tcPr>
                </a:tc>
              </a:tr>
              <a:tr h="240589">
                <a:tc gridSpan="10">
                  <a:txBody>
                    <a:bodyPr/>
                    <a:lstStyle/>
                    <a:p>
                      <a:pPr algn="l" fontAlgn="ctr"/>
                      <a:r>
                        <a:rPr lang="en-US" sz="700" b="0" i="0" u="none" strike="noStrike">
                          <a:solidFill>
                            <a:srgbClr val="000000"/>
                          </a:solidFill>
                          <a:effectLst/>
                          <a:latin typeface="Arial"/>
                        </a:rPr>
                        <a:t>FAX</a:t>
                      </a:r>
                      <a:r>
                        <a:rPr lang="en-US" sz="700" b="0" i="0" u="none" strike="noStrike">
                          <a:solidFill>
                            <a:srgbClr val="000000"/>
                          </a:solidFill>
                          <a:effectLst/>
                          <a:latin typeface="ＭＳ ゴシック"/>
                        </a:rPr>
                        <a:t>（</a:t>
                      </a:r>
                      <a:r>
                        <a:rPr lang="ja-JP" altLang="en-US" sz="700" b="0" i="0" u="none" strike="noStrike">
                          <a:solidFill>
                            <a:srgbClr val="000000"/>
                          </a:solidFill>
                          <a:effectLst/>
                          <a:latin typeface="ＭＳ ゴシック"/>
                        </a:rPr>
                        <a:t>地区事務所分室）：</a:t>
                      </a:r>
                      <a:r>
                        <a:rPr lang="en-US" altLang="ja-JP" sz="700" b="0" i="0" u="none" strike="noStrike">
                          <a:solidFill>
                            <a:srgbClr val="000000"/>
                          </a:solidFill>
                          <a:effectLst/>
                          <a:latin typeface="Arial"/>
                        </a:rPr>
                        <a:t>052-211-0230</a:t>
                      </a:r>
                    </a:p>
                  </a:txBody>
                  <a:tcPr marL="6135" marR="6135" marT="6135" marB="0" anchor="ctr">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700" b="0" i="0" u="none" strike="noStrike">
                        <a:solidFill>
                          <a:srgbClr val="000000"/>
                        </a:solidFill>
                        <a:effectLst/>
                        <a:latin typeface="ＭＳ ゴシック"/>
                      </a:endParaRPr>
                    </a:p>
                  </a:txBody>
                  <a:tcPr marL="6135" marR="6135" marT="6135" marB="0" anchor="ctr">
                    <a:lnL>
                      <a:noFill/>
                    </a:lnL>
                    <a:lnR>
                      <a:noFill/>
                    </a:lnR>
                    <a:lnT>
                      <a:noFill/>
                    </a:lnT>
                    <a:lnB>
                      <a:noFill/>
                    </a:lnB>
                  </a:tcPr>
                </a:tc>
                <a:tc>
                  <a:txBody>
                    <a:bodyPr/>
                    <a:lstStyle/>
                    <a:p>
                      <a:pPr algn="l" fontAlgn="ctr"/>
                      <a:endParaRPr lang="ja-JP" altLang="en-US" sz="700" b="0" i="0" u="none" strike="noStrike">
                        <a:solidFill>
                          <a:srgbClr val="000000"/>
                        </a:solidFill>
                        <a:effectLst/>
                        <a:latin typeface="ＭＳ ゴシック"/>
                      </a:endParaRPr>
                    </a:p>
                  </a:txBody>
                  <a:tcPr marL="6135" marR="6135" marT="6135" marB="0" anchor="ctr">
                    <a:lnL>
                      <a:noFill/>
                    </a:lnL>
                    <a:lnR>
                      <a:noFill/>
                    </a:lnR>
                    <a:lnT>
                      <a:noFill/>
                    </a:lnT>
                    <a:lnB>
                      <a:noFill/>
                    </a:lnB>
                  </a:tcPr>
                </a:tc>
                <a:tc>
                  <a:txBody>
                    <a:bodyPr/>
                    <a:lstStyle/>
                    <a:p>
                      <a:pPr algn="l" fontAlgn="ctr"/>
                      <a:endParaRPr lang="ja-JP" altLang="en-US" sz="700" b="0" i="0" u="none" strike="noStrike">
                        <a:solidFill>
                          <a:srgbClr val="000000"/>
                        </a:solidFill>
                        <a:effectLst/>
                        <a:latin typeface="ＭＳ ゴシック"/>
                      </a:endParaRPr>
                    </a:p>
                  </a:txBody>
                  <a:tcPr marL="6135" marR="6135" marT="6135" marB="0" anchor="ctr">
                    <a:lnL>
                      <a:noFill/>
                    </a:lnL>
                    <a:lnR>
                      <a:noFill/>
                    </a:lnR>
                    <a:lnT>
                      <a:noFill/>
                    </a:lnT>
                    <a:lnB>
                      <a:noFill/>
                    </a:lnB>
                  </a:tcPr>
                </a:tc>
                <a:tc gridSpan="3">
                  <a:txBody>
                    <a:bodyPr/>
                    <a:lstStyle/>
                    <a:p>
                      <a:pPr algn="dist" fontAlgn="ctr"/>
                      <a:r>
                        <a:rPr lang="ja-JP" altLang="en-US" sz="700" b="0" i="0" u="none" strike="noStrike">
                          <a:solidFill>
                            <a:srgbClr val="000000"/>
                          </a:solidFill>
                          <a:effectLst/>
                          <a:latin typeface="ＭＳ ゴシック"/>
                        </a:rPr>
                        <a:t>クラブ名</a:t>
                      </a:r>
                    </a:p>
                  </a:txBody>
                  <a:tcPr marL="6135" marR="6135" marT="613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9">
                  <a:txBody>
                    <a:bodyPr/>
                    <a:lstStyle/>
                    <a:p>
                      <a:pPr algn="l" fontAlgn="ctr"/>
                      <a:r>
                        <a:rPr lang="ja-JP" altLang="en-US" sz="700" b="0" i="0" u="none" strike="noStrike">
                          <a:solidFill>
                            <a:srgbClr val="000000"/>
                          </a:solidFill>
                          <a:effectLst/>
                          <a:latin typeface="ＭＳ ゴシック"/>
                        </a:rPr>
                        <a:t>　</a:t>
                      </a:r>
                    </a:p>
                  </a:txBody>
                  <a:tcPr marL="6135" marR="6135" marT="613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700" b="0" i="0" u="none" strike="noStrike">
                        <a:solidFill>
                          <a:srgbClr val="000000"/>
                        </a:solidFill>
                        <a:effectLst/>
                        <a:latin typeface="ＭＳ ゴシック"/>
                      </a:endParaRPr>
                    </a:p>
                  </a:txBody>
                  <a:tcPr marL="6135" marR="6135" marT="6135" marB="0" anchor="ctr">
                    <a:lnL>
                      <a:noFill/>
                    </a:lnL>
                    <a:lnR>
                      <a:noFill/>
                    </a:lnR>
                    <a:lnT>
                      <a:noFill/>
                    </a:lnT>
                    <a:lnB>
                      <a:noFill/>
                    </a:lnB>
                  </a:tcPr>
                </a:tc>
              </a:tr>
              <a:tr h="294683">
                <a:tc gridSpan="10">
                  <a:txBody>
                    <a:bodyPr/>
                    <a:lstStyle/>
                    <a:p>
                      <a:pPr algn="l" fontAlgn="ctr"/>
                      <a:r>
                        <a:rPr lang="en-US" sz="800" b="0" i="0" u="none" strike="noStrike">
                          <a:solidFill>
                            <a:srgbClr val="000000"/>
                          </a:solidFill>
                          <a:effectLst/>
                          <a:latin typeface="Arial"/>
                        </a:rPr>
                        <a:t>mail</a:t>
                      </a:r>
                      <a:r>
                        <a:rPr lang="en-US" sz="800" b="0" i="0" u="none" strike="noStrike">
                          <a:solidFill>
                            <a:srgbClr val="000000"/>
                          </a:solidFill>
                          <a:effectLst/>
                          <a:latin typeface="ＭＳ Ｐゴシック"/>
                        </a:rPr>
                        <a:t>：　</a:t>
                      </a:r>
                      <a:r>
                        <a:rPr lang="en-US" sz="800" b="0" i="0" u="none" strike="noStrike">
                          <a:solidFill>
                            <a:srgbClr val="000000"/>
                          </a:solidFill>
                          <a:effectLst/>
                          <a:latin typeface="Arial"/>
                        </a:rPr>
                        <a:t>governor16-17@rotary2760.org</a:t>
                      </a:r>
                    </a:p>
                  </a:txBody>
                  <a:tcPr marL="6135" marR="6135" marT="6135" marB="0" anchor="ctr">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700" b="0" i="0" u="none" strike="noStrike">
                        <a:solidFill>
                          <a:srgbClr val="000000"/>
                        </a:solidFill>
                        <a:effectLst/>
                        <a:latin typeface="ＭＳ ゴシック"/>
                      </a:endParaRPr>
                    </a:p>
                  </a:txBody>
                  <a:tcPr marL="6135" marR="6135" marT="6135" marB="0" anchor="ctr">
                    <a:lnL>
                      <a:noFill/>
                    </a:lnL>
                    <a:lnR>
                      <a:noFill/>
                    </a:lnR>
                    <a:lnT>
                      <a:noFill/>
                    </a:lnT>
                    <a:lnB>
                      <a:noFill/>
                    </a:lnB>
                  </a:tcPr>
                </a:tc>
                <a:tc>
                  <a:txBody>
                    <a:bodyPr/>
                    <a:lstStyle/>
                    <a:p>
                      <a:pPr algn="l" fontAlgn="ctr"/>
                      <a:endParaRPr lang="ja-JP" altLang="en-US" sz="700" b="0" i="0" u="none" strike="noStrike">
                        <a:solidFill>
                          <a:srgbClr val="000000"/>
                        </a:solidFill>
                        <a:effectLst/>
                        <a:latin typeface="ＭＳ ゴシック"/>
                      </a:endParaRPr>
                    </a:p>
                  </a:txBody>
                  <a:tcPr marL="6135" marR="6135" marT="6135" marB="0" anchor="ctr">
                    <a:lnL>
                      <a:noFill/>
                    </a:lnL>
                    <a:lnR>
                      <a:noFill/>
                    </a:lnR>
                    <a:lnT>
                      <a:noFill/>
                    </a:lnT>
                    <a:lnB>
                      <a:noFill/>
                    </a:lnB>
                  </a:tcPr>
                </a:tc>
                <a:tc>
                  <a:txBody>
                    <a:bodyPr/>
                    <a:lstStyle/>
                    <a:p>
                      <a:pPr algn="l" fontAlgn="ctr"/>
                      <a:endParaRPr lang="ja-JP" altLang="en-US" sz="700" b="0" i="0" u="none" strike="noStrike">
                        <a:solidFill>
                          <a:srgbClr val="000000"/>
                        </a:solidFill>
                        <a:effectLst/>
                        <a:latin typeface="ＭＳ ゴシック"/>
                      </a:endParaRPr>
                    </a:p>
                  </a:txBody>
                  <a:tcPr marL="6135" marR="6135" marT="6135" marB="0" anchor="ctr">
                    <a:lnL>
                      <a:noFill/>
                    </a:lnL>
                    <a:lnR>
                      <a:noFill/>
                    </a:lnR>
                    <a:lnT>
                      <a:noFill/>
                    </a:lnT>
                    <a:lnB>
                      <a:noFill/>
                    </a:lnB>
                  </a:tcPr>
                </a:tc>
                <a:tc gridSpan="3">
                  <a:txBody>
                    <a:bodyPr/>
                    <a:lstStyle/>
                    <a:p>
                      <a:pPr algn="dist" fontAlgn="ctr"/>
                      <a:r>
                        <a:rPr lang="ja-JP" altLang="en-US" sz="700" b="0" i="0" u="none" strike="noStrike">
                          <a:solidFill>
                            <a:srgbClr val="000000"/>
                          </a:solidFill>
                          <a:effectLst/>
                          <a:latin typeface="ＭＳ ゴシック"/>
                        </a:rPr>
                        <a:t>会長名</a:t>
                      </a:r>
                    </a:p>
                  </a:txBody>
                  <a:tcPr marL="6135" marR="6135" marT="613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9">
                  <a:txBody>
                    <a:bodyPr/>
                    <a:lstStyle/>
                    <a:p>
                      <a:pPr algn="l" fontAlgn="ctr"/>
                      <a:r>
                        <a:rPr lang="ja-JP" altLang="en-US" sz="700" b="0" i="0" u="none" strike="noStrike">
                          <a:solidFill>
                            <a:srgbClr val="000000"/>
                          </a:solidFill>
                          <a:effectLst/>
                          <a:latin typeface="ＭＳ ゴシック"/>
                        </a:rPr>
                        <a:t>　</a:t>
                      </a:r>
                    </a:p>
                  </a:txBody>
                  <a:tcPr marL="6135" marR="6135" marT="613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700" b="0" i="0" u="none" strike="noStrike">
                        <a:solidFill>
                          <a:srgbClr val="000000"/>
                        </a:solidFill>
                        <a:effectLst/>
                        <a:latin typeface="ＭＳ ゴシック"/>
                      </a:endParaRPr>
                    </a:p>
                  </a:txBody>
                  <a:tcPr marL="6135" marR="6135" marT="6135" marB="0" anchor="ctr">
                    <a:lnL>
                      <a:noFill/>
                    </a:lnL>
                    <a:lnR>
                      <a:noFill/>
                    </a:lnR>
                    <a:lnT>
                      <a:noFill/>
                    </a:lnT>
                    <a:lnB>
                      <a:noFill/>
                    </a:lnB>
                  </a:tcPr>
                </a:tc>
              </a:tr>
              <a:tr h="240589">
                <a:tc gridSpan="9">
                  <a:txBody>
                    <a:bodyPr/>
                    <a:lstStyle/>
                    <a:p>
                      <a:pPr algn="l" fontAlgn="ctr"/>
                      <a:r>
                        <a:rPr lang="en-US" sz="800" b="0" i="0" u="none" strike="noStrike">
                          <a:solidFill>
                            <a:srgbClr val="000000"/>
                          </a:solidFill>
                          <a:effectLst/>
                          <a:latin typeface="Arial"/>
                        </a:rPr>
                        <a:t>mail</a:t>
                      </a:r>
                      <a:r>
                        <a:rPr lang="en-US" sz="800" b="0" i="0" u="none" strike="noStrike">
                          <a:solidFill>
                            <a:srgbClr val="000000"/>
                          </a:solidFill>
                          <a:effectLst/>
                          <a:latin typeface="ＭＳ Ｐゴシック"/>
                        </a:rPr>
                        <a:t>：　</a:t>
                      </a:r>
                      <a:r>
                        <a:rPr lang="en-US" sz="800" b="0" i="0" u="none" strike="noStrike">
                          <a:solidFill>
                            <a:srgbClr val="000000"/>
                          </a:solidFill>
                          <a:effectLst/>
                          <a:latin typeface="Arial"/>
                        </a:rPr>
                        <a:t>k-kuroda@sa.starcat.ne.jp </a:t>
                      </a:r>
                    </a:p>
                  </a:txBody>
                  <a:tcPr marL="6135" marR="6135" marT="6135" marB="0" anchor="ctr">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700" b="0" i="0" u="none" strike="noStrike">
                        <a:solidFill>
                          <a:srgbClr val="000000"/>
                        </a:solidFill>
                        <a:effectLst/>
                        <a:latin typeface="ＭＳ ゴシック"/>
                      </a:endParaRPr>
                    </a:p>
                  </a:txBody>
                  <a:tcPr marL="6135" marR="6135" marT="6135" marB="0" anchor="ctr">
                    <a:lnL>
                      <a:noFill/>
                    </a:lnL>
                    <a:lnR>
                      <a:noFill/>
                    </a:lnR>
                    <a:lnT>
                      <a:noFill/>
                    </a:lnT>
                    <a:lnB>
                      <a:noFill/>
                    </a:lnB>
                  </a:tcPr>
                </a:tc>
                <a:tc>
                  <a:txBody>
                    <a:bodyPr/>
                    <a:lstStyle/>
                    <a:p>
                      <a:pPr algn="l" fontAlgn="ctr"/>
                      <a:endParaRPr lang="ja-JP" altLang="en-US" sz="700" b="0" i="0" u="none" strike="noStrike">
                        <a:solidFill>
                          <a:srgbClr val="000000"/>
                        </a:solidFill>
                        <a:effectLst/>
                        <a:latin typeface="ＭＳ ゴシック"/>
                      </a:endParaRPr>
                    </a:p>
                  </a:txBody>
                  <a:tcPr marL="6135" marR="6135" marT="6135" marB="0" anchor="ctr">
                    <a:lnL>
                      <a:noFill/>
                    </a:lnL>
                    <a:lnR>
                      <a:noFill/>
                    </a:lnR>
                    <a:lnT>
                      <a:noFill/>
                    </a:lnT>
                    <a:lnB>
                      <a:noFill/>
                    </a:lnB>
                  </a:tcPr>
                </a:tc>
                <a:tc>
                  <a:txBody>
                    <a:bodyPr/>
                    <a:lstStyle/>
                    <a:p>
                      <a:pPr algn="l" fontAlgn="ctr"/>
                      <a:endParaRPr lang="ja-JP" altLang="en-US" sz="700" b="0" i="0" u="none" strike="noStrike">
                        <a:solidFill>
                          <a:srgbClr val="000000"/>
                        </a:solidFill>
                        <a:effectLst/>
                        <a:latin typeface="ＭＳ ゴシック"/>
                      </a:endParaRPr>
                    </a:p>
                  </a:txBody>
                  <a:tcPr marL="6135" marR="6135" marT="6135" marB="0" anchor="ctr">
                    <a:lnL>
                      <a:noFill/>
                    </a:lnL>
                    <a:lnR>
                      <a:noFill/>
                    </a:lnR>
                    <a:lnT>
                      <a:noFill/>
                    </a:lnT>
                    <a:lnB>
                      <a:noFill/>
                    </a:lnB>
                  </a:tcPr>
                </a:tc>
                <a:tc>
                  <a:txBody>
                    <a:bodyPr/>
                    <a:lstStyle/>
                    <a:p>
                      <a:pPr algn="l" fontAlgn="ctr"/>
                      <a:endParaRPr lang="ja-JP" altLang="en-US" sz="700" b="0" i="0" u="none" strike="noStrike">
                        <a:solidFill>
                          <a:srgbClr val="000000"/>
                        </a:solidFill>
                        <a:effectLst/>
                        <a:latin typeface="ＭＳ ゴシック"/>
                      </a:endParaRPr>
                    </a:p>
                  </a:txBody>
                  <a:tcPr marL="6135" marR="6135" marT="6135" marB="0" anchor="ctr">
                    <a:lnL>
                      <a:noFill/>
                    </a:lnL>
                    <a:lnR>
                      <a:noFill/>
                    </a:lnR>
                    <a:lnT>
                      <a:noFill/>
                    </a:lnT>
                    <a:lnB>
                      <a:noFill/>
                    </a:lnB>
                  </a:tcPr>
                </a:tc>
                <a:tc gridSpan="3">
                  <a:txBody>
                    <a:bodyPr/>
                    <a:lstStyle/>
                    <a:p>
                      <a:pPr algn="dist" fontAlgn="ctr"/>
                      <a:r>
                        <a:rPr lang="ja-JP" altLang="en-US" sz="700" b="0" i="0" u="none" strike="noStrike">
                          <a:solidFill>
                            <a:srgbClr val="000000"/>
                          </a:solidFill>
                          <a:effectLst/>
                          <a:latin typeface="ＭＳ ゴシック"/>
                        </a:rPr>
                        <a:t>報告者名</a:t>
                      </a:r>
                    </a:p>
                  </a:txBody>
                  <a:tcPr marL="6135" marR="6135" marT="613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9">
                  <a:txBody>
                    <a:bodyPr/>
                    <a:lstStyle/>
                    <a:p>
                      <a:pPr algn="l" fontAlgn="ctr"/>
                      <a:r>
                        <a:rPr lang="ja-JP" altLang="en-US" sz="700" b="0" i="0" u="none" strike="noStrike" dirty="0">
                          <a:solidFill>
                            <a:srgbClr val="000000"/>
                          </a:solidFill>
                          <a:effectLst/>
                          <a:latin typeface="ＭＳ ゴシック"/>
                        </a:rPr>
                        <a:t>（役職）</a:t>
                      </a:r>
                    </a:p>
                  </a:txBody>
                  <a:tcPr marL="6135" marR="6135" marT="613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700" b="0" i="0" u="none" strike="noStrike">
                        <a:solidFill>
                          <a:srgbClr val="000000"/>
                        </a:solidFill>
                        <a:effectLst/>
                        <a:latin typeface="ＭＳ ゴシック"/>
                      </a:endParaRPr>
                    </a:p>
                  </a:txBody>
                  <a:tcPr marL="6135" marR="6135" marT="6135" marB="0" anchor="ctr">
                    <a:lnL>
                      <a:noFill/>
                    </a:lnL>
                    <a:lnR>
                      <a:noFill/>
                    </a:lnR>
                    <a:lnT>
                      <a:noFill/>
                    </a:lnT>
                    <a:lnB>
                      <a:noFill/>
                    </a:lnB>
                  </a:tcPr>
                </a:tc>
              </a:tr>
              <a:tr h="134517">
                <a:tc>
                  <a:txBody>
                    <a:bodyPr/>
                    <a:lstStyle/>
                    <a:p>
                      <a:pPr algn="l" fontAlgn="ctr"/>
                      <a:endParaRPr lang="ja-JP" altLang="en-US" sz="700" b="0" i="0" u="none" strike="noStrike">
                        <a:solidFill>
                          <a:srgbClr val="000000"/>
                        </a:solidFill>
                        <a:effectLst/>
                        <a:latin typeface="ＭＳ ゴシック"/>
                      </a:endParaRPr>
                    </a:p>
                  </a:txBody>
                  <a:tcPr marL="6135" marR="6135" marT="6135" marB="0" anchor="ctr">
                    <a:lnL>
                      <a:noFill/>
                    </a:lnL>
                    <a:lnR>
                      <a:noFill/>
                    </a:lnR>
                    <a:lnT>
                      <a:noFill/>
                    </a:lnT>
                    <a:lnB>
                      <a:noFill/>
                    </a:lnB>
                  </a:tcPr>
                </a:tc>
                <a:tc>
                  <a:txBody>
                    <a:bodyPr/>
                    <a:lstStyle/>
                    <a:p>
                      <a:pPr algn="l" fontAlgn="ctr"/>
                      <a:endParaRPr lang="ja-JP" altLang="en-US" sz="700" b="0" i="0" u="none" strike="noStrike">
                        <a:solidFill>
                          <a:srgbClr val="000000"/>
                        </a:solidFill>
                        <a:effectLst/>
                        <a:latin typeface="ＭＳ ゴシック"/>
                      </a:endParaRPr>
                    </a:p>
                  </a:txBody>
                  <a:tcPr marL="6135" marR="6135" marT="6135" marB="0" anchor="ctr">
                    <a:lnL>
                      <a:noFill/>
                    </a:lnL>
                    <a:lnR>
                      <a:noFill/>
                    </a:lnR>
                    <a:lnT>
                      <a:noFill/>
                    </a:lnT>
                    <a:lnB>
                      <a:noFill/>
                    </a:lnB>
                  </a:tcPr>
                </a:tc>
                <a:tc>
                  <a:txBody>
                    <a:bodyPr/>
                    <a:lstStyle/>
                    <a:p>
                      <a:pPr algn="l" fontAlgn="ctr"/>
                      <a:endParaRPr lang="ja-JP" altLang="en-US" sz="700" b="0" i="0" u="none" strike="noStrike">
                        <a:solidFill>
                          <a:srgbClr val="000000"/>
                        </a:solidFill>
                        <a:effectLst/>
                        <a:latin typeface="ＭＳ ゴシック"/>
                      </a:endParaRPr>
                    </a:p>
                  </a:txBody>
                  <a:tcPr marL="6135" marR="6135" marT="6135" marB="0" anchor="ctr">
                    <a:lnL>
                      <a:noFill/>
                    </a:lnL>
                    <a:lnR>
                      <a:noFill/>
                    </a:lnR>
                    <a:lnT>
                      <a:noFill/>
                    </a:lnT>
                    <a:lnB>
                      <a:noFill/>
                    </a:lnB>
                  </a:tcPr>
                </a:tc>
                <a:tc>
                  <a:txBody>
                    <a:bodyPr/>
                    <a:lstStyle/>
                    <a:p>
                      <a:pPr algn="l" fontAlgn="ctr"/>
                      <a:endParaRPr lang="ja-JP" altLang="en-US" sz="700" b="0" i="0" u="none" strike="noStrike">
                        <a:solidFill>
                          <a:srgbClr val="000000"/>
                        </a:solidFill>
                        <a:effectLst/>
                        <a:latin typeface="ＭＳ ゴシック"/>
                      </a:endParaRPr>
                    </a:p>
                  </a:txBody>
                  <a:tcPr marL="6135" marR="6135" marT="6135" marB="0" anchor="ctr">
                    <a:lnL>
                      <a:noFill/>
                    </a:lnL>
                    <a:lnR>
                      <a:noFill/>
                    </a:lnR>
                    <a:lnT>
                      <a:noFill/>
                    </a:lnT>
                    <a:lnB>
                      <a:noFill/>
                    </a:lnB>
                  </a:tcPr>
                </a:tc>
                <a:tc>
                  <a:txBody>
                    <a:bodyPr/>
                    <a:lstStyle/>
                    <a:p>
                      <a:pPr algn="l" fontAlgn="ctr"/>
                      <a:endParaRPr lang="ja-JP" altLang="en-US" sz="700" b="0" i="0" u="none" strike="noStrike">
                        <a:solidFill>
                          <a:srgbClr val="000000"/>
                        </a:solidFill>
                        <a:effectLst/>
                        <a:latin typeface="ＭＳ ゴシック"/>
                      </a:endParaRPr>
                    </a:p>
                  </a:txBody>
                  <a:tcPr marL="6135" marR="6135" marT="6135" marB="0" anchor="ctr">
                    <a:lnL>
                      <a:noFill/>
                    </a:lnL>
                    <a:lnR>
                      <a:noFill/>
                    </a:lnR>
                    <a:lnT>
                      <a:noFill/>
                    </a:lnT>
                    <a:lnB>
                      <a:noFill/>
                    </a:lnB>
                  </a:tcPr>
                </a:tc>
                <a:tc>
                  <a:txBody>
                    <a:bodyPr/>
                    <a:lstStyle/>
                    <a:p>
                      <a:pPr algn="l" fontAlgn="ctr"/>
                      <a:endParaRPr lang="ja-JP" altLang="en-US" sz="700" b="0" i="0" u="none" strike="noStrike">
                        <a:solidFill>
                          <a:srgbClr val="000000"/>
                        </a:solidFill>
                        <a:effectLst/>
                        <a:latin typeface="ＭＳ ゴシック"/>
                      </a:endParaRPr>
                    </a:p>
                  </a:txBody>
                  <a:tcPr marL="6135" marR="6135" marT="6135" marB="0" anchor="ctr">
                    <a:lnL>
                      <a:noFill/>
                    </a:lnL>
                    <a:lnR>
                      <a:noFill/>
                    </a:lnR>
                    <a:lnT>
                      <a:noFill/>
                    </a:lnT>
                    <a:lnB>
                      <a:noFill/>
                    </a:lnB>
                  </a:tcPr>
                </a:tc>
                <a:tc>
                  <a:txBody>
                    <a:bodyPr/>
                    <a:lstStyle/>
                    <a:p>
                      <a:pPr algn="l" fontAlgn="ctr"/>
                      <a:endParaRPr lang="ja-JP" altLang="en-US" sz="700" b="0" i="0" u="none" strike="noStrike">
                        <a:solidFill>
                          <a:srgbClr val="000000"/>
                        </a:solidFill>
                        <a:effectLst/>
                        <a:latin typeface="ＭＳ ゴシック"/>
                      </a:endParaRPr>
                    </a:p>
                  </a:txBody>
                  <a:tcPr marL="6135" marR="6135" marT="6135" marB="0" anchor="ctr">
                    <a:lnL>
                      <a:noFill/>
                    </a:lnL>
                    <a:lnR>
                      <a:noFill/>
                    </a:lnR>
                    <a:lnT>
                      <a:noFill/>
                    </a:lnT>
                    <a:lnB>
                      <a:noFill/>
                    </a:lnB>
                  </a:tcPr>
                </a:tc>
                <a:tc>
                  <a:txBody>
                    <a:bodyPr/>
                    <a:lstStyle/>
                    <a:p>
                      <a:pPr algn="l" fontAlgn="ctr"/>
                      <a:endParaRPr lang="ja-JP" altLang="en-US" sz="700" b="0" i="0" u="none" strike="noStrike">
                        <a:solidFill>
                          <a:srgbClr val="000000"/>
                        </a:solidFill>
                        <a:effectLst/>
                        <a:latin typeface="ＭＳ ゴシック"/>
                      </a:endParaRPr>
                    </a:p>
                  </a:txBody>
                  <a:tcPr marL="6135" marR="6135" marT="6135" marB="0" anchor="ctr">
                    <a:lnL>
                      <a:noFill/>
                    </a:lnL>
                    <a:lnR>
                      <a:noFill/>
                    </a:lnR>
                    <a:lnT>
                      <a:noFill/>
                    </a:lnT>
                    <a:lnB>
                      <a:noFill/>
                    </a:lnB>
                  </a:tcPr>
                </a:tc>
                <a:tc>
                  <a:txBody>
                    <a:bodyPr/>
                    <a:lstStyle/>
                    <a:p>
                      <a:pPr algn="l" fontAlgn="ctr"/>
                      <a:endParaRPr lang="ja-JP" altLang="en-US" sz="700" b="0" i="0" u="none" strike="noStrike">
                        <a:solidFill>
                          <a:srgbClr val="000000"/>
                        </a:solidFill>
                        <a:effectLst/>
                        <a:latin typeface="ＭＳ ゴシック"/>
                      </a:endParaRPr>
                    </a:p>
                  </a:txBody>
                  <a:tcPr marL="6135" marR="6135" marT="6135" marB="0" anchor="ctr">
                    <a:lnL>
                      <a:noFill/>
                    </a:lnL>
                    <a:lnR>
                      <a:noFill/>
                    </a:lnR>
                    <a:lnT>
                      <a:noFill/>
                    </a:lnT>
                    <a:lnB>
                      <a:noFill/>
                    </a:lnB>
                  </a:tcPr>
                </a:tc>
                <a:tc>
                  <a:txBody>
                    <a:bodyPr/>
                    <a:lstStyle/>
                    <a:p>
                      <a:pPr algn="l" fontAlgn="ctr"/>
                      <a:endParaRPr lang="ja-JP" altLang="en-US" sz="700" b="0" i="0" u="none" strike="noStrike">
                        <a:solidFill>
                          <a:srgbClr val="000000"/>
                        </a:solidFill>
                        <a:effectLst/>
                        <a:latin typeface="ＭＳ ゴシック"/>
                      </a:endParaRPr>
                    </a:p>
                  </a:txBody>
                  <a:tcPr marL="6135" marR="6135" marT="6135" marB="0" anchor="ctr">
                    <a:lnL>
                      <a:noFill/>
                    </a:lnL>
                    <a:lnR>
                      <a:noFill/>
                    </a:lnR>
                    <a:lnT>
                      <a:noFill/>
                    </a:lnT>
                    <a:lnB>
                      <a:noFill/>
                    </a:lnB>
                  </a:tcPr>
                </a:tc>
                <a:tc>
                  <a:txBody>
                    <a:bodyPr/>
                    <a:lstStyle/>
                    <a:p>
                      <a:pPr algn="l" fontAlgn="ctr"/>
                      <a:endParaRPr lang="ja-JP" altLang="en-US" sz="700" b="0" i="0" u="none" strike="noStrike">
                        <a:solidFill>
                          <a:srgbClr val="000000"/>
                        </a:solidFill>
                        <a:effectLst/>
                        <a:latin typeface="ＭＳ ゴシック"/>
                      </a:endParaRPr>
                    </a:p>
                  </a:txBody>
                  <a:tcPr marL="6135" marR="6135" marT="6135" marB="0" anchor="ctr">
                    <a:lnL>
                      <a:noFill/>
                    </a:lnL>
                    <a:lnR>
                      <a:noFill/>
                    </a:lnR>
                    <a:lnT>
                      <a:noFill/>
                    </a:lnT>
                    <a:lnB>
                      <a:noFill/>
                    </a:lnB>
                  </a:tcPr>
                </a:tc>
                <a:tc>
                  <a:txBody>
                    <a:bodyPr/>
                    <a:lstStyle/>
                    <a:p>
                      <a:pPr algn="l" fontAlgn="ctr"/>
                      <a:endParaRPr lang="ja-JP" altLang="en-US" sz="700" b="0" i="0" u="none" strike="noStrike">
                        <a:solidFill>
                          <a:srgbClr val="000000"/>
                        </a:solidFill>
                        <a:effectLst/>
                        <a:latin typeface="ＭＳ ゴシック"/>
                      </a:endParaRPr>
                    </a:p>
                  </a:txBody>
                  <a:tcPr marL="6135" marR="6135" marT="6135" marB="0" anchor="ctr">
                    <a:lnL>
                      <a:noFill/>
                    </a:lnL>
                    <a:lnR>
                      <a:noFill/>
                    </a:lnR>
                    <a:lnT>
                      <a:noFill/>
                    </a:lnT>
                    <a:lnB>
                      <a:noFill/>
                    </a:lnB>
                  </a:tcPr>
                </a:tc>
                <a:tc>
                  <a:txBody>
                    <a:bodyPr/>
                    <a:lstStyle/>
                    <a:p>
                      <a:pPr algn="l" fontAlgn="ctr"/>
                      <a:endParaRPr lang="ja-JP" altLang="en-US" sz="700" b="0" i="0" u="none" strike="noStrike">
                        <a:solidFill>
                          <a:srgbClr val="000000"/>
                        </a:solidFill>
                        <a:effectLst/>
                        <a:latin typeface="ＭＳ ゴシック"/>
                      </a:endParaRPr>
                    </a:p>
                  </a:txBody>
                  <a:tcPr marL="6135" marR="6135" marT="6135" marB="0" anchor="ctr">
                    <a:lnL>
                      <a:noFill/>
                    </a:lnL>
                    <a:lnR>
                      <a:noFill/>
                    </a:lnR>
                    <a:lnT>
                      <a:noFill/>
                    </a:lnT>
                    <a:lnB>
                      <a:noFill/>
                    </a:lnB>
                  </a:tcPr>
                </a:tc>
                <a:tc>
                  <a:txBody>
                    <a:bodyPr/>
                    <a:lstStyle/>
                    <a:p>
                      <a:pPr algn="dist" fontAlgn="ctr"/>
                      <a:endParaRPr lang="ja-JP" altLang="en-US" sz="700" b="0" i="0" u="none" strike="noStrike">
                        <a:solidFill>
                          <a:srgbClr val="000000"/>
                        </a:solidFill>
                        <a:effectLst/>
                        <a:latin typeface="ＭＳ ゴシック"/>
                      </a:endParaRPr>
                    </a:p>
                  </a:txBody>
                  <a:tcPr marL="6135" marR="6135" marT="613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dist" fontAlgn="ctr"/>
                      <a:endParaRPr lang="ja-JP" altLang="en-US" sz="700" b="0" i="0" u="none" strike="noStrike">
                        <a:solidFill>
                          <a:srgbClr val="000000"/>
                        </a:solidFill>
                        <a:effectLst/>
                        <a:latin typeface="ＭＳ Ｐゴシック"/>
                      </a:endParaRPr>
                    </a:p>
                  </a:txBody>
                  <a:tcPr marL="6135" marR="6135" marT="613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dist" fontAlgn="ctr"/>
                      <a:endParaRPr lang="ja-JP" altLang="en-US" sz="700" b="0" i="0" u="none" strike="noStrike">
                        <a:solidFill>
                          <a:srgbClr val="000000"/>
                        </a:solidFill>
                        <a:effectLst/>
                        <a:latin typeface="ＭＳ Ｐゴシック"/>
                      </a:endParaRPr>
                    </a:p>
                  </a:txBody>
                  <a:tcPr marL="6135" marR="6135" marT="613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700" b="0" i="0" u="none" strike="noStrike">
                        <a:solidFill>
                          <a:srgbClr val="000000"/>
                        </a:solidFill>
                        <a:effectLst/>
                        <a:latin typeface="ＭＳ ゴシック"/>
                      </a:endParaRPr>
                    </a:p>
                  </a:txBody>
                  <a:tcPr marL="6135" marR="6135" marT="613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700" b="0" i="0" u="none" strike="noStrike">
                        <a:solidFill>
                          <a:srgbClr val="000000"/>
                        </a:solidFill>
                        <a:effectLst/>
                        <a:latin typeface="ＭＳ Ｐゴシック"/>
                      </a:endParaRPr>
                    </a:p>
                  </a:txBody>
                  <a:tcPr marL="6135" marR="6135" marT="613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700" b="0" i="0" u="none" strike="noStrike">
                        <a:solidFill>
                          <a:srgbClr val="000000"/>
                        </a:solidFill>
                        <a:effectLst/>
                        <a:latin typeface="ＭＳ Ｐゴシック"/>
                      </a:endParaRPr>
                    </a:p>
                  </a:txBody>
                  <a:tcPr marL="6135" marR="6135" marT="613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700" b="0" i="0" u="none" strike="noStrike">
                        <a:solidFill>
                          <a:srgbClr val="000000"/>
                        </a:solidFill>
                        <a:effectLst/>
                        <a:latin typeface="ＭＳ Ｐゴシック"/>
                      </a:endParaRPr>
                    </a:p>
                  </a:txBody>
                  <a:tcPr marL="6135" marR="6135" marT="613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700" b="0" i="0" u="none" strike="noStrike">
                        <a:solidFill>
                          <a:srgbClr val="000000"/>
                        </a:solidFill>
                        <a:effectLst/>
                        <a:latin typeface="ＭＳ Ｐゴシック"/>
                      </a:endParaRPr>
                    </a:p>
                  </a:txBody>
                  <a:tcPr marL="6135" marR="6135" marT="613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700" b="0" i="0" u="none" strike="noStrike">
                        <a:solidFill>
                          <a:srgbClr val="000000"/>
                        </a:solidFill>
                        <a:effectLst/>
                        <a:latin typeface="ＭＳ Ｐゴシック"/>
                      </a:endParaRPr>
                    </a:p>
                  </a:txBody>
                  <a:tcPr marL="6135" marR="6135" marT="613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700" b="0" i="0" u="none" strike="noStrike">
                        <a:solidFill>
                          <a:srgbClr val="000000"/>
                        </a:solidFill>
                        <a:effectLst/>
                        <a:latin typeface="ＭＳ Ｐゴシック"/>
                      </a:endParaRPr>
                    </a:p>
                  </a:txBody>
                  <a:tcPr marL="6135" marR="6135" marT="613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700" b="0" i="0" u="none" strike="noStrike">
                        <a:solidFill>
                          <a:srgbClr val="000000"/>
                        </a:solidFill>
                        <a:effectLst/>
                        <a:latin typeface="ＭＳ Ｐゴシック"/>
                      </a:endParaRPr>
                    </a:p>
                  </a:txBody>
                  <a:tcPr marL="6135" marR="6135" marT="613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700" b="0" i="0" u="none" strike="noStrike">
                        <a:solidFill>
                          <a:srgbClr val="000000"/>
                        </a:solidFill>
                        <a:effectLst/>
                        <a:latin typeface="ＭＳ Ｐゴシック"/>
                      </a:endParaRPr>
                    </a:p>
                  </a:txBody>
                  <a:tcPr marL="6135" marR="6135" marT="613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700" b="0" i="0" u="none" strike="noStrike">
                        <a:solidFill>
                          <a:srgbClr val="000000"/>
                        </a:solidFill>
                        <a:effectLst/>
                        <a:latin typeface="ＭＳ ゴシック"/>
                      </a:endParaRPr>
                    </a:p>
                  </a:txBody>
                  <a:tcPr marL="6135" marR="6135" marT="6135" marB="0" anchor="ctr">
                    <a:lnL>
                      <a:noFill/>
                    </a:lnL>
                    <a:lnR>
                      <a:noFill/>
                    </a:lnR>
                    <a:lnT>
                      <a:noFill/>
                    </a:lnT>
                    <a:lnB>
                      <a:noFill/>
                    </a:lnB>
                  </a:tcPr>
                </a:tc>
              </a:tr>
              <a:tr h="253125">
                <a:tc gridSpan="25">
                  <a:txBody>
                    <a:bodyPr/>
                    <a:lstStyle/>
                    <a:p>
                      <a:pPr algn="ctr" fontAlgn="ctr"/>
                      <a:r>
                        <a:rPr lang="ja-JP" altLang="en-US" sz="1200" b="0" i="0" u="none" strike="noStrike" dirty="0">
                          <a:solidFill>
                            <a:srgbClr val="000000"/>
                          </a:solidFill>
                          <a:effectLst/>
                          <a:latin typeface="ＭＳ ゴシック"/>
                        </a:rPr>
                        <a:t>ロータリー奉仕プログラムにおける　被・加害発生事案　報告</a:t>
                      </a:r>
                    </a:p>
                  </a:txBody>
                  <a:tcPr marL="6135" marR="6135" marT="6135" marB="0" anchor="ctr">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700" b="0" i="0" u="none" strike="noStrike">
                        <a:solidFill>
                          <a:srgbClr val="000000"/>
                        </a:solidFill>
                        <a:effectLst/>
                        <a:latin typeface="ＭＳ ゴシック"/>
                      </a:endParaRPr>
                    </a:p>
                  </a:txBody>
                  <a:tcPr marL="6135" marR="6135" marT="6135" marB="0" anchor="ctr">
                    <a:lnL>
                      <a:noFill/>
                    </a:lnL>
                    <a:lnR>
                      <a:noFill/>
                    </a:lnR>
                    <a:lnT>
                      <a:noFill/>
                    </a:lnT>
                    <a:lnB>
                      <a:noFill/>
                    </a:lnB>
                  </a:tcPr>
                </a:tc>
              </a:tr>
              <a:tr h="222820">
                <a:tc>
                  <a:txBody>
                    <a:bodyPr/>
                    <a:lstStyle/>
                    <a:p>
                      <a:pPr algn="ctr" fontAlgn="ctr"/>
                      <a:endParaRPr lang="ja-JP" altLang="en-US" sz="1200" b="0" i="0" u="none" strike="noStrike">
                        <a:solidFill>
                          <a:srgbClr val="000000"/>
                        </a:solidFill>
                        <a:effectLst/>
                        <a:latin typeface="ＭＳ ゴシック"/>
                      </a:endParaRPr>
                    </a:p>
                  </a:txBody>
                  <a:tcPr marL="6135" marR="6135" marT="6135" marB="0" anchor="ctr">
                    <a:lnL>
                      <a:noFill/>
                    </a:lnL>
                    <a:lnR>
                      <a:noFill/>
                    </a:lnR>
                    <a:lnT>
                      <a:noFill/>
                    </a:lnT>
                    <a:lnB>
                      <a:noFill/>
                    </a:lnB>
                  </a:tcPr>
                </a:tc>
                <a:tc>
                  <a:txBody>
                    <a:bodyPr/>
                    <a:lstStyle/>
                    <a:p>
                      <a:pPr algn="ctr" fontAlgn="ctr"/>
                      <a:endParaRPr lang="ja-JP" altLang="en-US" sz="1200" b="0" i="0" u="none" strike="noStrike">
                        <a:solidFill>
                          <a:srgbClr val="000000"/>
                        </a:solidFill>
                        <a:effectLst/>
                        <a:latin typeface="ＭＳ ゴシック"/>
                      </a:endParaRPr>
                    </a:p>
                  </a:txBody>
                  <a:tcPr marL="6135" marR="6135" marT="6135" marB="0" anchor="ctr">
                    <a:lnL>
                      <a:noFill/>
                    </a:lnL>
                    <a:lnR>
                      <a:noFill/>
                    </a:lnR>
                    <a:lnT>
                      <a:noFill/>
                    </a:lnT>
                    <a:lnB>
                      <a:noFill/>
                    </a:lnB>
                  </a:tcPr>
                </a:tc>
                <a:tc>
                  <a:txBody>
                    <a:bodyPr/>
                    <a:lstStyle/>
                    <a:p>
                      <a:pPr algn="ctr" fontAlgn="ctr"/>
                      <a:endParaRPr lang="ja-JP" altLang="en-US" sz="1200" b="0" i="0" u="none" strike="noStrike">
                        <a:solidFill>
                          <a:srgbClr val="000000"/>
                        </a:solidFill>
                        <a:effectLst/>
                        <a:latin typeface="ＭＳ ゴシック"/>
                      </a:endParaRPr>
                    </a:p>
                  </a:txBody>
                  <a:tcPr marL="6135" marR="6135" marT="6135" marB="0" anchor="ctr">
                    <a:lnL>
                      <a:noFill/>
                    </a:lnL>
                    <a:lnR>
                      <a:noFill/>
                    </a:lnR>
                    <a:lnT>
                      <a:noFill/>
                    </a:lnT>
                    <a:lnB>
                      <a:noFill/>
                    </a:lnB>
                  </a:tcPr>
                </a:tc>
                <a:tc>
                  <a:txBody>
                    <a:bodyPr/>
                    <a:lstStyle/>
                    <a:p>
                      <a:pPr algn="ctr" fontAlgn="ctr"/>
                      <a:endParaRPr lang="ja-JP" altLang="en-US" sz="1200" b="0" i="0" u="none" strike="noStrike">
                        <a:solidFill>
                          <a:srgbClr val="000000"/>
                        </a:solidFill>
                        <a:effectLst/>
                        <a:latin typeface="ＭＳ ゴシック"/>
                      </a:endParaRPr>
                    </a:p>
                  </a:txBody>
                  <a:tcPr marL="6135" marR="6135" marT="6135" marB="0" anchor="ctr">
                    <a:lnL>
                      <a:noFill/>
                    </a:lnL>
                    <a:lnR>
                      <a:noFill/>
                    </a:lnR>
                    <a:lnT>
                      <a:noFill/>
                    </a:lnT>
                    <a:lnB>
                      <a:noFill/>
                    </a:lnB>
                  </a:tcPr>
                </a:tc>
                <a:tc>
                  <a:txBody>
                    <a:bodyPr/>
                    <a:lstStyle/>
                    <a:p>
                      <a:pPr algn="ctr" fontAlgn="ctr"/>
                      <a:endParaRPr lang="ja-JP" altLang="en-US" sz="1200" b="0" i="0" u="none" strike="noStrike">
                        <a:solidFill>
                          <a:srgbClr val="000000"/>
                        </a:solidFill>
                        <a:effectLst/>
                        <a:latin typeface="ＭＳ ゴシック"/>
                      </a:endParaRPr>
                    </a:p>
                  </a:txBody>
                  <a:tcPr marL="6135" marR="6135" marT="6135" marB="0" anchor="ctr">
                    <a:lnL>
                      <a:noFill/>
                    </a:lnL>
                    <a:lnR>
                      <a:noFill/>
                    </a:lnR>
                    <a:lnT>
                      <a:noFill/>
                    </a:lnT>
                    <a:lnB>
                      <a:noFill/>
                    </a:lnB>
                  </a:tcPr>
                </a:tc>
                <a:tc>
                  <a:txBody>
                    <a:bodyPr/>
                    <a:lstStyle/>
                    <a:p>
                      <a:pPr algn="ctr" fontAlgn="ctr"/>
                      <a:endParaRPr lang="ja-JP" altLang="en-US" sz="1200" b="0" i="0" u="none" strike="noStrike">
                        <a:solidFill>
                          <a:srgbClr val="000000"/>
                        </a:solidFill>
                        <a:effectLst/>
                        <a:latin typeface="ＭＳ ゴシック"/>
                      </a:endParaRPr>
                    </a:p>
                  </a:txBody>
                  <a:tcPr marL="6135" marR="6135" marT="6135" marB="0" anchor="ctr">
                    <a:lnL>
                      <a:noFill/>
                    </a:lnL>
                    <a:lnR>
                      <a:noFill/>
                    </a:lnR>
                    <a:lnT>
                      <a:noFill/>
                    </a:lnT>
                    <a:lnB>
                      <a:noFill/>
                    </a:lnB>
                  </a:tcPr>
                </a:tc>
                <a:tc>
                  <a:txBody>
                    <a:bodyPr/>
                    <a:lstStyle/>
                    <a:p>
                      <a:pPr algn="ctr" fontAlgn="ctr"/>
                      <a:endParaRPr lang="ja-JP" altLang="en-US" sz="1200" b="0" i="0" u="none" strike="noStrike">
                        <a:solidFill>
                          <a:srgbClr val="000000"/>
                        </a:solidFill>
                        <a:effectLst/>
                        <a:latin typeface="ＭＳ ゴシック"/>
                      </a:endParaRPr>
                    </a:p>
                  </a:txBody>
                  <a:tcPr marL="6135" marR="6135" marT="6135" marB="0" anchor="ctr">
                    <a:lnL>
                      <a:noFill/>
                    </a:lnL>
                    <a:lnR>
                      <a:noFill/>
                    </a:lnR>
                    <a:lnT>
                      <a:noFill/>
                    </a:lnT>
                    <a:lnB>
                      <a:noFill/>
                    </a:lnB>
                  </a:tcPr>
                </a:tc>
                <a:tc>
                  <a:txBody>
                    <a:bodyPr/>
                    <a:lstStyle/>
                    <a:p>
                      <a:pPr algn="ctr" fontAlgn="ctr"/>
                      <a:endParaRPr lang="ja-JP" altLang="en-US" sz="1200" b="0" i="0" u="none" strike="noStrike">
                        <a:solidFill>
                          <a:srgbClr val="000000"/>
                        </a:solidFill>
                        <a:effectLst/>
                        <a:latin typeface="ＭＳ ゴシック"/>
                      </a:endParaRPr>
                    </a:p>
                  </a:txBody>
                  <a:tcPr marL="6135" marR="6135" marT="6135" marB="0" anchor="ctr">
                    <a:lnL>
                      <a:noFill/>
                    </a:lnL>
                    <a:lnR>
                      <a:noFill/>
                    </a:lnR>
                    <a:lnT>
                      <a:noFill/>
                    </a:lnT>
                    <a:lnB>
                      <a:noFill/>
                    </a:lnB>
                  </a:tcPr>
                </a:tc>
                <a:tc>
                  <a:txBody>
                    <a:bodyPr/>
                    <a:lstStyle/>
                    <a:p>
                      <a:pPr algn="ctr" fontAlgn="ctr"/>
                      <a:endParaRPr lang="ja-JP" altLang="en-US" sz="1200" b="0" i="0" u="none" strike="noStrike">
                        <a:solidFill>
                          <a:srgbClr val="000000"/>
                        </a:solidFill>
                        <a:effectLst/>
                        <a:latin typeface="ＭＳ ゴシック"/>
                      </a:endParaRPr>
                    </a:p>
                  </a:txBody>
                  <a:tcPr marL="6135" marR="6135" marT="6135" marB="0" anchor="ctr">
                    <a:lnL>
                      <a:noFill/>
                    </a:lnL>
                    <a:lnR>
                      <a:noFill/>
                    </a:lnR>
                    <a:lnT>
                      <a:noFill/>
                    </a:lnT>
                    <a:lnB>
                      <a:noFill/>
                    </a:lnB>
                  </a:tcPr>
                </a:tc>
                <a:tc>
                  <a:txBody>
                    <a:bodyPr/>
                    <a:lstStyle/>
                    <a:p>
                      <a:pPr algn="ctr" fontAlgn="ctr"/>
                      <a:endParaRPr lang="ja-JP" altLang="en-US" sz="1200" b="0" i="0" u="none" strike="noStrike">
                        <a:solidFill>
                          <a:srgbClr val="000000"/>
                        </a:solidFill>
                        <a:effectLst/>
                        <a:latin typeface="ＭＳ ゴシック"/>
                      </a:endParaRPr>
                    </a:p>
                  </a:txBody>
                  <a:tcPr marL="6135" marR="6135" marT="6135" marB="0" anchor="ctr">
                    <a:lnL>
                      <a:noFill/>
                    </a:lnL>
                    <a:lnR>
                      <a:noFill/>
                    </a:lnR>
                    <a:lnT>
                      <a:noFill/>
                    </a:lnT>
                    <a:lnB>
                      <a:noFill/>
                    </a:lnB>
                  </a:tcPr>
                </a:tc>
                <a:tc>
                  <a:txBody>
                    <a:bodyPr/>
                    <a:lstStyle/>
                    <a:p>
                      <a:pPr algn="ctr" fontAlgn="ctr"/>
                      <a:endParaRPr lang="ja-JP" altLang="en-US" sz="1200" b="0" i="0" u="none" strike="noStrike">
                        <a:solidFill>
                          <a:srgbClr val="000000"/>
                        </a:solidFill>
                        <a:effectLst/>
                        <a:latin typeface="ＭＳ ゴシック"/>
                      </a:endParaRPr>
                    </a:p>
                  </a:txBody>
                  <a:tcPr marL="6135" marR="6135" marT="6135" marB="0" anchor="ctr">
                    <a:lnL>
                      <a:noFill/>
                    </a:lnL>
                    <a:lnR>
                      <a:noFill/>
                    </a:lnR>
                    <a:lnT>
                      <a:noFill/>
                    </a:lnT>
                    <a:lnB>
                      <a:noFill/>
                    </a:lnB>
                  </a:tcPr>
                </a:tc>
                <a:tc>
                  <a:txBody>
                    <a:bodyPr/>
                    <a:lstStyle/>
                    <a:p>
                      <a:pPr algn="ctr" fontAlgn="ctr"/>
                      <a:endParaRPr lang="ja-JP" altLang="en-US" sz="1200" b="0" i="0" u="none" strike="noStrike">
                        <a:solidFill>
                          <a:srgbClr val="000000"/>
                        </a:solidFill>
                        <a:effectLst/>
                        <a:latin typeface="ＭＳ ゴシック"/>
                      </a:endParaRPr>
                    </a:p>
                  </a:txBody>
                  <a:tcPr marL="6135" marR="6135" marT="6135" marB="0" anchor="ctr">
                    <a:lnL>
                      <a:noFill/>
                    </a:lnL>
                    <a:lnR>
                      <a:noFill/>
                    </a:lnR>
                    <a:lnT>
                      <a:noFill/>
                    </a:lnT>
                    <a:lnB>
                      <a:noFill/>
                    </a:lnB>
                  </a:tcPr>
                </a:tc>
                <a:tc>
                  <a:txBody>
                    <a:bodyPr/>
                    <a:lstStyle/>
                    <a:p>
                      <a:pPr algn="ctr" fontAlgn="ctr"/>
                      <a:endParaRPr lang="ja-JP" altLang="en-US" sz="1200" b="0" i="0" u="none" strike="noStrike">
                        <a:solidFill>
                          <a:srgbClr val="000000"/>
                        </a:solidFill>
                        <a:effectLst/>
                        <a:latin typeface="ＭＳ ゴシック"/>
                      </a:endParaRPr>
                    </a:p>
                  </a:txBody>
                  <a:tcPr marL="6135" marR="6135" marT="6135" marB="0" anchor="ctr">
                    <a:lnL>
                      <a:noFill/>
                    </a:lnL>
                    <a:lnR>
                      <a:noFill/>
                    </a:lnR>
                    <a:lnT>
                      <a:noFill/>
                    </a:lnT>
                    <a:lnB>
                      <a:noFill/>
                    </a:lnB>
                  </a:tcPr>
                </a:tc>
                <a:tc>
                  <a:txBody>
                    <a:bodyPr/>
                    <a:lstStyle/>
                    <a:p>
                      <a:pPr algn="ctr" fontAlgn="ctr"/>
                      <a:endParaRPr lang="ja-JP" altLang="en-US" sz="1200" b="0" i="0" u="none" strike="noStrike">
                        <a:solidFill>
                          <a:srgbClr val="000000"/>
                        </a:solidFill>
                        <a:effectLst/>
                        <a:latin typeface="ＭＳ ゴシック"/>
                      </a:endParaRPr>
                    </a:p>
                  </a:txBody>
                  <a:tcPr marL="6135" marR="6135" marT="6135" marB="0" anchor="ctr">
                    <a:lnL>
                      <a:noFill/>
                    </a:lnL>
                    <a:lnR>
                      <a:noFill/>
                    </a:lnR>
                    <a:lnT>
                      <a:noFill/>
                    </a:lnT>
                    <a:lnB>
                      <a:noFill/>
                    </a:lnB>
                  </a:tcPr>
                </a:tc>
                <a:tc>
                  <a:txBody>
                    <a:bodyPr/>
                    <a:lstStyle/>
                    <a:p>
                      <a:pPr algn="ctr" fontAlgn="ctr"/>
                      <a:endParaRPr lang="ja-JP" altLang="en-US" sz="1200" b="0" i="0" u="none" strike="noStrike">
                        <a:solidFill>
                          <a:srgbClr val="000000"/>
                        </a:solidFill>
                        <a:effectLst/>
                        <a:latin typeface="ＭＳ ゴシック"/>
                      </a:endParaRPr>
                    </a:p>
                  </a:txBody>
                  <a:tcPr marL="6135" marR="6135" marT="6135" marB="0" anchor="ctr">
                    <a:lnL>
                      <a:noFill/>
                    </a:lnL>
                    <a:lnR>
                      <a:noFill/>
                    </a:lnR>
                    <a:lnT>
                      <a:noFill/>
                    </a:lnT>
                    <a:lnB>
                      <a:noFill/>
                    </a:lnB>
                  </a:tcPr>
                </a:tc>
                <a:tc>
                  <a:txBody>
                    <a:bodyPr/>
                    <a:lstStyle/>
                    <a:p>
                      <a:pPr algn="ctr" fontAlgn="ctr"/>
                      <a:endParaRPr lang="ja-JP" altLang="en-US" sz="1200" b="0" i="0" u="none" strike="noStrike">
                        <a:solidFill>
                          <a:srgbClr val="000000"/>
                        </a:solidFill>
                        <a:effectLst/>
                        <a:latin typeface="ＭＳ ゴシック"/>
                      </a:endParaRPr>
                    </a:p>
                  </a:txBody>
                  <a:tcPr marL="6135" marR="6135" marT="6135" marB="0" anchor="ctr">
                    <a:lnL>
                      <a:noFill/>
                    </a:lnL>
                    <a:lnR>
                      <a:noFill/>
                    </a:lnR>
                    <a:lnT>
                      <a:noFill/>
                    </a:lnT>
                    <a:lnB>
                      <a:noFill/>
                    </a:lnB>
                  </a:tcPr>
                </a:tc>
                <a:tc>
                  <a:txBody>
                    <a:bodyPr/>
                    <a:lstStyle/>
                    <a:p>
                      <a:pPr algn="ctr" fontAlgn="ctr"/>
                      <a:endParaRPr lang="ja-JP" altLang="en-US" sz="1200" b="0" i="0" u="none" strike="noStrike">
                        <a:solidFill>
                          <a:srgbClr val="000000"/>
                        </a:solidFill>
                        <a:effectLst/>
                        <a:latin typeface="ＭＳ ゴシック"/>
                      </a:endParaRPr>
                    </a:p>
                  </a:txBody>
                  <a:tcPr marL="6135" marR="6135" marT="6135" marB="0" anchor="ctr">
                    <a:lnL>
                      <a:noFill/>
                    </a:lnL>
                    <a:lnR>
                      <a:noFill/>
                    </a:lnR>
                    <a:lnT>
                      <a:noFill/>
                    </a:lnT>
                    <a:lnB>
                      <a:noFill/>
                    </a:lnB>
                  </a:tcPr>
                </a:tc>
                <a:tc>
                  <a:txBody>
                    <a:bodyPr/>
                    <a:lstStyle/>
                    <a:p>
                      <a:pPr algn="ctr" fontAlgn="ctr"/>
                      <a:endParaRPr lang="ja-JP" altLang="en-US" sz="1200" b="0" i="0" u="none" strike="noStrike">
                        <a:solidFill>
                          <a:srgbClr val="000000"/>
                        </a:solidFill>
                        <a:effectLst/>
                        <a:latin typeface="ＭＳ ゴシック"/>
                      </a:endParaRPr>
                    </a:p>
                  </a:txBody>
                  <a:tcPr marL="6135" marR="6135" marT="6135" marB="0" anchor="ctr">
                    <a:lnL>
                      <a:noFill/>
                    </a:lnL>
                    <a:lnR>
                      <a:noFill/>
                    </a:lnR>
                    <a:lnT>
                      <a:noFill/>
                    </a:lnT>
                    <a:lnB>
                      <a:noFill/>
                    </a:lnB>
                  </a:tcPr>
                </a:tc>
                <a:tc>
                  <a:txBody>
                    <a:bodyPr/>
                    <a:lstStyle/>
                    <a:p>
                      <a:pPr algn="ctr" fontAlgn="ctr"/>
                      <a:endParaRPr lang="ja-JP" altLang="en-US" sz="1200" b="0" i="0" u="none" strike="noStrike">
                        <a:solidFill>
                          <a:srgbClr val="000000"/>
                        </a:solidFill>
                        <a:effectLst/>
                        <a:latin typeface="ＭＳ ゴシック"/>
                      </a:endParaRPr>
                    </a:p>
                  </a:txBody>
                  <a:tcPr marL="6135" marR="6135" marT="6135" marB="0" anchor="ctr">
                    <a:lnL>
                      <a:noFill/>
                    </a:lnL>
                    <a:lnR>
                      <a:noFill/>
                    </a:lnR>
                    <a:lnT>
                      <a:noFill/>
                    </a:lnT>
                    <a:lnB>
                      <a:noFill/>
                    </a:lnB>
                  </a:tcPr>
                </a:tc>
                <a:tc>
                  <a:txBody>
                    <a:bodyPr/>
                    <a:lstStyle/>
                    <a:p>
                      <a:pPr algn="ctr" fontAlgn="ctr"/>
                      <a:endParaRPr lang="ja-JP" altLang="en-US" sz="1200" b="0" i="0" u="none" strike="noStrike">
                        <a:solidFill>
                          <a:srgbClr val="000000"/>
                        </a:solidFill>
                        <a:effectLst/>
                        <a:latin typeface="ＭＳ ゴシック"/>
                      </a:endParaRPr>
                    </a:p>
                  </a:txBody>
                  <a:tcPr marL="6135" marR="6135" marT="6135" marB="0" anchor="ctr">
                    <a:lnL>
                      <a:noFill/>
                    </a:lnL>
                    <a:lnR>
                      <a:noFill/>
                    </a:lnR>
                    <a:lnT>
                      <a:noFill/>
                    </a:lnT>
                    <a:lnB>
                      <a:noFill/>
                    </a:lnB>
                  </a:tcPr>
                </a:tc>
                <a:tc>
                  <a:txBody>
                    <a:bodyPr/>
                    <a:lstStyle/>
                    <a:p>
                      <a:pPr algn="ctr" fontAlgn="ctr"/>
                      <a:endParaRPr lang="ja-JP" altLang="en-US" sz="1200" b="0" i="0" u="none" strike="noStrike">
                        <a:solidFill>
                          <a:srgbClr val="000000"/>
                        </a:solidFill>
                        <a:effectLst/>
                        <a:latin typeface="ＭＳ ゴシック"/>
                      </a:endParaRPr>
                    </a:p>
                  </a:txBody>
                  <a:tcPr marL="6135" marR="6135" marT="6135" marB="0" anchor="ctr">
                    <a:lnL>
                      <a:noFill/>
                    </a:lnL>
                    <a:lnR>
                      <a:noFill/>
                    </a:lnR>
                    <a:lnT>
                      <a:noFill/>
                    </a:lnT>
                    <a:lnB>
                      <a:noFill/>
                    </a:lnB>
                  </a:tcPr>
                </a:tc>
                <a:tc>
                  <a:txBody>
                    <a:bodyPr/>
                    <a:lstStyle/>
                    <a:p>
                      <a:pPr algn="ctr" fontAlgn="ctr"/>
                      <a:endParaRPr lang="ja-JP" altLang="en-US" sz="1200" b="0" i="0" u="none" strike="noStrike">
                        <a:solidFill>
                          <a:srgbClr val="000000"/>
                        </a:solidFill>
                        <a:effectLst/>
                        <a:latin typeface="ＭＳ ゴシック"/>
                      </a:endParaRPr>
                    </a:p>
                  </a:txBody>
                  <a:tcPr marL="6135" marR="6135" marT="6135" marB="0" anchor="ctr">
                    <a:lnL>
                      <a:noFill/>
                    </a:lnL>
                    <a:lnR>
                      <a:noFill/>
                    </a:lnR>
                    <a:lnT>
                      <a:noFill/>
                    </a:lnT>
                    <a:lnB>
                      <a:noFill/>
                    </a:lnB>
                  </a:tcPr>
                </a:tc>
                <a:tc>
                  <a:txBody>
                    <a:bodyPr/>
                    <a:lstStyle/>
                    <a:p>
                      <a:pPr algn="ctr" fontAlgn="ctr"/>
                      <a:endParaRPr lang="ja-JP" altLang="en-US" sz="1200" b="0" i="0" u="none" strike="noStrike">
                        <a:solidFill>
                          <a:srgbClr val="000000"/>
                        </a:solidFill>
                        <a:effectLst/>
                        <a:latin typeface="ＭＳ ゴシック"/>
                      </a:endParaRPr>
                    </a:p>
                  </a:txBody>
                  <a:tcPr marL="6135" marR="6135" marT="6135" marB="0" anchor="ctr">
                    <a:lnL>
                      <a:noFill/>
                    </a:lnL>
                    <a:lnR>
                      <a:noFill/>
                    </a:lnR>
                    <a:lnT>
                      <a:noFill/>
                    </a:lnT>
                    <a:lnB>
                      <a:noFill/>
                    </a:lnB>
                  </a:tcPr>
                </a:tc>
                <a:tc>
                  <a:txBody>
                    <a:bodyPr/>
                    <a:lstStyle/>
                    <a:p>
                      <a:pPr algn="ctr" fontAlgn="ctr"/>
                      <a:endParaRPr lang="ja-JP" altLang="en-US" sz="1200" b="0" i="0" u="none" strike="noStrike">
                        <a:solidFill>
                          <a:srgbClr val="000000"/>
                        </a:solidFill>
                        <a:effectLst/>
                        <a:latin typeface="ＭＳ ゴシック"/>
                      </a:endParaRPr>
                    </a:p>
                  </a:txBody>
                  <a:tcPr marL="6135" marR="6135" marT="6135" marB="0" anchor="ctr">
                    <a:lnL>
                      <a:noFill/>
                    </a:lnL>
                    <a:lnR>
                      <a:noFill/>
                    </a:lnR>
                    <a:lnT>
                      <a:noFill/>
                    </a:lnT>
                    <a:lnB>
                      <a:noFill/>
                    </a:lnB>
                  </a:tcPr>
                </a:tc>
                <a:tc>
                  <a:txBody>
                    <a:bodyPr/>
                    <a:lstStyle/>
                    <a:p>
                      <a:pPr algn="ctr" fontAlgn="ctr"/>
                      <a:endParaRPr lang="ja-JP" altLang="en-US" sz="1200" b="0" i="0" u="none" strike="noStrike">
                        <a:solidFill>
                          <a:srgbClr val="000000"/>
                        </a:solidFill>
                        <a:effectLst/>
                        <a:latin typeface="ＭＳ ゴシック"/>
                      </a:endParaRPr>
                    </a:p>
                  </a:txBody>
                  <a:tcPr marL="6135" marR="6135" marT="6135" marB="0" anchor="ctr">
                    <a:lnL>
                      <a:noFill/>
                    </a:lnL>
                    <a:lnR>
                      <a:noFill/>
                    </a:lnR>
                    <a:lnT>
                      <a:noFill/>
                    </a:lnT>
                    <a:lnB>
                      <a:noFill/>
                    </a:lnB>
                  </a:tcPr>
                </a:tc>
                <a:tc>
                  <a:txBody>
                    <a:bodyPr/>
                    <a:lstStyle/>
                    <a:p>
                      <a:pPr algn="l" fontAlgn="ctr"/>
                      <a:endParaRPr lang="ja-JP" altLang="en-US" sz="700" b="0" i="0" u="none" strike="noStrike">
                        <a:solidFill>
                          <a:srgbClr val="000000"/>
                        </a:solidFill>
                        <a:effectLst/>
                        <a:latin typeface="ＭＳ Ｐゴシック"/>
                      </a:endParaRPr>
                    </a:p>
                  </a:txBody>
                  <a:tcPr marL="6135" marR="6135" marT="6135" marB="0" anchor="ctr">
                    <a:lnL>
                      <a:noFill/>
                    </a:lnL>
                    <a:lnR>
                      <a:noFill/>
                    </a:lnR>
                    <a:lnT>
                      <a:noFill/>
                    </a:lnT>
                    <a:lnB>
                      <a:noFill/>
                    </a:lnB>
                  </a:tcPr>
                </a:tc>
              </a:tr>
              <a:tr h="222820">
                <a:tc gridSpan="19">
                  <a:txBody>
                    <a:bodyPr/>
                    <a:lstStyle/>
                    <a:p>
                      <a:pPr algn="l" fontAlgn="ctr"/>
                      <a:r>
                        <a:rPr lang="ja-JP" altLang="en-US" sz="700" b="0" i="0" u="none" strike="noStrike">
                          <a:solidFill>
                            <a:srgbClr val="000000"/>
                          </a:solidFill>
                          <a:effectLst/>
                          <a:latin typeface="ＭＳ ゴシック"/>
                        </a:rPr>
                        <a:t>地区危機管理委員会様へ、下記の通りの事案が発生いたしましたのでご報告致します。</a:t>
                      </a:r>
                    </a:p>
                  </a:txBody>
                  <a:tcPr marL="6135" marR="6135" marT="6135" marB="0" anchor="ctr">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endParaRPr lang="ja-JP" altLang="en-US" sz="1200" b="0" i="0" u="none" strike="noStrike">
                        <a:solidFill>
                          <a:srgbClr val="000000"/>
                        </a:solidFill>
                        <a:effectLst/>
                        <a:latin typeface="ＭＳ ゴシック"/>
                      </a:endParaRPr>
                    </a:p>
                  </a:txBody>
                  <a:tcPr marL="6135" marR="6135" marT="6135" marB="0" anchor="ctr">
                    <a:lnL>
                      <a:noFill/>
                    </a:lnL>
                    <a:lnR>
                      <a:noFill/>
                    </a:lnR>
                    <a:lnT>
                      <a:noFill/>
                    </a:lnT>
                    <a:lnB>
                      <a:noFill/>
                    </a:lnB>
                  </a:tcPr>
                </a:tc>
                <a:tc>
                  <a:txBody>
                    <a:bodyPr/>
                    <a:lstStyle/>
                    <a:p>
                      <a:pPr algn="ctr" fontAlgn="ctr"/>
                      <a:endParaRPr lang="ja-JP" altLang="en-US" sz="1200" b="0" i="0" u="none" strike="noStrike">
                        <a:solidFill>
                          <a:srgbClr val="000000"/>
                        </a:solidFill>
                        <a:effectLst/>
                        <a:latin typeface="ＭＳ ゴシック"/>
                      </a:endParaRPr>
                    </a:p>
                  </a:txBody>
                  <a:tcPr marL="6135" marR="6135" marT="6135" marB="0" anchor="ctr">
                    <a:lnL>
                      <a:noFill/>
                    </a:lnL>
                    <a:lnR>
                      <a:noFill/>
                    </a:lnR>
                    <a:lnT>
                      <a:noFill/>
                    </a:lnT>
                    <a:lnB>
                      <a:noFill/>
                    </a:lnB>
                  </a:tcPr>
                </a:tc>
                <a:tc>
                  <a:txBody>
                    <a:bodyPr/>
                    <a:lstStyle/>
                    <a:p>
                      <a:pPr algn="ctr" fontAlgn="ctr"/>
                      <a:endParaRPr lang="ja-JP" altLang="en-US" sz="1200" b="0" i="0" u="none" strike="noStrike">
                        <a:solidFill>
                          <a:srgbClr val="000000"/>
                        </a:solidFill>
                        <a:effectLst/>
                        <a:latin typeface="ＭＳ ゴシック"/>
                      </a:endParaRPr>
                    </a:p>
                  </a:txBody>
                  <a:tcPr marL="6135" marR="6135" marT="6135" marB="0" anchor="ctr">
                    <a:lnL>
                      <a:noFill/>
                    </a:lnL>
                    <a:lnR>
                      <a:noFill/>
                    </a:lnR>
                    <a:lnT>
                      <a:noFill/>
                    </a:lnT>
                    <a:lnB>
                      <a:noFill/>
                    </a:lnB>
                  </a:tcPr>
                </a:tc>
                <a:tc>
                  <a:txBody>
                    <a:bodyPr/>
                    <a:lstStyle/>
                    <a:p>
                      <a:pPr algn="ctr" fontAlgn="ctr"/>
                      <a:endParaRPr lang="ja-JP" altLang="en-US" sz="1200" b="0" i="0" u="none" strike="noStrike">
                        <a:solidFill>
                          <a:srgbClr val="000000"/>
                        </a:solidFill>
                        <a:effectLst/>
                        <a:latin typeface="ＭＳ ゴシック"/>
                      </a:endParaRPr>
                    </a:p>
                  </a:txBody>
                  <a:tcPr marL="6135" marR="6135" marT="6135" marB="0" anchor="ctr">
                    <a:lnL>
                      <a:noFill/>
                    </a:lnL>
                    <a:lnR>
                      <a:noFill/>
                    </a:lnR>
                    <a:lnT>
                      <a:noFill/>
                    </a:lnT>
                    <a:lnB>
                      <a:noFill/>
                    </a:lnB>
                  </a:tcPr>
                </a:tc>
                <a:tc>
                  <a:txBody>
                    <a:bodyPr/>
                    <a:lstStyle/>
                    <a:p>
                      <a:pPr algn="ctr" fontAlgn="ctr"/>
                      <a:endParaRPr lang="ja-JP" altLang="en-US" sz="1200" b="0" i="0" u="none" strike="noStrike">
                        <a:solidFill>
                          <a:srgbClr val="000000"/>
                        </a:solidFill>
                        <a:effectLst/>
                        <a:latin typeface="ＭＳ ゴシック"/>
                      </a:endParaRPr>
                    </a:p>
                  </a:txBody>
                  <a:tcPr marL="6135" marR="6135" marT="6135" marB="0" anchor="ctr">
                    <a:lnL>
                      <a:noFill/>
                    </a:lnL>
                    <a:lnR>
                      <a:noFill/>
                    </a:lnR>
                    <a:lnT>
                      <a:noFill/>
                    </a:lnT>
                    <a:lnB>
                      <a:noFill/>
                    </a:lnB>
                  </a:tcPr>
                </a:tc>
                <a:tc>
                  <a:txBody>
                    <a:bodyPr/>
                    <a:lstStyle/>
                    <a:p>
                      <a:pPr algn="ctr" fontAlgn="ctr"/>
                      <a:endParaRPr lang="ja-JP" altLang="en-US" sz="1200" b="0" i="0" u="none" strike="noStrike">
                        <a:solidFill>
                          <a:srgbClr val="000000"/>
                        </a:solidFill>
                        <a:effectLst/>
                        <a:latin typeface="ＭＳ ゴシック"/>
                      </a:endParaRPr>
                    </a:p>
                  </a:txBody>
                  <a:tcPr marL="6135" marR="6135" marT="6135" marB="0" anchor="ctr">
                    <a:lnL>
                      <a:noFill/>
                    </a:lnL>
                    <a:lnR>
                      <a:noFill/>
                    </a:lnR>
                    <a:lnT>
                      <a:noFill/>
                    </a:lnT>
                    <a:lnB>
                      <a:noFill/>
                    </a:lnB>
                  </a:tcPr>
                </a:tc>
                <a:tc>
                  <a:txBody>
                    <a:bodyPr/>
                    <a:lstStyle/>
                    <a:p>
                      <a:pPr algn="l" fontAlgn="ctr"/>
                      <a:endParaRPr lang="ja-JP" altLang="en-US" sz="700" b="0" i="0" u="none" strike="noStrike">
                        <a:solidFill>
                          <a:srgbClr val="000000"/>
                        </a:solidFill>
                        <a:effectLst/>
                        <a:latin typeface="ＭＳ Ｐゴシック"/>
                      </a:endParaRPr>
                    </a:p>
                  </a:txBody>
                  <a:tcPr marL="6135" marR="6135" marT="6135" marB="0" anchor="ctr">
                    <a:lnL>
                      <a:noFill/>
                    </a:lnL>
                    <a:lnR>
                      <a:noFill/>
                    </a:lnR>
                    <a:lnT>
                      <a:noFill/>
                    </a:lnT>
                    <a:lnB>
                      <a:noFill/>
                    </a:lnB>
                  </a:tcPr>
                </a:tc>
              </a:tr>
              <a:tr h="222820">
                <a:tc gridSpan="13">
                  <a:txBody>
                    <a:bodyPr/>
                    <a:lstStyle/>
                    <a:p>
                      <a:pPr algn="l" fontAlgn="ctr"/>
                      <a:r>
                        <a:rPr lang="ja-JP" altLang="en-US" sz="700" b="0" i="0" u="none" strike="noStrike">
                          <a:solidFill>
                            <a:srgbClr val="000000"/>
                          </a:solidFill>
                          <a:effectLst/>
                          <a:latin typeface="ＭＳ ゴシック"/>
                        </a:rPr>
                        <a:t>この事案に対しての対応指示をお願い致します。</a:t>
                      </a:r>
                    </a:p>
                  </a:txBody>
                  <a:tcPr marL="6135" marR="6135" marT="6135" marB="0" anchor="ctr">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endParaRPr lang="ja-JP" altLang="en-US" sz="1200" b="0" i="0" u="none" strike="noStrike">
                        <a:solidFill>
                          <a:srgbClr val="000000"/>
                        </a:solidFill>
                        <a:effectLst/>
                        <a:latin typeface="ＭＳ ゴシック"/>
                      </a:endParaRPr>
                    </a:p>
                  </a:txBody>
                  <a:tcPr marL="6135" marR="6135" marT="6135" marB="0" anchor="ctr">
                    <a:lnL>
                      <a:noFill/>
                    </a:lnL>
                    <a:lnR>
                      <a:noFill/>
                    </a:lnR>
                    <a:lnT>
                      <a:noFill/>
                    </a:lnT>
                    <a:lnB>
                      <a:noFill/>
                    </a:lnB>
                  </a:tcPr>
                </a:tc>
                <a:tc>
                  <a:txBody>
                    <a:bodyPr/>
                    <a:lstStyle/>
                    <a:p>
                      <a:pPr algn="ctr" fontAlgn="ctr"/>
                      <a:endParaRPr lang="ja-JP" altLang="en-US" sz="1200" b="0" i="0" u="none" strike="noStrike">
                        <a:solidFill>
                          <a:srgbClr val="000000"/>
                        </a:solidFill>
                        <a:effectLst/>
                        <a:latin typeface="ＭＳ ゴシック"/>
                      </a:endParaRPr>
                    </a:p>
                  </a:txBody>
                  <a:tcPr marL="6135" marR="6135" marT="6135" marB="0" anchor="ctr">
                    <a:lnL>
                      <a:noFill/>
                    </a:lnL>
                    <a:lnR>
                      <a:noFill/>
                    </a:lnR>
                    <a:lnT>
                      <a:noFill/>
                    </a:lnT>
                    <a:lnB>
                      <a:noFill/>
                    </a:lnB>
                  </a:tcPr>
                </a:tc>
                <a:tc>
                  <a:txBody>
                    <a:bodyPr/>
                    <a:lstStyle/>
                    <a:p>
                      <a:pPr algn="ctr" fontAlgn="ctr"/>
                      <a:endParaRPr lang="ja-JP" altLang="en-US" sz="1200" b="0" i="0" u="none" strike="noStrike">
                        <a:solidFill>
                          <a:srgbClr val="000000"/>
                        </a:solidFill>
                        <a:effectLst/>
                        <a:latin typeface="ＭＳ ゴシック"/>
                      </a:endParaRPr>
                    </a:p>
                  </a:txBody>
                  <a:tcPr marL="6135" marR="6135" marT="6135" marB="0" anchor="ctr">
                    <a:lnL>
                      <a:noFill/>
                    </a:lnL>
                    <a:lnR>
                      <a:noFill/>
                    </a:lnR>
                    <a:lnT>
                      <a:noFill/>
                    </a:lnT>
                    <a:lnB>
                      <a:noFill/>
                    </a:lnB>
                  </a:tcPr>
                </a:tc>
                <a:tc>
                  <a:txBody>
                    <a:bodyPr/>
                    <a:lstStyle/>
                    <a:p>
                      <a:pPr algn="ctr" fontAlgn="ctr"/>
                      <a:endParaRPr lang="ja-JP" altLang="en-US" sz="1200" b="0" i="0" u="none" strike="noStrike">
                        <a:solidFill>
                          <a:srgbClr val="000000"/>
                        </a:solidFill>
                        <a:effectLst/>
                        <a:latin typeface="ＭＳ ゴシック"/>
                      </a:endParaRPr>
                    </a:p>
                  </a:txBody>
                  <a:tcPr marL="6135" marR="6135" marT="6135" marB="0" anchor="ctr">
                    <a:lnL>
                      <a:noFill/>
                    </a:lnL>
                    <a:lnR>
                      <a:noFill/>
                    </a:lnR>
                    <a:lnT>
                      <a:noFill/>
                    </a:lnT>
                    <a:lnB>
                      <a:noFill/>
                    </a:lnB>
                  </a:tcPr>
                </a:tc>
                <a:tc>
                  <a:txBody>
                    <a:bodyPr/>
                    <a:lstStyle/>
                    <a:p>
                      <a:pPr algn="ctr" fontAlgn="ctr"/>
                      <a:endParaRPr lang="ja-JP" altLang="en-US" sz="1200" b="0" i="0" u="none" strike="noStrike">
                        <a:solidFill>
                          <a:srgbClr val="000000"/>
                        </a:solidFill>
                        <a:effectLst/>
                        <a:latin typeface="ＭＳ ゴシック"/>
                      </a:endParaRPr>
                    </a:p>
                  </a:txBody>
                  <a:tcPr marL="6135" marR="6135" marT="6135" marB="0" anchor="ctr">
                    <a:lnL>
                      <a:noFill/>
                    </a:lnL>
                    <a:lnR>
                      <a:noFill/>
                    </a:lnR>
                    <a:lnT>
                      <a:noFill/>
                    </a:lnT>
                    <a:lnB>
                      <a:noFill/>
                    </a:lnB>
                  </a:tcPr>
                </a:tc>
                <a:tc>
                  <a:txBody>
                    <a:bodyPr/>
                    <a:lstStyle/>
                    <a:p>
                      <a:pPr algn="ctr" fontAlgn="ctr"/>
                      <a:endParaRPr lang="ja-JP" altLang="en-US" sz="1200" b="0" i="0" u="none" strike="noStrike">
                        <a:solidFill>
                          <a:srgbClr val="000000"/>
                        </a:solidFill>
                        <a:effectLst/>
                        <a:latin typeface="ＭＳ ゴシック"/>
                      </a:endParaRPr>
                    </a:p>
                  </a:txBody>
                  <a:tcPr marL="6135" marR="6135" marT="6135" marB="0" anchor="ctr">
                    <a:lnL>
                      <a:noFill/>
                    </a:lnL>
                    <a:lnR>
                      <a:noFill/>
                    </a:lnR>
                    <a:lnT>
                      <a:noFill/>
                    </a:lnT>
                    <a:lnB>
                      <a:noFill/>
                    </a:lnB>
                  </a:tcPr>
                </a:tc>
                <a:tc>
                  <a:txBody>
                    <a:bodyPr/>
                    <a:lstStyle/>
                    <a:p>
                      <a:pPr algn="ctr" fontAlgn="ctr"/>
                      <a:endParaRPr lang="ja-JP" altLang="en-US" sz="1200" b="0" i="0" u="none" strike="noStrike">
                        <a:solidFill>
                          <a:srgbClr val="000000"/>
                        </a:solidFill>
                        <a:effectLst/>
                        <a:latin typeface="ＭＳ ゴシック"/>
                      </a:endParaRPr>
                    </a:p>
                  </a:txBody>
                  <a:tcPr marL="6135" marR="6135" marT="6135" marB="0" anchor="ctr">
                    <a:lnL>
                      <a:noFill/>
                    </a:lnL>
                    <a:lnR>
                      <a:noFill/>
                    </a:lnR>
                    <a:lnT>
                      <a:noFill/>
                    </a:lnT>
                    <a:lnB>
                      <a:noFill/>
                    </a:lnB>
                  </a:tcPr>
                </a:tc>
                <a:tc>
                  <a:txBody>
                    <a:bodyPr/>
                    <a:lstStyle/>
                    <a:p>
                      <a:pPr algn="ctr" fontAlgn="ctr"/>
                      <a:endParaRPr lang="ja-JP" altLang="en-US" sz="1200" b="0" i="0" u="none" strike="noStrike">
                        <a:solidFill>
                          <a:srgbClr val="000000"/>
                        </a:solidFill>
                        <a:effectLst/>
                        <a:latin typeface="ＭＳ ゴシック"/>
                      </a:endParaRPr>
                    </a:p>
                  </a:txBody>
                  <a:tcPr marL="6135" marR="6135" marT="6135" marB="0" anchor="ctr">
                    <a:lnL>
                      <a:noFill/>
                    </a:lnL>
                    <a:lnR>
                      <a:noFill/>
                    </a:lnR>
                    <a:lnT>
                      <a:noFill/>
                    </a:lnT>
                    <a:lnB>
                      <a:noFill/>
                    </a:lnB>
                  </a:tcPr>
                </a:tc>
                <a:tc>
                  <a:txBody>
                    <a:bodyPr/>
                    <a:lstStyle/>
                    <a:p>
                      <a:pPr algn="ctr" fontAlgn="ctr"/>
                      <a:endParaRPr lang="ja-JP" altLang="en-US" sz="1200" b="0" i="0" u="none" strike="noStrike">
                        <a:solidFill>
                          <a:srgbClr val="000000"/>
                        </a:solidFill>
                        <a:effectLst/>
                        <a:latin typeface="ＭＳ ゴシック"/>
                      </a:endParaRPr>
                    </a:p>
                  </a:txBody>
                  <a:tcPr marL="6135" marR="6135" marT="6135" marB="0" anchor="ctr">
                    <a:lnL>
                      <a:noFill/>
                    </a:lnL>
                    <a:lnR>
                      <a:noFill/>
                    </a:lnR>
                    <a:lnT>
                      <a:noFill/>
                    </a:lnT>
                    <a:lnB>
                      <a:noFill/>
                    </a:lnB>
                  </a:tcPr>
                </a:tc>
                <a:tc>
                  <a:txBody>
                    <a:bodyPr/>
                    <a:lstStyle/>
                    <a:p>
                      <a:pPr algn="ctr" fontAlgn="ctr"/>
                      <a:endParaRPr lang="ja-JP" altLang="en-US" sz="1200" b="0" i="0" u="none" strike="noStrike">
                        <a:solidFill>
                          <a:srgbClr val="000000"/>
                        </a:solidFill>
                        <a:effectLst/>
                        <a:latin typeface="ＭＳ ゴシック"/>
                      </a:endParaRPr>
                    </a:p>
                  </a:txBody>
                  <a:tcPr marL="6135" marR="6135" marT="6135" marB="0" anchor="ctr">
                    <a:lnL>
                      <a:noFill/>
                    </a:lnL>
                    <a:lnR>
                      <a:noFill/>
                    </a:lnR>
                    <a:lnT>
                      <a:noFill/>
                    </a:lnT>
                    <a:lnB>
                      <a:noFill/>
                    </a:lnB>
                  </a:tcPr>
                </a:tc>
                <a:tc>
                  <a:txBody>
                    <a:bodyPr/>
                    <a:lstStyle/>
                    <a:p>
                      <a:pPr algn="ctr" fontAlgn="ctr"/>
                      <a:endParaRPr lang="ja-JP" altLang="en-US" sz="1200" b="0" i="0" u="none" strike="noStrike">
                        <a:solidFill>
                          <a:srgbClr val="000000"/>
                        </a:solidFill>
                        <a:effectLst/>
                        <a:latin typeface="ＭＳ ゴシック"/>
                      </a:endParaRPr>
                    </a:p>
                  </a:txBody>
                  <a:tcPr marL="6135" marR="6135" marT="6135" marB="0" anchor="ctr">
                    <a:lnL>
                      <a:noFill/>
                    </a:lnL>
                    <a:lnR>
                      <a:noFill/>
                    </a:lnR>
                    <a:lnT>
                      <a:noFill/>
                    </a:lnT>
                    <a:lnB>
                      <a:noFill/>
                    </a:lnB>
                  </a:tcPr>
                </a:tc>
                <a:tc>
                  <a:txBody>
                    <a:bodyPr/>
                    <a:lstStyle/>
                    <a:p>
                      <a:pPr algn="ctr" fontAlgn="ctr"/>
                      <a:endParaRPr lang="ja-JP" altLang="en-US" sz="1200" b="0" i="0" u="none" strike="noStrike">
                        <a:solidFill>
                          <a:srgbClr val="000000"/>
                        </a:solidFill>
                        <a:effectLst/>
                        <a:latin typeface="ＭＳ ゴシック"/>
                      </a:endParaRPr>
                    </a:p>
                  </a:txBody>
                  <a:tcPr marL="6135" marR="6135" marT="6135" marB="0" anchor="ctr">
                    <a:lnL>
                      <a:noFill/>
                    </a:lnL>
                    <a:lnR>
                      <a:noFill/>
                    </a:lnR>
                    <a:lnT>
                      <a:noFill/>
                    </a:lnT>
                    <a:lnB>
                      <a:noFill/>
                    </a:lnB>
                  </a:tcPr>
                </a:tc>
                <a:tc>
                  <a:txBody>
                    <a:bodyPr/>
                    <a:lstStyle/>
                    <a:p>
                      <a:pPr algn="l" fontAlgn="ctr"/>
                      <a:endParaRPr lang="ja-JP" altLang="en-US" sz="700" b="0" i="0" u="none" strike="noStrike">
                        <a:solidFill>
                          <a:srgbClr val="000000"/>
                        </a:solidFill>
                        <a:effectLst/>
                        <a:latin typeface="ＭＳ ゴシック"/>
                      </a:endParaRPr>
                    </a:p>
                  </a:txBody>
                  <a:tcPr marL="6135" marR="6135" marT="6135" marB="0" anchor="ctr">
                    <a:lnL>
                      <a:noFill/>
                    </a:lnL>
                    <a:lnR>
                      <a:noFill/>
                    </a:lnR>
                    <a:lnT>
                      <a:noFill/>
                    </a:lnT>
                    <a:lnB>
                      <a:noFill/>
                    </a:lnB>
                  </a:tcPr>
                </a:tc>
              </a:tr>
              <a:tr h="267589">
                <a:tc gridSpan="17">
                  <a:txBody>
                    <a:bodyPr/>
                    <a:lstStyle/>
                    <a:p>
                      <a:pPr algn="l" fontAlgn="b"/>
                      <a:r>
                        <a:rPr lang="ja-JP" altLang="en-US" sz="700" b="1" i="0" u="sng" strike="noStrike">
                          <a:solidFill>
                            <a:srgbClr val="000000"/>
                          </a:solidFill>
                          <a:effectLst/>
                          <a:latin typeface="ＭＳ ゴシック"/>
                        </a:rPr>
                        <a:t>事案の大小にかかわらず、地区危機管理委員会には報告をしてください</a:t>
                      </a:r>
                    </a:p>
                  </a:txBody>
                  <a:tcPr marL="6135" marR="6135" marT="613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700" b="0" i="0" u="none" strike="noStrike">
                        <a:solidFill>
                          <a:srgbClr val="000000"/>
                        </a:solidFill>
                        <a:effectLst/>
                        <a:latin typeface="ＭＳ ゴシック"/>
                      </a:endParaRPr>
                    </a:p>
                  </a:txBody>
                  <a:tcPr marL="6135" marR="6135" marT="613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700" b="0" i="0" u="none" strike="noStrike">
                        <a:solidFill>
                          <a:srgbClr val="000000"/>
                        </a:solidFill>
                        <a:effectLst/>
                        <a:latin typeface="ＭＳ ゴシック"/>
                      </a:endParaRPr>
                    </a:p>
                  </a:txBody>
                  <a:tcPr marL="6135" marR="6135" marT="6135" marB="0" anchor="ctr">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l" fontAlgn="b"/>
                      <a:r>
                        <a:rPr lang="ja-JP" altLang="en-US" sz="500" b="0" i="0" u="none" strike="noStrike">
                          <a:solidFill>
                            <a:srgbClr val="000000"/>
                          </a:solidFill>
                          <a:effectLst/>
                          <a:latin typeface="ＭＳ ゴシック"/>
                        </a:rPr>
                        <a:t>必要か</a:t>
                      </a:r>
                    </a:p>
                  </a:txBody>
                  <a:tcPr marL="6135" marR="6135" marT="613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b"/>
                      <a:endParaRPr lang="ja-JP" altLang="en-US" sz="700" b="0" i="0" u="none" strike="noStrike">
                        <a:solidFill>
                          <a:srgbClr val="000000"/>
                        </a:solidFill>
                        <a:effectLst/>
                        <a:latin typeface="ＭＳ ゴシック"/>
                      </a:endParaRPr>
                    </a:p>
                  </a:txBody>
                  <a:tcPr marL="6135" marR="6135" marT="613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ja-JP" altLang="en-US" sz="700" b="0" i="0" u="none" strike="noStrike">
                        <a:solidFill>
                          <a:srgbClr val="000000"/>
                        </a:solidFill>
                        <a:effectLst/>
                        <a:latin typeface="ＭＳ ゴシック"/>
                      </a:endParaRPr>
                    </a:p>
                  </a:txBody>
                  <a:tcPr marL="6135" marR="6135" marT="613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ja-JP" altLang="en-US" sz="700" b="0" i="0" u="none" strike="noStrike">
                        <a:solidFill>
                          <a:srgbClr val="000000"/>
                        </a:solidFill>
                        <a:effectLst/>
                        <a:latin typeface="ＭＳ ゴシック"/>
                      </a:endParaRPr>
                    </a:p>
                  </a:txBody>
                  <a:tcPr marL="6135" marR="6135" marT="613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ja-JP" altLang="en-US" sz="500" b="0" i="0" u="none" strike="noStrike">
                          <a:solidFill>
                            <a:srgbClr val="000000"/>
                          </a:solidFill>
                          <a:effectLst/>
                          <a:latin typeface="ＭＳ ゴシック"/>
                        </a:rPr>
                        <a:t>したか</a:t>
                      </a:r>
                    </a:p>
                  </a:txBody>
                  <a:tcPr marL="6135" marR="6135" marT="613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700" b="0" i="0" u="none" strike="noStrike">
                        <a:solidFill>
                          <a:srgbClr val="000000"/>
                        </a:solidFill>
                        <a:effectLst/>
                        <a:latin typeface="ＭＳ ゴシック"/>
                      </a:endParaRPr>
                    </a:p>
                  </a:txBody>
                  <a:tcPr marL="6135" marR="6135" marT="6135" marB="0" anchor="ctr">
                    <a:lnL>
                      <a:noFill/>
                    </a:lnL>
                    <a:lnR>
                      <a:noFill/>
                    </a:lnR>
                    <a:lnT>
                      <a:noFill/>
                    </a:lnT>
                    <a:lnB>
                      <a:noFill/>
                    </a:lnB>
                  </a:tcPr>
                </a:tc>
              </a:tr>
              <a:tr h="289285">
                <a:tc rowSpan="2" gridSpan="4">
                  <a:txBody>
                    <a:bodyPr/>
                    <a:lstStyle/>
                    <a:p>
                      <a:pPr algn="ctr" fontAlgn="ctr"/>
                      <a:r>
                        <a:rPr lang="ja-JP" altLang="en-US" sz="700" b="0" i="0" u="none" strike="noStrike">
                          <a:solidFill>
                            <a:srgbClr val="000000"/>
                          </a:solidFill>
                          <a:effectLst/>
                          <a:latin typeface="ＭＳ ゴシック"/>
                        </a:rPr>
                        <a:t>いつ</a:t>
                      </a:r>
                    </a:p>
                  </a:txBody>
                  <a:tcPr marL="6135" marR="6135" marT="6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a:txBody>
                    <a:bodyPr/>
                    <a:lstStyle/>
                    <a:p>
                      <a:pPr algn="l" fontAlgn="ctr"/>
                      <a:r>
                        <a:rPr lang="ja-JP" altLang="en-US" sz="600" b="0" i="0" u="none" strike="noStrike">
                          <a:solidFill>
                            <a:srgbClr val="000000"/>
                          </a:solidFill>
                          <a:effectLst/>
                          <a:latin typeface="ＭＳ ゴシック"/>
                        </a:rPr>
                        <a:t>　</a:t>
                      </a:r>
                    </a:p>
                  </a:txBody>
                  <a:tcPr marL="6135" marR="6135" marT="613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ja-JP" altLang="en-US" sz="600" b="0" i="0" u="none" strike="noStrike">
                          <a:solidFill>
                            <a:srgbClr val="000000"/>
                          </a:solidFill>
                          <a:effectLst/>
                          <a:latin typeface="ＭＳ ゴシック"/>
                        </a:rPr>
                        <a:t>平成</a:t>
                      </a:r>
                    </a:p>
                  </a:txBody>
                  <a:tcPr marL="6135" marR="6135" marT="613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600" b="0" i="0" u="none" strike="noStrike">
                          <a:solidFill>
                            <a:srgbClr val="000000"/>
                          </a:solidFill>
                          <a:effectLst/>
                          <a:latin typeface="ＭＳ ゴシック"/>
                        </a:rPr>
                        <a:t>　</a:t>
                      </a:r>
                    </a:p>
                  </a:txBody>
                  <a:tcPr marL="6135" marR="6135" marT="613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600" b="0" i="0" u="none" strike="noStrike">
                          <a:solidFill>
                            <a:srgbClr val="000000"/>
                          </a:solidFill>
                          <a:effectLst/>
                          <a:latin typeface="ＭＳ ゴシック"/>
                        </a:rPr>
                        <a:t>　</a:t>
                      </a:r>
                    </a:p>
                  </a:txBody>
                  <a:tcPr marL="6135" marR="6135" marT="613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600" b="0" i="0" u="none" strike="noStrike">
                          <a:solidFill>
                            <a:srgbClr val="000000"/>
                          </a:solidFill>
                          <a:effectLst/>
                          <a:latin typeface="ＭＳ ゴシック"/>
                        </a:rPr>
                        <a:t>年</a:t>
                      </a:r>
                    </a:p>
                  </a:txBody>
                  <a:tcPr marL="6135" marR="6135" marT="613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600" b="0" i="0" u="none" strike="noStrike">
                          <a:solidFill>
                            <a:srgbClr val="000000"/>
                          </a:solidFill>
                          <a:effectLst/>
                          <a:latin typeface="ＭＳ ゴシック"/>
                        </a:rPr>
                        <a:t>　</a:t>
                      </a:r>
                    </a:p>
                  </a:txBody>
                  <a:tcPr marL="6135" marR="6135" marT="613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600" b="0" i="0" u="none" strike="noStrike">
                          <a:solidFill>
                            <a:srgbClr val="000000"/>
                          </a:solidFill>
                          <a:effectLst/>
                          <a:latin typeface="ＭＳ ゴシック"/>
                        </a:rPr>
                        <a:t>　</a:t>
                      </a:r>
                    </a:p>
                  </a:txBody>
                  <a:tcPr marL="6135" marR="6135" marT="613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600" b="0" i="0" u="none" strike="noStrike">
                          <a:solidFill>
                            <a:srgbClr val="000000"/>
                          </a:solidFill>
                          <a:effectLst/>
                          <a:latin typeface="ＭＳ ゴシック"/>
                        </a:rPr>
                        <a:t>月</a:t>
                      </a:r>
                    </a:p>
                  </a:txBody>
                  <a:tcPr marL="6135" marR="6135" marT="613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600" b="0" i="0" u="none" strike="noStrike">
                          <a:solidFill>
                            <a:srgbClr val="000000"/>
                          </a:solidFill>
                          <a:effectLst/>
                          <a:latin typeface="ＭＳ ゴシック"/>
                        </a:rPr>
                        <a:t>　</a:t>
                      </a:r>
                    </a:p>
                  </a:txBody>
                  <a:tcPr marL="6135" marR="6135" marT="613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600" b="0" i="0" u="none" strike="noStrike">
                          <a:solidFill>
                            <a:srgbClr val="000000"/>
                          </a:solidFill>
                          <a:effectLst/>
                          <a:latin typeface="ＭＳ ゴシック"/>
                        </a:rPr>
                        <a:t>　</a:t>
                      </a:r>
                    </a:p>
                  </a:txBody>
                  <a:tcPr marL="6135" marR="6135" marT="613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600" b="0" i="0" u="none" strike="noStrike">
                          <a:solidFill>
                            <a:srgbClr val="000000"/>
                          </a:solidFill>
                          <a:effectLst/>
                          <a:latin typeface="ＭＳ ゴシック"/>
                        </a:rPr>
                        <a:t>日</a:t>
                      </a:r>
                    </a:p>
                  </a:txBody>
                  <a:tcPr marL="6135" marR="6135" marT="613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700" b="0" i="0" u="none" strike="noStrike">
                          <a:solidFill>
                            <a:srgbClr val="000000"/>
                          </a:solidFill>
                          <a:effectLst/>
                          <a:latin typeface="ＭＳ ゴシック"/>
                        </a:rPr>
                        <a:t>　</a:t>
                      </a:r>
                    </a:p>
                  </a:txBody>
                  <a:tcPr marL="6135" marR="6135" marT="613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700" b="0" i="0" u="none" strike="noStrike">
                          <a:solidFill>
                            <a:srgbClr val="000000"/>
                          </a:solidFill>
                          <a:effectLst/>
                          <a:latin typeface="ＭＳ ゴシック"/>
                        </a:rPr>
                        <a:t>　</a:t>
                      </a:r>
                    </a:p>
                  </a:txBody>
                  <a:tcPr marL="6135" marR="6135" marT="613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700" b="0" i="0" u="none" strike="noStrike">
                          <a:solidFill>
                            <a:srgbClr val="000000"/>
                          </a:solidFill>
                          <a:effectLst/>
                          <a:latin typeface="ＭＳ ゴシック"/>
                        </a:rPr>
                        <a:t>　</a:t>
                      </a:r>
                    </a:p>
                  </a:txBody>
                  <a:tcPr marL="6135" marR="6135" marT="613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700" b="0" i="0" u="none" strike="noStrike">
                          <a:solidFill>
                            <a:srgbClr val="000000"/>
                          </a:solidFill>
                          <a:effectLst/>
                          <a:latin typeface="ＭＳ ゴシック"/>
                        </a:rPr>
                        <a:t>　</a:t>
                      </a:r>
                    </a:p>
                  </a:txBody>
                  <a:tcPr marL="6135" marR="6135" marT="613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900" b="0" i="0" u="none" strike="noStrike">
                          <a:solidFill>
                            <a:srgbClr val="000000"/>
                          </a:solidFill>
                          <a:effectLst/>
                          <a:latin typeface="ＭＳ ゴシック"/>
                        </a:rPr>
                        <a:t>□</a:t>
                      </a:r>
                    </a:p>
                  </a:txBody>
                  <a:tcPr marL="6135" marR="6135" marT="613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l" fontAlgn="ctr"/>
                      <a:r>
                        <a:rPr lang="ja-JP" altLang="en-US" sz="600" b="0" i="0" u="none" strike="noStrike">
                          <a:solidFill>
                            <a:srgbClr val="000000"/>
                          </a:solidFill>
                          <a:effectLst/>
                          <a:latin typeface="ＭＳ ゴシック"/>
                        </a:rPr>
                        <a:t>保護者への連絡</a:t>
                      </a:r>
                    </a:p>
                  </a:txBody>
                  <a:tcPr marL="6135" marR="6135" marT="613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900" b="0" i="0" u="none" strike="noStrike">
                          <a:solidFill>
                            <a:srgbClr val="000000"/>
                          </a:solidFill>
                          <a:effectLst/>
                          <a:latin typeface="ＭＳ ゴシック"/>
                        </a:rPr>
                        <a:t>□</a:t>
                      </a:r>
                    </a:p>
                  </a:txBody>
                  <a:tcPr marL="6135" marR="6135" marT="613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700" b="0" i="0" u="none" strike="noStrike">
                        <a:solidFill>
                          <a:srgbClr val="000000"/>
                        </a:solidFill>
                        <a:effectLst/>
                        <a:latin typeface="ＭＳ ゴシック"/>
                      </a:endParaRPr>
                    </a:p>
                  </a:txBody>
                  <a:tcPr marL="6135" marR="6135" marT="6135" marB="0" anchor="ctr">
                    <a:lnL w="6350" cap="flat" cmpd="sng" algn="ctr">
                      <a:solidFill>
                        <a:srgbClr val="000000"/>
                      </a:solidFill>
                      <a:prstDash val="solid"/>
                      <a:round/>
                      <a:headEnd type="none" w="med" len="med"/>
                      <a:tailEnd type="none" w="med" len="med"/>
                    </a:lnL>
                    <a:lnR>
                      <a:noFill/>
                    </a:lnR>
                    <a:lnT>
                      <a:noFill/>
                    </a:lnT>
                    <a:lnB>
                      <a:noFill/>
                    </a:lnB>
                  </a:tcPr>
                </a:tc>
              </a:tr>
              <a:tr h="289285">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600" b="0" i="0" u="none" strike="noStrike">
                          <a:solidFill>
                            <a:srgbClr val="000000"/>
                          </a:solidFill>
                          <a:effectLst/>
                          <a:latin typeface="ＭＳ ゴシック"/>
                        </a:rPr>
                        <a:t>　</a:t>
                      </a:r>
                    </a:p>
                  </a:txBody>
                  <a:tcPr marL="6135" marR="6135" marT="613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ja-JP" altLang="en-US" sz="600" b="0" i="0" u="none" strike="noStrike">
                          <a:solidFill>
                            <a:srgbClr val="000000"/>
                          </a:solidFill>
                          <a:effectLst/>
                          <a:latin typeface="ＭＳ ゴシック"/>
                        </a:rPr>
                        <a:t>発生</a:t>
                      </a:r>
                    </a:p>
                  </a:txBody>
                  <a:tcPr marL="6135" marR="6135" marT="613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solidFill>
                            <a:srgbClr val="000000"/>
                          </a:solidFill>
                          <a:effectLst/>
                          <a:latin typeface="ＭＳ ゴシック"/>
                        </a:rPr>
                        <a:t>　</a:t>
                      </a:r>
                    </a:p>
                  </a:txBody>
                  <a:tcPr marL="6135" marR="6135" marT="613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ＭＳ ゴシック"/>
                        </a:rPr>
                        <a:t>AM</a:t>
                      </a:r>
                    </a:p>
                  </a:txBody>
                  <a:tcPr marL="6135" marR="6135" marT="613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ＭＳ ゴシック"/>
                        </a:rPr>
                        <a:t>PM</a:t>
                      </a:r>
                    </a:p>
                  </a:txBody>
                  <a:tcPr marL="6135" marR="6135" marT="613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solidFill>
                            <a:srgbClr val="000000"/>
                          </a:solidFill>
                          <a:effectLst/>
                          <a:latin typeface="ＭＳ ゴシック"/>
                        </a:rPr>
                        <a:t>　</a:t>
                      </a:r>
                    </a:p>
                  </a:txBody>
                  <a:tcPr marL="6135" marR="6135" marT="613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solidFill>
                            <a:srgbClr val="000000"/>
                          </a:solidFill>
                          <a:effectLst/>
                          <a:latin typeface="ＭＳ ゴシック"/>
                        </a:rPr>
                        <a:t>　</a:t>
                      </a:r>
                    </a:p>
                  </a:txBody>
                  <a:tcPr marL="6135" marR="6135" marT="613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solidFill>
                            <a:srgbClr val="000000"/>
                          </a:solidFill>
                          <a:effectLst/>
                          <a:latin typeface="ＭＳ ゴシック"/>
                        </a:rPr>
                        <a:t>時</a:t>
                      </a:r>
                    </a:p>
                  </a:txBody>
                  <a:tcPr marL="6135" marR="6135" marT="613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solidFill>
                            <a:srgbClr val="000000"/>
                          </a:solidFill>
                          <a:effectLst/>
                          <a:latin typeface="ＭＳ ゴシック"/>
                        </a:rPr>
                        <a:t>　</a:t>
                      </a:r>
                    </a:p>
                  </a:txBody>
                  <a:tcPr marL="6135" marR="6135" marT="613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solidFill>
                            <a:srgbClr val="000000"/>
                          </a:solidFill>
                          <a:effectLst/>
                          <a:latin typeface="ＭＳ ゴシック"/>
                        </a:rPr>
                        <a:t>　</a:t>
                      </a:r>
                    </a:p>
                  </a:txBody>
                  <a:tcPr marL="6135" marR="6135" marT="613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600" b="0" i="0" u="none" strike="noStrike">
                          <a:solidFill>
                            <a:srgbClr val="000000"/>
                          </a:solidFill>
                          <a:effectLst/>
                          <a:latin typeface="ＭＳ ゴシック"/>
                        </a:rPr>
                        <a:t>分</a:t>
                      </a:r>
                    </a:p>
                  </a:txBody>
                  <a:tcPr marL="6135" marR="6135" marT="613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a:solidFill>
                            <a:srgbClr val="000000"/>
                          </a:solidFill>
                          <a:effectLst/>
                          <a:latin typeface="ＭＳ ゴシック"/>
                        </a:rPr>
                        <a:t>頃</a:t>
                      </a:r>
                    </a:p>
                  </a:txBody>
                  <a:tcPr marL="6135" marR="6135" marT="613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ゴシック"/>
                        </a:rPr>
                        <a:t>　</a:t>
                      </a:r>
                    </a:p>
                  </a:txBody>
                  <a:tcPr marL="6135" marR="6135" marT="613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ゴシック"/>
                        </a:rPr>
                        <a:t>　</a:t>
                      </a:r>
                    </a:p>
                  </a:txBody>
                  <a:tcPr marL="6135" marR="6135" marT="613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ゴシック"/>
                        </a:rPr>
                        <a:t>　</a:t>
                      </a:r>
                    </a:p>
                  </a:txBody>
                  <a:tcPr marL="6135" marR="6135" marT="613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a:solidFill>
                            <a:srgbClr val="000000"/>
                          </a:solidFill>
                          <a:effectLst/>
                          <a:latin typeface="ＭＳ ゴシック"/>
                        </a:rPr>
                        <a:t>□</a:t>
                      </a:r>
                    </a:p>
                  </a:txBody>
                  <a:tcPr marL="6135" marR="6135" marT="613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l" fontAlgn="ctr"/>
                      <a:r>
                        <a:rPr lang="ja-JP" altLang="en-US" sz="600" b="0" i="0" u="none" strike="noStrike">
                          <a:solidFill>
                            <a:srgbClr val="000000"/>
                          </a:solidFill>
                          <a:effectLst/>
                          <a:latin typeface="ＭＳ ゴシック"/>
                        </a:rPr>
                        <a:t>地区担当委員会への連絡</a:t>
                      </a:r>
                    </a:p>
                  </a:txBody>
                  <a:tcPr marL="6135" marR="6135" marT="613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900" b="0" i="0" u="none" strike="noStrike">
                          <a:solidFill>
                            <a:srgbClr val="000000"/>
                          </a:solidFill>
                          <a:effectLst/>
                          <a:latin typeface="ＭＳ ゴシック"/>
                        </a:rPr>
                        <a:t>□</a:t>
                      </a:r>
                    </a:p>
                  </a:txBody>
                  <a:tcPr marL="6135" marR="6135" marT="613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700" b="0" i="0" u="none" strike="noStrike">
                        <a:solidFill>
                          <a:srgbClr val="000000"/>
                        </a:solidFill>
                        <a:effectLst/>
                        <a:latin typeface="ＭＳ ゴシック"/>
                      </a:endParaRPr>
                    </a:p>
                  </a:txBody>
                  <a:tcPr marL="6135" marR="6135" marT="6135" marB="0" anchor="ctr">
                    <a:lnL w="6350" cap="flat" cmpd="sng" algn="ctr">
                      <a:solidFill>
                        <a:srgbClr val="000000"/>
                      </a:solidFill>
                      <a:prstDash val="solid"/>
                      <a:round/>
                      <a:headEnd type="none" w="med" len="med"/>
                      <a:tailEnd type="none" w="med" len="med"/>
                    </a:lnL>
                    <a:lnR>
                      <a:noFill/>
                    </a:lnR>
                    <a:lnT>
                      <a:noFill/>
                    </a:lnT>
                    <a:lnB>
                      <a:noFill/>
                    </a:lnB>
                  </a:tcPr>
                </a:tc>
              </a:tr>
              <a:tr h="289285">
                <a:tc rowSpan="2" gridSpan="4">
                  <a:txBody>
                    <a:bodyPr/>
                    <a:lstStyle/>
                    <a:p>
                      <a:pPr algn="ctr" fontAlgn="ctr"/>
                      <a:r>
                        <a:rPr lang="ja-JP" altLang="en-US" sz="700" b="0" i="0" u="none" strike="noStrike">
                          <a:solidFill>
                            <a:srgbClr val="000000"/>
                          </a:solidFill>
                          <a:effectLst/>
                          <a:latin typeface="ＭＳ ゴシック"/>
                        </a:rPr>
                        <a:t>どこで　　　　</a:t>
                      </a:r>
                      <a:r>
                        <a:rPr lang="en-US" altLang="ja-JP" sz="500" b="0" i="0" u="none" strike="noStrike">
                          <a:solidFill>
                            <a:srgbClr val="000000"/>
                          </a:solidFill>
                          <a:effectLst/>
                          <a:latin typeface="ＭＳ ゴシック"/>
                        </a:rPr>
                        <a:t>※</a:t>
                      </a:r>
                      <a:r>
                        <a:rPr lang="ja-JP" altLang="en-US" sz="500" b="0" i="0" u="none" strike="noStrike">
                          <a:solidFill>
                            <a:srgbClr val="000000"/>
                          </a:solidFill>
                          <a:effectLst/>
                          <a:latin typeface="ＭＳ ゴシック"/>
                        </a:rPr>
                        <a:t>可能なら地図添付</a:t>
                      </a:r>
                      <a:endParaRPr lang="ja-JP" altLang="en-US" sz="700" b="0" i="0" u="none" strike="noStrike">
                        <a:solidFill>
                          <a:srgbClr val="000000"/>
                        </a:solidFill>
                        <a:effectLst/>
                        <a:latin typeface="ＭＳ ゴシック"/>
                      </a:endParaRPr>
                    </a:p>
                  </a:txBody>
                  <a:tcPr marL="6135" marR="6135" marT="6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gridSpan="8">
                  <a:txBody>
                    <a:bodyPr/>
                    <a:lstStyle/>
                    <a:p>
                      <a:pPr algn="l" fontAlgn="t"/>
                      <a:r>
                        <a:rPr lang="ja-JP" altLang="en-US" sz="500" b="0" i="0" u="none" strike="noStrike">
                          <a:solidFill>
                            <a:srgbClr val="000000"/>
                          </a:solidFill>
                          <a:effectLst/>
                          <a:latin typeface="ＭＳ ゴシック"/>
                        </a:rPr>
                        <a:t>なるべく詳細に　　発生場所（住所）</a:t>
                      </a:r>
                    </a:p>
                  </a:txBody>
                  <a:tcPr marL="6135" marR="6135" marT="6135"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t"/>
                      <a:r>
                        <a:rPr lang="ja-JP" altLang="en-US" sz="500" b="0" i="0" u="none" strike="noStrike">
                          <a:solidFill>
                            <a:srgbClr val="000000"/>
                          </a:solidFill>
                          <a:effectLst/>
                          <a:latin typeface="ＭＳ Ｐゴシック"/>
                        </a:rPr>
                        <a:t>　</a:t>
                      </a:r>
                    </a:p>
                  </a:txBody>
                  <a:tcPr marL="6135" marR="6135" marT="6135"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r>
                        <a:rPr lang="ja-JP" altLang="en-US" sz="500" b="0" i="0" u="none" strike="noStrike">
                          <a:solidFill>
                            <a:srgbClr val="000000"/>
                          </a:solidFill>
                          <a:effectLst/>
                          <a:latin typeface="ＭＳ Ｐゴシック"/>
                        </a:rPr>
                        <a:t>　</a:t>
                      </a:r>
                    </a:p>
                  </a:txBody>
                  <a:tcPr marL="6135" marR="6135" marT="6135"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r>
                        <a:rPr lang="ja-JP" altLang="en-US" sz="500" b="0" i="0" u="none" strike="noStrike">
                          <a:solidFill>
                            <a:srgbClr val="000000"/>
                          </a:solidFill>
                          <a:effectLst/>
                          <a:latin typeface="ＭＳ Ｐゴシック"/>
                        </a:rPr>
                        <a:t>　</a:t>
                      </a:r>
                    </a:p>
                  </a:txBody>
                  <a:tcPr marL="6135" marR="6135" marT="6135"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r>
                        <a:rPr lang="ja-JP" altLang="en-US" sz="500" b="0" i="0" u="none" strike="noStrike">
                          <a:solidFill>
                            <a:srgbClr val="000000"/>
                          </a:solidFill>
                          <a:effectLst/>
                          <a:latin typeface="ＭＳ Ｐゴシック"/>
                        </a:rPr>
                        <a:t>　</a:t>
                      </a:r>
                    </a:p>
                  </a:txBody>
                  <a:tcPr marL="6135" marR="6135" marT="6135"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r>
                        <a:rPr lang="ja-JP" altLang="en-US" sz="500" b="0" i="0" u="none" strike="noStrike">
                          <a:solidFill>
                            <a:srgbClr val="000000"/>
                          </a:solidFill>
                          <a:effectLst/>
                          <a:latin typeface="ＭＳ Ｐゴシック"/>
                        </a:rPr>
                        <a:t>　</a:t>
                      </a:r>
                    </a:p>
                  </a:txBody>
                  <a:tcPr marL="6135" marR="6135" marT="6135"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r>
                        <a:rPr lang="ja-JP" altLang="en-US" sz="500" b="0" i="0" u="none" strike="noStrike">
                          <a:solidFill>
                            <a:srgbClr val="000000"/>
                          </a:solidFill>
                          <a:effectLst/>
                          <a:latin typeface="ＭＳ Ｐゴシック"/>
                        </a:rPr>
                        <a:t>　</a:t>
                      </a:r>
                    </a:p>
                  </a:txBody>
                  <a:tcPr marL="6135" marR="6135" marT="6135"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r>
                        <a:rPr lang="ja-JP" altLang="en-US" sz="500" b="0" i="0" u="none" strike="noStrike">
                          <a:solidFill>
                            <a:srgbClr val="000000"/>
                          </a:solidFill>
                          <a:effectLst/>
                          <a:latin typeface="ＭＳ Ｐゴシック"/>
                        </a:rPr>
                        <a:t>　</a:t>
                      </a:r>
                    </a:p>
                  </a:txBody>
                  <a:tcPr marL="6135" marR="6135" marT="6135"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ja-JP" altLang="en-US" sz="900" b="0" i="0" u="none" strike="noStrike">
                          <a:solidFill>
                            <a:srgbClr val="000000"/>
                          </a:solidFill>
                          <a:effectLst/>
                          <a:latin typeface="ＭＳ ゴシック"/>
                        </a:rPr>
                        <a:t>☑</a:t>
                      </a:r>
                    </a:p>
                  </a:txBody>
                  <a:tcPr marL="6135" marR="6135" marT="613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l" fontAlgn="ctr"/>
                      <a:r>
                        <a:rPr lang="ja-JP" altLang="en-US" sz="600" b="0" i="0" u="none" strike="noStrike">
                          <a:solidFill>
                            <a:srgbClr val="000000"/>
                          </a:solidFill>
                          <a:effectLst/>
                          <a:latin typeface="ＭＳ Ｐゴシック"/>
                        </a:rPr>
                        <a:t>地区危機管理委員会への報告</a:t>
                      </a:r>
                    </a:p>
                  </a:txBody>
                  <a:tcPr marL="6135" marR="6135" marT="613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900" b="0" i="0" u="none" strike="noStrike">
                          <a:solidFill>
                            <a:srgbClr val="000000"/>
                          </a:solidFill>
                          <a:effectLst/>
                          <a:latin typeface="ＭＳ ゴシック"/>
                        </a:rPr>
                        <a:t>□</a:t>
                      </a:r>
                    </a:p>
                  </a:txBody>
                  <a:tcPr marL="6135" marR="6135" marT="613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700" b="0" i="0" u="none" strike="noStrike">
                        <a:solidFill>
                          <a:srgbClr val="000000"/>
                        </a:solidFill>
                        <a:effectLst/>
                        <a:latin typeface="ＭＳ ゴシック"/>
                      </a:endParaRPr>
                    </a:p>
                  </a:txBody>
                  <a:tcPr marL="6135" marR="6135" marT="6135" marB="0" anchor="ctr">
                    <a:lnL w="6350" cap="flat" cmpd="sng" algn="ctr">
                      <a:solidFill>
                        <a:srgbClr val="000000"/>
                      </a:solidFill>
                      <a:prstDash val="solid"/>
                      <a:round/>
                      <a:headEnd type="none" w="med" len="med"/>
                      <a:tailEnd type="none" w="med" len="med"/>
                    </a:lnL>
                    <a:lnR>
                      <a:noFill/>
                    </a:lnR>
                    <a:lnT>
                      <a:noFill/>
                    </a:lnT>
                    <a:lnB>
                      <a:noFill/>
                    </a:lnB>
                  </a:tcPr>
                </a:tc>
              </a:tr>
              <a:tr h="289285">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t"/>
                      <a:r>
                        <a:rPr lang="ja-JP" altLang="en-US" sz="500" b="0" i="0" u="none" strike="noStrike">
                          <a:solidFill>
                            <a:srgbClr val="000000"/>
                          </a:solidFill>
                          <a:effectLst/>
                          <a:latin typeface="ＭＳ Ｐゴシック"/>
                        </a:rPr>
                        <a:t>　</a:t>
                      </a:r>
                    </a:p>
                  </a:txBody>
                  <a:tcPr marL="6135" marR="6135" marT="6135" marB="0">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ＭＳ Ｐゴシック"/>
                        </a:rPr>
                        <a:t>　</a:t>
                      </a:r>
                    </a:p>
                  </a:txBody>
                  <a:tcPr marL="6135" marR="6135" marT="6135"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ＭＳ Ｐゴシック"/>
                        </a:rPr>
                        <a:t>　</a:t>
                      </a:r>
                    </a:p>
                  </a:txBody>
                  <a:tcPr marL="6135" marR="6135" marT="6135"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ＭＳ Ｐゴシック"/>
                        </a:rPr>
                        <a:t>　</a:t>
                      </a:r>
                    </a:p>
                  </a:txBody>
                  <a:tcPr marL="6135" marR="6135" marT="6135"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ＭＳ Ｐゴシック"/>
                        </a:rPr>
                        <a:t>　</a:t>
                      </a:r>
                    </a:p>
                  </a:txBody>
                  <a:tcPr marL="6135" marR="6135" marT="6135"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ＭＳ Ｐゴシック"/>
                        </a:rPr>
                        <a:t>　</a:t>
                      </a:r>
                    </a:p>
                  </a:txBody>
                  <a:tcPr marL="6135" marR="6135" marT="6135"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ＭＳ Ｐゴシック"/>
                        </a:rPr>
                        <a:t>　</a:t>
                      </a:r>
                    </a:p>
                  </a:txBody>
                  <a:tcPr marL="6135" marR="6135" marT="6135"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ＭＳ Ｐゴシック"/>
                        </a:rPr>
                        <a:t>　</a:t>
                      </a:r>
                    </a:p>
                  </a:txBody>
                  <a:tcPr marL="6135" marR="6135" marT="6135"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ＭＳ Ｐゴシック"/>
                        </a:rPr>
                        <a:t>　</a:t>
                      </a:r>
                    </a:p>
                  </a:txBody>
                  <a:tcPr marL="6135" marR="6135" marT="6135"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ＭＳ Ｐゴシック"/>
                        </a:rPr>
                        <a:t>　</a:t>
                      </a:r>
                    </a:p>
                  </a:txBody>
                  <a:tcPr marL="6135" marR="6135" marT="6135"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ＭＳ Ｐゴシック"/>
                        </a:rPr>
                        <a:t>　</a:t>
                      </a:r>
                    </a:p>
                  </a:txBody>
                  <a:tcPr marL="6135" marR="6135" marT="6135"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ＭＳ Ｐゴシック"/>
                        </a:rPr>
                        <a:t>　</a:t>
                      </a:r>
                    </a:p>
                  </a:txBody>
                  <a:tcPr marL="6135" marR="6135" marT="6135"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ＭＳ Ｐゴシック"/>
                        </a:rPr>
                        <a:t>　</a:t>
                      </a:r>
                    </a:p>
                  </a:txBody>
                  <a:tcPr marL="6135" marR="6135" marT="6135"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ＭＳ Ｐゴシック"/>
                        </a:rPr>
                        <a:t>　</a:t>
                      </a:r>
                    </a:p>
                  </a:txBody>
                  <a:tcPr marL="6135" marR="6135" marT="6135"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ＭＳ Ｐゴシック"/>
                        </a:rPr>
                        <a:t>　</a:t>
                      </a:r>
                    </a:p>
                  </a:txBody>
                  <a:tcPr marL="6135" marR="6135" marT="6135" marB="0">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a:solidFill>
                            <a:srgbClr val="000000"/>
                          </a:solidFill>
                          <a:effectLst/>
                          <a:latin typeface="ＭＳ ゴシック"/>
                        </a:rPr>
                        <a:t>□</a:t>
                      </a:r>
                    </a:p>
                  </a:txBody>
                  <a:tcPr marL="6135" marR="6135" marT="613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l" fontAlgn="ctr"/>
                      <a:r>
                        <a:rPr lang="en-US" sz="600" b="0" i="0" u="none" strike="noStrike">
                          <a:solidFill>
                            <a:srgbClr val="000000"/>
                          </a:solidFill>
                          <a:effectLst/>
                          <a:latin typeface="ＭＳ Ｐゴシック"/>
                        </a:rPr>
                        <a:t>RI</a:t>
                      </a:r>
                      <a:r>
                        <a:rPr lang="ja-JP" altLang="en-US" sz="600" b="0" i="0" u="none" strike="noStrike">
                          <a:solidFill>
                            <a:srgbClr val="000000"/>
                          </a:solidFill>
                          <a:effectLst/>
                          <a:latin typeface="ＭＳ Ｐゴシック"/>
                        </a:rPr>
                        <a:t>への報告</a:t>
                      </a:r>
                    </a:p>
                  </a:txBody>
                  <a:tcPr marL="6135" marR="6135" marT="613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900" b="0" i="0" u="none" strike="noStrike">
                          <a:solidFill>
                            <a:srgbClr val="000000"/>
                          </a:solidFill>
                          <a:effectLst/>
                          <a:latin typeface="ＭＳ ゴシック"/>
                        </a:rPr>
                        <a:t>□</a:t>
                      </a:r>
                    </a:p>
                  </a:txBody>
                  <a:tcPr marL="6135" marR="6135" marT="613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700" b="0" i="0" u="none" strike="noStrike">
                        <a:solidFill>
                          <a:srgbClr val="000000"/>
                        </a:solidFill>
                        <a:effectLst/>
                        <a:latin typeface="ＭＳ ゴシック"/>
                      </a:endParaRPr>
                    </a:p>
                  </a:txBody>
                  <a:tcPr marL="6135" marR="6135" marT="6135" marB="0" anchor="ctr">
                    <a:lnL w="6350" cap="flat" cmpd="sng" algn="ctr">
                      <a:solidFill>
                        <a:srgbClr val="000000"/>
                      </a:solidFill>
                      <a:prstDash val="solid"/>
                      <a:round/>
                      <a:headEnd type="none" w="med" len="med"/>
                      <a:tailEnd type="none" w="med" len="med"/>
                    </a:lnL>
                    <a:lnR>
                      <a:noFill/>
                    </a:lnR>
                    <a:lnT>
                      <a:noFill/>
                    </a:lnT>
                    <a:lnB>
                      <a:noFill/>
                    </a:lnB>
                  </a:tcPr>
                </a:tc>
              </a:tr>
              <a:tr h="260357">
                <a:tc rowSpan="4" gridSpan="4">
                  <a:txBody>
                    <a:bodyPr/>
                    <a:lstStyle/>
                    <a:p>
                      <a:pPr algn="ctr" fontAlgn="ctr"/>
                      <a:r>
                        <a:rPr lang="ja-JP" altLang="en-US" sz="600" b="0" i="0" u="none" strike="noStrike">
                          <a:solidFill>
                            <a:srgbClr val="000000"/>
                          </a:solidFill>
                          <a:effectLst/>
                          <a:latin typeface="ＭＳ ゴシック"/>
                        </a:rPr>
                        <a:t>被害者の情報</a:t>
                      </a:r>
                    </a:p>
                  </a:txBody>
                  <a:tcPr marL="6135" marR="6135" marT="6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hMerge="1">
                  <a:txBody>
                    <a:bodyPr/>
                    <a:lstStyle/>
                    <a:p>
                      <a:endParaRPr kumimoji="1" lang="ja-JP" altLang="en-US"/>
                    </a:p>
                  </a:txBody>
                  <a:tcPr/>
                </a:tc>
                <a:tc rowSpan="4" hMerge="1">
                  <a:txBody>
                    <a:bodyPr/>
                    <a:lstStyle/>
                    <a:p>
                      <a:endParaRPr kumimoji="1" lang="ja-JP" altLang="en-US"/>
                    </a:p>
                  </a:txBody>
                  <a:tcPr/>
                </a:tc>
                <a:tc rowSpan="4" hMerge="1">
                  <a:txBody>
                    <a:bodyPr/>
                    <a:lstStyle/>
                    <a:p>
                      <a:endParaRPr kumimoji="1" lang="ja-JP" altLang="en-US"/>
                    </a:p>
                  </a:txBody>
                  <a:tcPr/>
                </a:tc>
                <a:tc gridSpan="4">
                  <a:txBody>
                    <a:bodyPr/>
                    <a:lstStyle/>
                    <a:p>
                      <a:pPr algn="l" fontAlgn="t"/>
                      <a:r>
                        <a:rPr lang="ja-JP" altLang="en-US" sz="500" b="0" i="0" u="none" strike="noStrike">
                          <a:solidFill>
                            <a:srgbClr val="000000"/>
                          </a:solidFill>
                          <a:effectLst/>
                          <a:latin typeface="ＭＳ ゴシック"/>
                        </a:rPr>
                        <a:t>氏名（日本名）</a:t>
                      </a:r>
                    </a:p>
                  </a:txBody>
                  <a:tcPr marL="6135" marR="6135" marT="6135"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700" b="0" i="0" u="none" strike="noStrike">
                          <a:solidFill>
                            <a:srgbClr val="000000"/>
                          </a:solidFill>
                          <a:effectLst/>
                          <a:latin typeface="ＭＳ Ｐゴシック"/>
                        </a:rPr>
                        <a:t>　</a:t>
                      </a:r>
                    </a:p>
                  </a:txBody>
                  <a:tcPr marL="6135" marR="6135" marT="613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700" b="0" i="0" u="none" strike="noStrike">
                          <a:solidFill>
                            <a:srgbClr val="000000"/>
                          </a:solidFill>
                          <a:effectLst/>
                          <a:latin typeface="ＭＳ Ｐゴシック"/>
                        </a:rPr>
                        <a:t>　</a:t>
                      </a:r>
                    </a:p>
                  </a:txBody>
                  <a:tcPr marL="6135" marR="6135" marT="613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700" b="0" i="0" u="none" strike="noStrike">
                          <a:solidFill>
                            <a:srgbClr val="000000"/>
                          </a:solidFill>
                          <a:effectLst/>
                          <a:latin typeface="ＭＳ Ｐゴシック"/>
                        </a:rPr>
                        <a:t>　</a:t>
                      </a:r>
                    </a:p>
                  </a:txBody>
                  <a:tcPr marL="6135" marR="6135" marT="613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700" b="0" i="0" u="none" strike="noStrike">
                          <a:solidFill>
                            <a:srgbClr val="000000"/>
                          </a:solidFill>
                          <a:effectLst/>
                          <a:latin typeface="ＭＳ Ｐゴシック"/>
                        </a:rPr>
                        <a:t>　</a:t>
                      </a:r>
                    </a:p>
                  </a:txBody>
                  <a:tcPr marL="6135" marR="6135" marT="613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700" b="0" i="0" u="none" strike="noStrike">
                          <a:solidFill>
                            <a:srgbClr val="000000"/>
                          </a:solidFill>
                          <a:effectLst/>
                          <a:latin typeface="ＭＳ Ｐゴシック"/>
                        </a:rPr>
                        <a:t>　</a:t>
                      </a:r>
                    </a:p>
                  </a:txBody>
                  <a:tcPr marL="6135" marR="6135" marT="613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700" b="0" i="0" u="none" strike="noStrike">
                          <a:solidFill>
                            <a:srgbClr val="000000"/>
                          </a:solidFill>
                          <a:effectLst/>
                          <a:latin typeface="ＭＳ Ｐゴシック"/>
                        </a:rPr>
                        <a:t>　</a:t>
                      </a:r>
                    </a:p>
                  </a:txBody>
                  <a:tcPr marL="6135" marR="6135" marT="613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700" b="0" i="0" u="none" strike="noStrike">
                          <a:solidFill>
                            <a:srgbClr val="000000"/>
                          </a:solidFill>
                          <a:effectLst/>
                          <a:latin typeface="ＭＳ Ｐゴシック"/>
                        </a:rPr>
                        <a:t>　</a:t>
                      </a:r>
                    </a:p>
                  </a:txBody>
                  <a:tcPr marL="6135" marR="6135" marT="613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700" b="0" i="0" u="none" strike="noStrike">
                          <a:solidFill>
                            <a:srgbClr val="000000"/>
                          </a:solidFill>
                          <a:effectLst/>
                          <a:latin typeface="ＭＳ Ｐゴシック"/>
                        </a:rPr>
                        <a:t>　</a:t>
                      </a:r>
                    </a:p>
                  </a:txBody>
                  <a:tcPr marL="6135" marR="6135" marT="613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700" b="0" i="0" u="none" strike="noStrike">
                          <a:solidFill>
                            <a:srgbClr val="000000"/>
                          </a:solidFill>
                          <a:effectLst/>
                          <a:latin typeface="ＭＳ Ｐゴシック"/>
                        </a:rPr>
                        <a:t>　</a:t>
                      </a:r>
                    </a:p>
                  </a:txBody>
                  <a:tcPr marL="6135" marR="6135" marT="613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2" gridSpan="2">
                  <a:txBody>
                    <a:bodyPr/>
                    <a:lstStyle/>
                    <a:p>
                      <a:pPr algn="ctr" fontAlgn="ctr"/>
                      <a:r>
                        <a:rPr lang="ja-JP" altLang="en-US" sz="600" b="0" i="0" u="none" strike="noStrike">
                          <a:solidFill>
                            <a:srgbClr val="000000"/>
                          </a:solidFill>
                          <a:effectLst/>
                          <a:latin typeface="ＭＳ Ｐゴシック"/>
                        </a:rPr>
                        <a:t>男・女</a:t>
                      </a:r>
                    </a:p>
                  </a:txBody>
                  <a:tcPr marL="6135" marR="6135" marT="6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a:txBody>
                    <a:bodyPr/>
                    <a:lstStyle/>
                    <a:p>
                      <a:pPr algn="l" fontAlgn="ctr"/>
                      <a:r>
                        <a:rPr lang="ja-JP" altLang="en-US" sz="500" b="0" i="0" u="none" strike="noStrike">
                          <a:solidFill>
                            <a:srgbClr val="000000"/>
                          </a:solidFill>
                          <a:effectLst/>
                          <a:latin typeface="ＭＳ Ｐゴシック"/>
                        </a:rPr>
                        <a:t>年令</a:t>
                      </a:r>
                    </a:p>
                  </a:txBody>
                  <a:tcPr marL="6135" marR="6135" marT="613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600" b="0" i="0" u="none" strike="noStrike">
                          <a:solidFill>
                            <a:srgbClr val="000000"/>
                          </a:solidFill>
                          <a:effectLst/>
                          <a:latin typeface="ＭＳ Ｐゴシック"/>
                        </a:rPr>
                        <a:t>　</a:t>
                      </a:r>
                    </a:p>
                  </a:txBody>
                  <a:tcPr marL="6135" marR="6135" marT="613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135" marR="6135" marT="613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135" marR="6135" marT="613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135" marR="6135" marT="613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135" marR="6135" marT="613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700" b="0" i="0" u="none" strike="noStrike">
                        <a:solidFill>
                          <a:srgbClr val="000000"/>
                        </a:solidFill>
                        <a:effectLst/>
                        <a:latin typeface="ＭＳ ゴシック"/>
                      </a:endParaRPr>
                    </a:p>
                  </a:txBody>
                  <a:tcPr marL="6135" marR="6135" marT="6135" marB="0" anchor="ctr">
                    <a:lnL w="6350" cap="flat" cmpd="sng" algn="ctr">
                      <a:solidFill>
                        <a:srgbClr val="000000"/>
                      </a:solidFill>
                      <a:prstDash val="solid"/>
                      <a:round/>
                      <a:headEnd type="none" w="med" len="med"/>
                      <a:tailEnd type="none" w="med" len="med"/>
                    </a:lnL>
                    <a:lnR>
                      <a:noFill/>
                    </a:lnR>
                    <a:lnT>
                      <a:noFill/>
                    </a:lnT>
                    <a:lnB>
                      <a:noFill/>
                    </a:lnB>
                  </a:tcPr>
                </a:tc>
              </a:tr>
              <a:tr h="260357">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700" b="0" i="0" u="none" strike="noStrike">
                          <a:solidFill>
                            <a:srgbClr val="000000"/>
                          </a:solidFill>
                          <a:effectLst/>
                          <a:latin typeface="ＭＳ Ｐゴシック"/>
                        </a:rPr>
                        <a:t>　</a:t>
                      </a:r>
                    </a:p>
                  </a:txBody>
                  <a:tcPr marL="6135" marR="6135" marT="613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135" marR="6135" marT="613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135" marR="6135" marT="613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135" marR="6135" marT="613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135" marR="6135" marT="613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135" marR="6135" marT="613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135" marR="6135" marT="613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135" marR="6135" marT="613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135" marR="6135" marT="613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135" marR="6135" marT="613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135" marR="6135" marT="613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135" marR="6135" marT="613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135" marR="6135" marT="613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2" vMerge="1">
                  <a:txBody>
                    <a:bodyPr/>
                    <a:lstStyle/>
                    <a:p>
                      <a:endParaRPr kumimoji="1" lang="ja-JP" altLang="en-US"/>
                    </a:p>
                  </a:txBody>
                  <a:tcPr/>
                </a:tc>
                <a:tc hMerge="1" vMerge="1">
                  <a:txBody>
                    <a:bodyPr/>
                    <a:lstStyle/>
                    <a:p>
                      <a:endParaRPr kumimoji="1" lang="ja-JP" altLang="en-US"/>
                    </a:p>
                  </a:txBody>
                  <a:tcPr/>
                </a:tc>
                <a:tc gridSpan="2">
                  <a:txBody>
                    <a:bodyPr/>
                    <a:lstStyle/>
                    <a:p>
                      <a:pPr algn="l" fontAlgn="ctr"/>
                      <a:r>
                        <a:rPr lang="ja-JP" altLang="en-US" sz="500" b="0" i="0" u="none" strike="noStrike">
                          <a:solidFill>
                            <a:srgbClr val="000000"/>
                          </a:solidFill>
                          <a:effectLst/>
                          <a:latin typeface="ＭＳ Ｐゴシック"/>
                        </a:rPr>
                        <a:t>学校名</a:t>
                      </a:r>
                    </a:p>
                  </a:txBody>
                  <a:tcPr marL="6135" marR="6135" marT="613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r>
                        <a:rPr lang="ja-JP" altLang="en-US" sz="700" b="0" i="0" u="none" strike="noStrike">
                          <a:solidFill>
                            <a:srgbClr val="000000"/>
                          </a:solidFill>
                          <a:effectLst/>
                          <a:latin typeface="ＭＳ Ｐゴシック"/>
                        </a:rPr>
                        <a:t>　</a:t>
                      </a:r>
                    </a:p>
                  </a:txBody>
                  <a:tcPr marL="6135" marR="6135" marT="613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135" marR="6135" marT="613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135" marR="6135" marT="613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135" marR="6135" marT="613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700" b="0" i="0" u="none" strike="noStrike">
                        <a:solidFill>
                          <a:srgbClr val="000000"/>
                        </a:solidFill>
                        <a:effectLst/>
                        <a:latin typeface="ＭＳ ゴシック"/>
                      </a:endParaRPr>
                    </a:p>
                  </a:txBody>
                  <a:tcPr marL="6135" marR="6135" marT="6135" marB="0" anchor="ctr">
                    <a:lnL w="6350" cap="flat" cmpd="sng" algn="ctr">
                      <a:solidFill>
                        <a:srgbClr val="000000"/>
                      </a:solidFill>
                      <a:prstDash val="solid"/>
                      <a:round/>
                      <a:headEnd type="none" w="med" len="med"/>
                      <a:tailEnd type="none" w="med" len="med"/>
                    </a:lnL>
                    <a:lnR>
                      <a:noFill/>
                    </a:lnR>
                    <a:lnT>
                      <a:noFill/>
                    </a:lnT>
                    <a:lnB>
                      <a:noFill/>
                    </a:lnB>
                  </a:tcPr>
                </a:tc>
              </a:tr>
              <a:tr h="260357">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t"/>
                      <a:r>
                        <a:rPr lang="ja-JP" altLang="en-US" sz="500" b="0" i="0" u="none" strike="noStrike">
                          <a:solidFill>
                            <a:srgbClr val="000000"/>
                          </a:solidFill>
                          <a:effectLst/>
                          <a:latin typeface="ＭＳ ゴシック"/>
                        </a:rPr>
                        <a:t>住所</a:t>
                      </a:r>
                    </a:p>
                  </a:txBody>
                  <a:tcPr marL="6135" marR="6135" marT="6135"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700" b="0" i="0" u="none" strike="noStrike">
                          <a:solidFill>
                            <a:srgbClr val="000000"/>
                          </a:solidFill>
                          <a:effectLst/>
                          <a:latin typeface="ＭＳ Ｐゴシック"/>
                        </a:rPr>
                        <a:t>　</a:t>
                      </a:r>
                    </a:p>
                  </a:txBody>
                  <a:tcPr marL="6135" marR="6135" marT="613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700" b="0" i="0" u="none" strike="noStrike">
                          <a:solidFill>
                            <a:srgbClr val="000000"/>
                          </a:solidFill>
                          <a:effectLst/>
                          <a:latin typeface="ＭＳ Ｐゴシック"/>
                        </a:rPr>
                        <a:t>　</a:t>
                      </a:r>
                    </a:p>
                  </a:txBody>
                  <a:tcPr marL="6135" marR="6135" marT="613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700" b="0" i="0" u="none" strike="noStrike">
                          <a:solidFill>
                            <a:srgbClr val="000000"/>
                          </a:solidFill>
                          <a:effectLst/>
                          <a:latin typeface="ＭＳ Ｐゴシック"/>
                        </a:rPr>
                        <a:t>　</a:t>
                      </a:r>
                    </a:p>
                  </a:txBody>
                  <a:tcPr marL="6135" marR="6135" marT="613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700" b="0" i="0" u="none" strike="noStrike">
                          <a:solidFill>
                            <a:srgbClr val="000000"/>
                          </a:solidFill>
                          <a:effectLst/>
                          <a:latin typeface="ＭＳ Ｐゴシック"/>
                        </a:rPr>
                        <a:t>　</a:t>
                      </a:r>
                    </a:p>
                  </a:txBody>
                  <a:tcPr marL="6135" marR="6135" marT="613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700" b="0" i="0" u="none" strike="noStrike">
                          <a:solidFill>
                            <a:srgbClr val="000000"/>
                          </a:solidFill>
                          <a:effectLst/>
                          <a:latin typeface="ＭＳ Ｐゴシック"/>
                        </a:rPr>
                        <a:t>　</a:t>
                      </a:r>
                    </a:p>
                  </a:txBody>
                  <a:tcPr marL="6135" marR="6135" marT="613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700" b="0" i="0" u="none" strike="noStrike">
                          <a:solidFill>
                            <a:srgbClr val="000000"/>
                          </a:solidFill>
                          <a:effectLst/>
                          <a:latin typeface="ＭＳ Ｐゴシック"/>
                        </a:rPr>
                        <a:t>　</a:t>
                      </a:r>
                    </a:p>
                  </a:txBody>
                  <a:tcPr marL="6135" marR="6135" marT="613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700" b="0" i="0" u="none" strike="noStrike">
                          <a:solidFill>
                            <a:srgbClr val="000000"/>
                          </a:solidFill>
                          <a:effectLst/>
                          <a:latin typeface="ＭＳ Ｐゴシック"/>
                        </a:rPr>
                        <a:t>　</a:t>
                      </a:r>
                    </a:p>
                  </a:txBody>
                  <a:tcPr marL="6135" marR="6135" marT="613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700" b="0" i="0" u="none" strike="noStrike">
                          <a:solidFill>
                            <a:srgbClr val="000000"/>
                          </a:solidFill>
                          <a:effectLst/>
                          <a:latin typeface="ＭＳ Ｐゴシック"/>
                        </a:rPr>
                        <a:t>　</a:t>
                      </a:r>
                    </a:p>
                  </a:txBody>
                  <a:tcPr marL="6135" marR="6135" marT="613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700" b="0" i="0" u="none" strike="noStrike">
                          <a:solidFill>
                            <a:srgbClr val="000000"/>
                          </a:solidFill>
                          <a:effectLst/>
                          <a:latin typeface="ＭＳ Ｐゴシック"/>
                        </a:rPr>
                        <a:t>　</a:t>
                      </a:r>
                    </a:p>
                  </a:txBody>
                  <a:tcPr marL="6135" marR="6135" marT="613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700" b="0" i="0" u="none" strike="noStrike">
                          <a:solidFill>
                            <a:srgbClr val="000000"/>
                          </a:solidFill>
                          <a:effectLst/>
                          <a:latin typeface="ＭＳ Ｐゴシック"/>
                        </a:rPr>
                        <a:t>　</a:t>
                      </a:r>
                    </a:p>
                  </a:txBody>
                  <a:tcPr marL="6135" marR="6135" marT="613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700" b="0" i="0" u="none" strike="noStrike">
                          <a:solidFill>
                            <a:srgbClr val="000000"/>
                          </a:solidFill>
                          <a:effectLst/>
                          <a:latin typeface="ＭＳ Ｐゴシック"/>
                        </a:rPr>
                        <a:t>　</a:t>
                      </a:r>
                    </a:p>
                  </a:txBody>
                  <a:tcPr marL="6135" marR="6135" marT="613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700" b="0" i="0" u="none" strike="noStrike">
                          <a:solidFill>
                            <a:srgbClr val="000000"/>
                          </a:solidFill>
                          <a:effectLst/>
                          <a:latin typeface="ＭＳ Ｐゴシック"/>
                        </a:rPr>
                        <a:t>　</a:t>
                      </a:r>
                    </a:p>
                  </a:txBody>
                  <a:tcPr marL="6135" marR="6135" marT="613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700" b="0" i="0" u="none" strike="noStrike">
                          <a:solidFill>
                            <a:srgbClr val="000000"/>
                          </a:solidFill>
                          <a:effectLst/>
                          <a:latin typeface="ＭＳ Ｐゴシック"/>
                        </a:rPr>
                        <a:t>　</a:t>
                      </a:r>
                    </a:p>
                  </a:txBody>
                  <a:tcPr marL="6135" marR="6135" marT="613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135" marR="6135" marT="613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135" marR="6135" marT="613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135" marR="6135" marT="613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135" marR="6135" marT="613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135" marR="6135" marT="613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135" marR="6135" marT="613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135" marR="6135" marT="613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700" b="0" i="0" u="none" strike="noStrike">
                        <a:solidFill>
                          <a:srgbClr val="000000"/>
                        </a:solidFill>
                        <a:effectLst/>
                        <a:latin typeface="ＭＳ ゴシック"/>
                      </a:endParaRPr>
                    </a:p>
                  </a:txBody>
                  <a:tcPr marL="6135" marR="6135" marT="6135" marB="0" anchor="ctr">
                    <a:lnL w="6350" cap="flat" cmpd="sng" algn="ctr">
                      <a:solidFill>
                        <a:srgbClr val="000000"/>
                      </a:solidFill>
                      <a:prstDash val="solid"/>
                      <a:round/>
                      <a:headEnd type="none" w="med" len="med"/>
                      <a:tailEnd type="none" w="med" len="med"/>
                    </a:lnL>
                    <a:lnR>
                      <a:noFill/>
                    </a:lnR>
                    <a:lnT>
                      <a:noFill/>
                    </a:lnT>
                    <a:lnB>
                      <a:noFill/>
                    </a:lnB>
                  </a:tcPr>
                </a:tc>
              </a:tr>
              <a:tr h="260357">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4">
                  <a:txBody>
                    <a:bodyPr/>
                    <a:lstStyle/>
                    <a:p>
                      <a:pPr algn="l" fontAlgn="t"/>
                      <a:r>
                        <a:rPr lang="zh-TW" altLang="en-US" sz="500" b="0" i="0" u="none" strike="noStrike">
                          <a:solidFill>
                            <a:srgbClr val="000000"/>
                          </a:solidFill>
                          <a:effectLst/>
                          <a:latin typeface="ＭＳ Ｐゴシック"/>
                        </a:rPr>
                        <a:t>（入院先）連絡場所</a:t>
                      </a:r>
                    </a:p>
                  </a:txBody>
                  <a:tcPr marL="6135" marR="6135" marT="6135" marB="0">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500" b="0" i="0" u="none" strike="noStrike">
                          <a:solidFill>
                            <a:srgbClr val="000000"/>
                          </a:solidFill>
                          <a:effectLst/>
                          <a:latin typeface="ＭＳ Ｐゴシック"/>
                        </a:rPr>
                        <a:t>　</a:t>
                      </a:r>
                    </a:p>
                  </a:txBody>
                  <a:tcPr marL="6135" marR="6135" marT="613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Ｐゴシック"/>
                        </a:rPr>
                        <a:t>　</a:t>
                      </a:r>
                    </a:p>
                  </a:txBody>
                  <a:tcPr marL="6135" marR="6135" marT="613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Ｐゴシック"/>
                        </a:rPr>
                        <a:t>　</a:t>
                      </a:r>
                    </a:p>
                  </a:txBody>
                  <a:tcPr marL="6135" marR="6135" marT="613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Ｐゴシック"/>
                        </a:rPr>
                        <a:t>　</a:t>
                      </a:r>
                    </a:p>
                  </a:txBody>
                  <a:tcPr marL="6135" marR="6135" marT="613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Ｐゴシック"/>
                        </a:rPr>
                        <a:t>　</a:t>
                      </a:r>
                    </a:p>
                  </a:txBody>
                  <a:tcPr marL="6135" marR="6135" marT="613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Ｐゴシック"/>
                        </a:rPr>
                        <a:t>　</a:t>
                      </a:r>
                    </a:p>
                  </a:txBody>
                  <a:tcPr marL="6135" marR="6135" marT="613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Ｐゴシック"/>
                        </a:rPr>
                        <a:t>　</a:t>
                      </a:r>
                    </a:p>
                  </a:txBody>
                  <a:tcPr marL="6135" marR="6135" marT="613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t"/>
                      <a:r>
                        <a:rPr lang="ja-JP" altLang="en-US" sz="500" b="0" i="0" u="none" strike="noStrike">
                          <a:solidFill>
                            <a:srgbClr val="000000"/>
                          </a:solidFill>
                          <a:effectLst/>
                          <a:latin typeface="ＭＳ Ｐゴシック"/>
                        </a:rPr>
                        <a:t>　</a:t>
                      </a:r>
                    </a:p>
                  </a:txBody>
                  <a:tcPr marL="6135" marR="6135" marT="6135"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135" marR="6135" marT="613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2">
                  <a:txBody>
                    <a:bodyPr/>
                    <a:lstStyle/>
                    <a:p>
                      <a:pPr algn="l" fontAlgn="t"/>
                      <a:r>
                        <a:rPr lang="ja-JP" altLang="en-US" sz="500" b="0" i="0" u="none" strike="noStrike">
                          <a:solidFill>
                            <a:srgbClr val="000000"/>
                          </a:solidFill>
                          <a:effectLst/>
                          <a:latin typeface="ＭＳ Ｐゴシック"/>
                        </a:rPr>
                        <a:t>連絡先</a:t>
                      </a:r>
                    </a:p>
                  </a:txBody>
                  <a:tcPr marL="6135" marR="6135" marT="6135"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r>
                        <a:rPr lang="ja-JP" altLang="en-US" sz="700" b="0" i="0" u="none" strike="noStrike">
                          <a:solidFill>
                            <a:srgbClr val="000000"/>
                          </a:solidFill>
                          <a:effectLst/>
                          <a:latin typeface="ＭＳ Ｐゴシック"/>
                        </a:rPr>
                        <a:t>　</a:t>
                      </a:r>
                    </a:p>
                  </a:txBody>
                  <a:tcPr marL="6135" marR="6135" marT="613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135" marR="6135" marT="613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135" marR="6135" marT="613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135" marR="6135" marT="613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135" marR="6135" marT="613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135" marR="6135" marT="613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700" b="0" i="0" u="none" strike="noStrike">
                        <a:solidFill>
                          <a:srgbClr val="000000"/>
                        </a:solidFill>
                        <a:effectLst/>
                        <a:latin typeface="ＭＳ ゴシック"/>
                      </a:endParaRPr>
                    </a:p>
                  </a:txBody>
                  <a:tcPr marL="6135" marR="6135" marT="6135" marB="0" anchor="ctr">
                    <a:lnL w="6350" cap="flat" cmpd="sng" algn="ctr">
                      <a:solidFill>
                        <a:srgbClr val="000000"/>
                      </a:solidFill>
                      <a:prstDash val="solid"/>
                      <a:round/>
                      <a:headEnd type="none" w="med" len="med"/>
                      <a:tailEnd type="none" w="med" len="med"/>
                    </a:lnL>
                    <a:lnR>
                      <a:noFill/>
                    </a:lnR>
                    <a:lnT>
                      <a:noFill/>
                    </a:lnT>
                    <a:lnB>
                      <a:noFill/>
                    </a:lnB>
                  </a:tcPr>
                </a:tc>
              </a:tr>
              <a:tr h="338464">
                <a:tc rowSpan="3" gridSpan="4">
                  <a:txBody>
                    <a:bodyPr/>
                    <a:lstStyle/>
                    <a:p>
                      <a:pPr algn="ctr" fontAlgn="ctr"/>
                      <a:r>
                        <a:rPr lang="ja-JP" altLang="en-US" sz="600" b="0" i="0" u="none" strike="noStrike">
                          <a:solidFill>
                            <a:srgbClr val="000000"/>
                          </a:solidFill>
                          <a:effectLst/>
                          <a:latin typeface="ＭＳ ゴシック"/>
                        </a:rPr>
                        <a:t>報告事案　　　　　の内容・原因　　</a:t>
                      </a:r>
                    </a:p>
                  </a:txBody>
                  <a:tcPr marL="6135" marR="6135" marT="6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gridSpan="9">
                  <a:txBody>
                    <a:bodyPr/>
                    <a:lstStyle/>
                    <a:p>
                      <a:pPr algn="l" fontAlgn="t"/>
                      <a:r>
                        <a:rPr lang="ja-JP" altLang="en-US" sz="500" b="0" i="0" u="none" strike="noStrike">
                          <a:solidFill>
                            <a:srgbClr val="000000"/>
                          </a:solidFill>
                          <a:effectLst/>
                          <a:latin typeface="ＭＳ ゴシック"/>
                        </a:rPr>
                        <a:t>何をしていてそうなったか・なぜそうなったか</a:t>
                      </a:r>
                    </a:p>
                  </a:txBody>
                  <a:tcPr marL="6135" marR="6135" marT="6135"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700" b="0" i="0" u="none" strike="noStrike">
                          <a:solidFill>
                            <a:srgbClr val="000000"/>
                          </a:solidFill>
                          <a:effectLst/>
                          <a:latin typeface="ＭＳ Ｐゴシック"/>
                        </a:rPr>
                        <a:t>　</a:t>
                      </a:r>
                    </a:p>
                  </a:txBody>
                  <a:tcPr marL="6135" marR="6135" marT="613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700" b="0" i="0" u="none" strike="noStrike">
                          <a:solidFill>
                            <a:srgbClr val="000000"/>
                          </a:solidFill>
                          <a:effectLst/>
                          <a:latin typeface="ＭＳ Ｐゴシック"/>
                        </a:rPr>
                        <a:t>　</a:t>
                      </a:r>
                    </a:p>
                  </a:txBody>
                  <a:tcPr marL="6135" marR="6135" marT="613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700" b="0" i="0" u="none" strike="noStrike">
                          <a:solidFill>
                            <a:srgbClr val="000000"/>
                          </a:solidFill>
                          <a:effectLst/>
                          <a:latin typeface="ＭＳ Ｐゴシック"/>
                        </a:rPr>
                        <a:t>　</a:t>
                      </a:r>
                    </a:p>
                  </a:txBody>
                  <a:tcPr marL="6135" marR="6135" marT="613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700" b="0" i="0" u="none" strike="noStrike">
                          <a:solidFill>
                            <a:srgbClr val="000000"/>
                          </a:solidFill>
                          <a:effectLst/>
                          <a:latin typeface="ＭＳ Ｐゴシック"/>
                        </a:rPr>
                        <a:t>　</a:t>
                      </a:r>
                    </a:p>
                  </a:txBody>
                  <a:tcPr marL="6135" marR="6135" marT="613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700" b="0" i="0" u="none" strike="noStrike">
                          <a:solidFill>
                            <a:srgbClr val="000000"/>
                          </a:solidFill>
                          <a:effectLst/>
                          <a:latin typeface="ＭＳ Ｐゴシック"/>
                        </a:rPr>
                        <a:t>　</a:t>
                      </a:r>
                    </a:p>
                  </a:txBody>
                  <a:tcPr marL="6135" marR="6135" marT="613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700" b="0" i="0" u="none" strike="noStrike">
                          <a:solidFill>
                            <a:srgbClr val="000000"/>
                          </a:solidFill>
                          <a:effectLst/>
                          <a:latin typeface="ＭＳ Ｐゴシック"/>
                        </a:rPr>
                        <a:t>　</a:t>
                      </a:r>
                    </a:p>
                  </a:txBody>
                  <a:tcPr marL="6135" marR="6135" marT="613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700" b="0" i="0" u="none" strike="noStrike">
                          <a:solidFill>
                            <a:srgbClr val="000000"/>
                          </a:solidFill>
                          <a:effectLst/>
                          <a:latin typeface="ＭＳ Ｐゴシック"/>
                        </a:rPr>
                        <a:t>　</a:t>
                      </a:r>
                    </a:p>
                  </a:txBody>
                  <a:tcPr marL="6135" marR="6135" marT="613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700" b="0" i="0" u="none" strike="noStrike">
                          <a:solidFill>
                            <a:srgbClr val="000000"/>
                          </a:solidFill>
                          <a:effectLst/>
                          <a:latin typeface="ＭＳ Ｐゴシック"/>
                        </a:rPr>
                        <a:t>　</a:t>
                      </a:r>
                    </a:p>
                  </a:txBody>
                  <a:tcPr marL="6135" marR="6135" marT="613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700" b="0" i="0" u="none" strike="noStrike">
                          <a:solidFill>
                            <a:srgbClr val="000000"/>
                          </a:solidFill>
                          <a:effectLst/>
                          <a:latin typeface="ＭＳ Ｐゴシック"/>
                        </a:rPr>
                        <a:t>　</a:t>
                      </a:r>
                    </a:p>
                  </a:txBody>
                  <a:tcPr marL="6135" marR="6135" marT="613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700" b="0" i="0" u="none" strike="noStrike">
                          <a:solidFill>
                            <a:srgbClr val="000000"/>
                          </a:solidFill>
                          <a:effectLst/>
                          <a:latin typeface="ＭＳ Ｐゴシック"/>
                        </a:rPr>
                        <a:t>　</a:t>
                      </a:r>
                    </a:p>
                  </a:txBody>
                  <a:tcPr marL="6135" marR="6135" marT="613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700" b="0" i="0" u="none" strike="noStrike">
                          <a:solidFill>
                            <a:srgbClr val="000000"/>
                          </a:solidFill>
                          <a:effectLst/>
                          <a:latin typeface="ＭＳ Ｐゴシック"/>
                        </a:rPr>
                        <a:t>　</a:t>
                      </a:r>
                    </a:p>
                  </a:txBody>
                  <a:tcPr marL="6135" marR="6135" marT="613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700" b="0" i="0" u="none" strike="noStrike">
                          <a:solidFill>
                            <a:srgbClr val="000000"/>
                          </a:solidFill>
                          <a:effectLst/>
                          <a:latin typeface="ＭＳ Ｐゴシック"/>
                        </a:rPr>
                        <a:t>　</a:t>
                      </a:r>
                    </a:p>
                  </a:txBody>
                  <a:tcPr marL="6135" marR="6135" marT="613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700" b="0" i="0" u="none" strike="noStrike">
                        <a:solidFill>
                          <a:srgbClr val="000000"/>
                        </a:solidFill>
                        <a:effectLst/>
                        <a:latin typeface="ＭＳ ゴシック"/>
                      </a:endParaRPr>
                    </a:p>
                  </a:txBody>
                  <a:tcPr marL="6135" marR="6135" marT="6135" marB="0" anchor="ctr">
                    <a:lnL w="6350" cap="flat" cmpd="sng" algn="ctr">
                      <a:solidFill>
                        <a:srgbClr val="000000"/>
                      </a:solidFill>
                      <a:prstDash val="solid"/>
                      <a:round/>
                      <a:headEnd type="none" w="med" len="med"/>
                      <a:tailEnd type="none" w="med" len="med"/>
                    </a:lnL>
                    <a:lnR>
                      <a:noFill/>
                    </a:lnR>
                    <a:lnT>
                      <a:noFill/>
                    </a:lnT>
                    <a:lnB>
                      <a:noFill/>
                    </a:lnB>
                  </a:tcPr>
                </a:tc>
              </a:tr>
              <a:tr h="338464">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t"/>
                      <a:r>
                        <a:rPr lang="ja-JP" altLang="en-US" sz="600" b="0" i="0" u="none" strike="noStrike">
                          <a:solidFill>
                            <a:srgbClr val="000000"/>
                          </a:solidFill>
                          <a:effectLst/>
                          <a:latin typeface="ＭＳ ゴシック"/>
                        </a:rPr>
                        <a:t>　</a:t>
                      </a:r>
                    </a:p>
                  </a:txBody>
                  <a:tcPr marL="6135" marR="6135" marT="6135"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700" b="0" i="0" u="none" strike="noStrike">
                        <a:solidFill>
                          <a:srgbClr val="000000"/>
                        </a:solidFill>
                        <a:effectLst/>
                        <a:latin typeface="ＭＳ Ｐゴシック"/>
                      </a:endParaRPr>
                    </a:p>
                  </a:txBody>
                  <a:tcPr marL="6135" marR="6135" marT="6135" marB="0" anchor="ctr">
                    <a:lnL>
                      <a:noFill/>
                    </a:lnL>
                    <a:lnR>
                      <a:noFill/>
                    </a:lnR>
                    <a:lnT>
                      <a:noFill/>
                    </a:lnT>
                    <a:lnB>
                      <a:noFill/>
                    </a:lnB>
                  </a:tcPr>
                </a:tc>
                <a:tc>
                  <a:txBody>
                    <a:bodyPr/>
                    <a:lstStyle/>
                    <a:p>
                      <a:pPr algn="l" fontAlgn="ctr"/>
                      <a:endParaRPr lang="ja-JP" altLang="en-US" sz="700" b="0" i="0" u="none" strike="noStrike">
                        <a:solidFill>
                          <a:srgbClr val="000000"/>
                        </a:solidFill>
                        <a:effectLst/>
                        <a:latin typeface="ＭＳ Ｐゴシック"/>
                      </a:endParaRPr>
                    </a:p>
                  </a:txBody>
                  <a:tcPr marL="6135" marR="6135" marT="6135" marB="0" anchor="ctr">
                    <a:lnL>
                      <a:noFill/>
                    </a:lnL>
                    <a:lnR>
                      <a:noFill/>
                    </a:lnR>
                    <a:lnT>
                      <a:noFill/>
                    </a:lnT>
                    <a:lnB>
                      <a:noFill/>
                    </a:lnB>
                  </a:tcPr>
                </a:tc>
                <a:tc>
                  <a:txBody>
                    <a:bodyPr/>
                    <a:lstStyle/>
                    <a:p>
                      <a:pPr algn="l" fontAlgn="ctr"/>
                      <a:endParaRPr lang="ja-JP" altLang="en-US" sz="700" b="0" i="0" u="none" strike="noStrike">
                        <a:solidFill>
                          <a:srgbClr val="000000"/>
                        </a:solidFill>
                        <a:effectLst/>
                        <a:latin typeface="ＭＳ Ｐゴシック"/>
                      </a:endParaRPr>
                    </a:p>
                  </a:txBody>
                  <a:tcPr marL="6135" marR="6135" marT="6135" marB="0" anchor="ctr">
                    <a:lnL>
                      <a:noFill/>
                    </a:lnL>
                    <a:lnR>
                      <a:noFill/>
                    </a:lnR>
                    <a:lnT>
                      <a:noFill/>
                    </a:lnT>
                    <a:lnB>
                      <a:noFill/>
                    </a:lnB>
                  </a:tcPr>
                </a:tc>
                <a:tc>
                  <a:txBody>
                    <a:bodyPr/>
                    <a:lstStyle/>
                    <a:p>
                      <a:pPr algn="l" fontAlgn="ctr"/>
                      <a:endParaRPr lang="ja-JP" altLang="en-US" sz="700" b="0" i="0" u="none" strike="noStrike">
                        <a:solidFill>
                          <a:srgbClr val="000000"/>
                        </a:solidFill>
                        <a:effectLst/>
                        <a:latin typeface="ＭＳ Ｐゴシック"/>
                      </a:endParaRPr>
                    </a:p>
                  </a:txBody>
                  <a:tcPr marL="6135" marR="6135" marT="6135" marB="0" anchor="ctr">
                    <a:lnL>
                      <a:noFill/>
                    </a:lnL>
                    <a:lnR>
                      <a:noFill/>
                    </a:lnR>
                    <a:lnT>
                      <a:noFill/>
                    </a:lnT>
                    <a:lnB>
                      <a:noFill/>
                    </a:lnB>
                  </a:tcPr>
                </a:tc>
                <a:tc>
                  <a:txBody>
                    <a:bodyPr/>
                    <a:lstStyle/>
                    <a:p>
                      <a:pPr algn="l" fontAlgn="ctr"/>
                      <a:endParaRPr lang="ja-JP" altLang="en-US" sz="700" b="0" i="0" u="none" strike="noStrike">
                        <a:solidFill>
                          <a:srgbClr val="000000"/>
                        </a:solidFill>
                        <a:effectLst/>
                        <a:latin typeface="ＭＳ Ｐゴシック"/>
                      </a:endParaRPr>
                    </a:p>
                  </a:txBody>
                  <a:tcPr marL="6135" marR="6135" marT="6135" marB="0" anchor="ctr">
                    <a:lnL>
                      <a:noFill/>
                    </a:lnL>
                    <a:lnR>
                      <a:noFill/>
                    </a:lnR>
                    <a:lnT>
                      <a:noFill/>
                    </a:lnT>
                    <a:lnB>
                      <a:noFill/>
                    </a:lnB>
                  </a:tcPr>
                </a:tc>
                <a:tc>
                  <a:txBody>
                    <a:bodyPr/>
                    <a:lstStyle/>
                    <a:p>
                      <a:pPr algn="l" fontAlgn="ctr"/>
                      <a:endParaRPr lang="ja-JP" altLang="en-US" sz="700" b="0" i="0" u="none" strike="noStrike">
                        <a:solidFill>
                          <a:srgbClr val="000000"/>
                        </a:solidFill>
                        <a:effectLst/>
                        <a:latin typeface="ＭＳ Ｐゴシック"/>
                      </a:endParaRPr>
                    </a:p>
                  </a:txBody>
                  <a:tcPr marL="6135" marR="6135" marT="6135" marB="0" anchor="ctr">
                    <a:lnL>
                      <a:noFill/>
                    </a:lnL>
                    <a:lnR>
                      <a:noFill/>
                    </a:lnR>
                    <a:lnT>
                      <a:noFill/>
                    </a:lnT>
                    <a:lnB>
                      <a:noFill/>
                    </a:lnB>
                  </a:tcPr>
                </a:tc>
                <a:tc>
                  <a:txBody>
                    <a:bodyPr/>
                    <a:lstStyle/>
                    <a:p>
                      <a:pPr algn="l" fontAlgn="ctr"/>
                      <a:endParaRPr lang="ja-JP" altLang="en-US" sz="700" b="0" i="0" u="none" strike="noStrike">
                        <a:solidFill>
                          <a:srgbClr val="000000"/>
                        </a:solidFill>
                        <a:effectLst/>
                        <a:latin typeface="ＭＳ Ｐゴシック"/>
                      </a:endParaRPr>
                    </a:p>
                  </a:txBody>
                  <a:tcPr marL="6135" marR="6135" marT="6135" marB="0" anchor="ctr">
                    <a:lnL>
                      <a:noFill/>
                    </a:lnL>
                    <a:lnR>
                      <a:noFill/>
                    </a:lnR>
                    <a:lnT>
                      <a:noFill/>
                    </a:lnT>
                    <a:lnB>
                      <a:noFill/>
                    </a:lnB>
                  </a:tcPr>
                </a:tc>
                <a:tc>
                  <a:txBody>
                    <a:bodyPr/>
                    <a:lstStyle/>
                    <a:p>
                      <a:pPr algn="l" fontAlgn="ctr"/>
                      <a:endParaRPr lang="ja-JP" altLang="en-US" sz="700" b="0" i="0" u="none" strike="noStrike">
                        <a:solidFill>
                          <a:srgbClr val="000000"/>
                        </a:solidFill>
                        <a:effectLst/>
                        <a:latin typeface="ＭＳ Ｐゴシック"/>
                      </a:endParaRPr>
                    </a:p>
                  </a:txBody>
                  <a:tcPr marL="6135" marR="6135" marT="6135" marB="0" anchor="ctr">
                    <a:lnL>
                      <a:noFill/>
                    </a:lnL>
                    <a:lnR>
                      <a:noFill/>
                    </a:lnR>
                    <a:lnT>
                      <a:noFill/>
                    </a:lnT>
                    <a:lnB>
                      <a:noFill/>
                    </a:lnB>
                  </a:tcPr>
                </a:tc>
                <a:tc>
                  <a:txBody>
                    <a:bodyPr/>
                    <a:lstStyle/>
                    <a:p>
                      <a:pPr algn="l" fontAlgn="ctr"/>
                      <a:endParaRPr lang="ja-JP" altLang="en-US" sz="700" b="0" i="0" u="none" strike="noStrike">
                        <a:solidFill>
                          <a:srgbClr val="000000"/>
                        </a:solidFill>
                        <a:effectLst/>
                        <a:latin typeface="ＭＳ Ｐゴシック"/>
                      </a:endParaRPr>
                    </a:p>
                  </a:txBody>
                  <a:tcPr marL="6135" marR="6135" marT="6135" marB="0" anchor="ctr">
                    <a:lnL>
                      <a:noFill/>
                    </a:lnL>
                    <a:lnR>
                      <a:noFill/>
                    </a:lnR>
                    <a:lnT>
                      <a:noFill/>
                    </a:lnT>
                    <a:lnB>
                      <a:noFill/>
                    </a:lnB>
                  </a:tcPr>
                </a:tc>
                <a:tc>
                  <a:txBody>
                    <a:bodyPr/>
                    <a:lstStyle/>
                    <a:p>
                      <a:pPr algn="l" fontAlgn="ctr"/>
                      <a:endParaRPr lang="ja-JP" altLang="en-US" sz="700" b="0" i="0" u="none" strike="noStrike">
                        <a:solidFill>
                          <a:srgbClr val="000000"/>
                        </a:solidFill>
                        <a:effectLst/>
                        <a:latin typeface="ＭＳ Ｐゴシック"/>
                      </a:endParaRPr>
                    </a:p>
                  </a:txBody>
                  <a:tcPr marL="6135" marR="6135" marT="6135" marB="0" anchor="ctr">
                    <a:lnL>
                      <a:noFill/>
                    </a:lnL>
                    <a:lnR>
                      <a:noFill/>
                    </a:lnR>
                    <a:lnT>
                      <a:noFill/>
                    </a:lnT>
                    <a:lnB>
                      <a:noFill/>
                    </a:lnB>
                  </a:tcPr>
                </a:tc>
                <a:tc>
                  <a:txBody>
                    <a:bodyPr/>
                    <a:lstStyle/>
                    <a:p>
                      <a:pPr algn="l" fontAlgn="ctr"/>
                      <a:endParaRPr lang="ja-JP" altLang="en-US" sz="700" b="0" i="0" u="none" strike="noStrike">
                        <a:solidFill>
                          <a:srgbClr val="000000"/>
                        </a:solidFill>
                        <a:effectLst/>
                        <a:latin typeface="ＭＳ Ｐゴシック"/>
                      </a:endParaRPr>
                    </a:p>
                  </a:txBody>
                  <a:tcPr marL="6135" marR="6135" marT="6135" marB="0" anchor="ctr">
                    <a:lnL>
                      <a:noFill/>
                    </a:lnL>
                    <a:lnR>
                      <a:noFill/>
                    </a:lnR>
                    <a:lnT>
                      <a:noFill/>
                    </a:lnT>
                    <a:lnB>
                      <a:noFill/>
                    </a:lnB>
                  </a:tcPr>
                </a:tc>
                <a:tc>
                  <a:txBody>
                    <a:bodyPr/>
                    <a:lstStyle/>
                    <a:p>
                      <a:pPr algn="l" fontAlgn="ctr"/>
                      <a:endParaRPr lang="ja-JP" altLang="en-US" sz="700" b="0" i="0" u="none" strike="noStrike">
                        <a:solidFill>
                          <a:srgbClr val="000000"/>
                        </a:solidFill>
                        <a:effectLst/>
                        <a:latin typeface="ＭＳ Ｐゴシック"/>
                      </a:endParaRPr>
                    </a:p>
                  </a:txBody>
                  <a:tcPr marL="6135" marR="6135" marT="6135" marB="0" anchor="ctr">
                    <a:lnL>
                      <a:noFill/>
                    </a:lnL>
                    <a:lnR>
                      <a:noFill/>
                    </a:lnR>
                    <a:lnT>
                      <a:noFill/>
                    </a:lnT>
                    <a:lnB>
                      <a:noFill/>
                    </a:lnB>
                  </a:tcPr>
                </a:tc>
                <a:tc>
                  <a:txBody>
                    <a:bodyPr/>
                    <a:lstStyle/>
                    <a:p>
                      <a:pPr algn="l" fontAlgn="ctr"/>
                      <a:endParaRPr lang="ja-JP" altLang="en-US" sz="700" b="0" i="0" u="none" strike="noStrike">
                        <a:solidFill>
                          <a:srgbClr val="000000"/>
                        </a:solidFill>
                        <a:effectLst/>
                        <a:latin typeface="ＭＳ Ｐゴシック"/>
                      </a:endParaRPr>
                    </a:p>
                  </a:txBody>
                  <a:tcPr marL="6135" marR="6135" marT="6135" marB="0" anchor="ctr">
                    <a:lnL>
                      <a:noFill/>
                    </a:lnL>
                    <a:lnR>
                      <a:noFill/>
                    </a:lnR>
                    <a:lnT>
                      <a:noFill/>
                    </a:lnT>
                    <a:lnB>
                      <a:noFill/>
                    </a:lnB>
                  </a:tcPr>
                </a:tc>
                <a:tc>
                  <a:txBody>
                    <a:bodyPr/>
                    <a:lstStyle/>
                    <a:p>
                      <a:pPr algn="l" fontAlgn="ctr"/>
                      <a:endParaRPr lang="ja-JP" altLang="en-US" sz="700" b="0" i="0" u="none" strike="noStrike">
                        <a:solidFill>
                          <a:srgbClr val="000000"/>
                        </a:solidFill>
                        <a:effectLst/>
                        <a:latin typeface="ＭＳ Ｐゴシック"/>
                      </a:endParaRPr>
                    </a:p>
                  </a:txBody>
                  <a:tcPr marL="6135" marR="6135" marT="6135" marB="0" anchor="ctr">
                    <a:lnL>
                      <a:noFill/>
                    </a:lnL>
                    <a:lnR>
                      <a:noFill/>
                    </a:lnR>
                    <a:lnT>
                      <a:noFill/>
                    </a:lnT>
                    <a:lnB>
                      <a:noFill/>
                    </a:lnB>
                  </a:tcPr>
                </a:tc>
                <a:tc>
                  <a:txBody>
                    <a:bodyPr/>
                    <a:lstStyle/>
                    <a:p>
                      <a:pPr algn="l" fontAlgn="ctr"/>
                      <a:endParaRPr lang="ja-JP" altLang="en-US" sz="700" b="0" i="0" u="none" strike="noStrike">
                        <a:solidFill>
                          <a:srgbClr val="000000"/>
                        </a:solidFill>
                        <a:effectLst/>
                        <a:latin typeface="ＭＳ Ｐゴシック"/>
                      </a:endParaRPr>
                    </a:p>
                  </a:txBody>
                  <a:tcPr marL="6135" marR="6135" marT="6135" marB="0" anchor="ctr">
                    <a:lnL>
                      <a:noFill/>
                    </a:lnL>
                    <a:lnR>
                      <a:noFill/>
                    </a:lnR>
                    <a:lnT>
                      <a:noFill/>
                    </a:lnT>
                    <a:lnB>
                      <a:noFill/>
                    </a:lnB>
                  </a:tcPr>
                </a:tc>
                <a:tc>
                  <a:txBody>
                    <a:bodyPr/>
                    <a:lstStyle/>
                    <a:p>
                      <a:pPr algn="l" fontAlgn="ctr"/>
                      <a:endParaRPr lang="ja-JP" altLang="en-US" sz="700" b="0" i="0" u="none" strike="noStrike">
                        <a:solidFill>
                          <a:srgbClr val="000000"/>
                        </a:solidFill>
                        <a:effectLst/>
                        <a:latin typeface="ＭＳ Ｐゴシック"/>
                      </a:endParaRPr>
                    </a:p>
                  </a:txBody>
                  <a:tcPr marL="6135" marR="6135" marT="6135" marB="0" anchor="ctr">
                    <a:lnL>
                      <a:noFill/>
                    </a:lnL>
                    <a:lnR>
                      <a:noFill/>
                    </a:lnR>
                    <a:lnT>
                      <a:noFill/>
                    </a:lnT>
                    <a:lnB>
                      <a:noFill/>
                    </a:lnB>
                  </a:tcPr>
                </a:tc>
                <a:tc>
                  <a:txBody>
                    <a:bodyPr/>
                    <a:lstStyle/>
                    <a:p>
                      <a:pPr algn="l" fontAlgn="ctr"/>
                      <a:endParaRPr lang="ja-JP" altLang="en-US" sz="700" b="0" i="0" u="none" strike="noStrike">
                        <a:solidFill>
                          <a:srgbClr val="000000"/>
                        </a:solidFill>
                        <a:effectLst/>
                        <a:latin typeface="ＭＳ Ｐゴシック"/>
                      </a:endParaRPr>
                    </a:p>
                  </a:txBody>
                  <a:tcPr marL="6135" marR="6135" marT="6135" marB="0" anchor="ctr">
                    <a:lnL>
                      <a:noFill/>
                    </a:lnL>
                    <a:lnR>
                      <a:noFill/>
                    </a:lnR>
                    <a:lnT>
                      <a:noFill/>
                    </a:lnT>
                    <a:lnB>
                      <a:noFill/>
                    </a:lnB>
                  </a:tcPr>
                </a:tc>
                <a:tc>
                  <a:txBody>
                    <a:bodyPr/>
                    <a:lstStyle/>
                    <a:p>
                      <a:pPr algn="l" fontAlgn="ctr"/>
                      <a:endParaRPr lang="ja-JP" altLang="en-US" sz="700" b="0" i="0" u="none" strike="noStrike">
                        <a:solidFill>
                          <a:srgbClr val="000000"/>
                        </a:solidFill>
                        <a:effectLst/>
                        <a:latin typeface="ＭＳ Ｐゴシック"/>
                      </a:endParaRPr>
                    </a:p>
                  </a:txBody>
                  <a:tcPr marL="6135" marR="6135" marT="6135" marB="0" anchor="ctr">
                    <a:lnL>
                      <a:noFill/>
                    </a:lnL>
                    <a:lnR>
                      <a:noFill/>
                    </a:lnR>
                    <a:lnT>
                      <a:noFill/>
                    </a:lnT>
                    <a:lnB>
                      <a:noFill/>
                    </a:lnB>
                  </a:tcPr>
                </a:tc>
                <a:tc>
                  <a:txBody>
                    <a:bodyPr/>
                    <a:lstStyle/>
                    <a:p>
                      <a:pPr algn="l" fontAlgn="ctr"/>
                      <a:endParaRPr lang="ja-JP" altLang="en-US" sz="700" b="0" i="0" u="none" strike="noStrike">
                        <a:solidFill>
                          <a:srgbClr val="000000"/>
                        </a:solidFill>
                        <a:effectLst/>
                        <a:latin typeface="ＭＳ Ｐゴシック"/>
                      </a:endParaRPr>
                    </a:p>
                  </a:txBody>
                  <a:tcPr marL="6135" marR="6135" marT="6135" marB="0" anchor="ctr">
                    <a:lnL>
                      <a:noFill/>
                    </a:lnL>
                    <a:lnR>
                      <a:noFill/>
                    </a:lnR>
                    <a:lnT>
                      <a:noFill/>
                    </a:lnT>
                    <a:lnB>
                      <a:noFill/>
                    </a:lnB>
                  </a:tcPr>
                </a:tc>
                <a:tc>
                  <a:txBody>
                    <a:bodyPr/>
                    <a:lstStyle/>
                    <a:p>
                      <a:pPr algn="l" fontAlgn="ctr"/>
                      <a:r>
                        <a:rPr lang="ja-JP" altLang="en-US" sz="700" b="0" i="0" u="none" strike="noStrike">
                          <a:solidFill>
                            <a:srgbClr val="000000"/>
                          </a:solidFill>
                          <a:effectLst/>
                          <a:latin typeface="ＭＳ Ｐゴシック"/>
                        </a:rPr>
                        <a:t>　</a:t>
                      </a:r>
                    </a:p>
                  </a:txBody>
                  <a:tcPr marL="6135" marR="6135" marT="613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700" b="0" i="0" u="none" strike="noStrike">
                        <a:solidFill>
                          <a:srgbClr val="000000"/>
                        </a:solidFill>
                        <a:effectLst/>
                        <a:latin typeface="ＭＳ ゴシック"/>
                      </a:endParaRPr>
                    </a:p>
                  </a:txBody>
                  <a:tcPr marL="6135" marR="6135" marT="6135" marB="0" anchor="ctr">
                    <a:lnL w="6350" cap="flat" cmpd="sng" algn="ctr">
                      <a:solidFill>
                        <a:srgbClr val="000000"/>
                      </a:solidFill>
                      <a:prstDash val="solid"/>
                      <a:round/>
                      <a:headEnd type="none" w="med" len="med"/>
                      <a:tailEnd type="none" w="med" len="med"/>
                    </a:lnL>
                    <a:lnR>
                      <a:noFill/>
                    </a:lnR>
                    <a:lnT>
                      <a:noFill/>
                    </a:lnT>
                    <a:lnB>
                      <a:noFill/>
                    </a:lnB>
                  </a:tcPr>
                </a:tc>
              </a:tr>
              <a:tr h="338464">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17">
                  <a:txBody>
                    <a:bodyPr/>
                    <a:lstStyle/>
                    <a:p>
                      <a:pPr algn="l" fontAlgn="t"/>
                      <a:r>
                        <a:rPr lang="ja-JP" altLang="en-US" sz="500" b="0" i="0" u="none" strike="noStrike">
                          <a:solidFill>
                            <a:srgbClr val="000000"/>
                          </a:solidFill>
                          <a:effectLst/>
                          <a:latin typeface="ＭＳ Ｐゴシック"/>
                        </a:rPr>
                        <a:t>加害者がいればその状況報告　　　　　　　　　　　　　　　　　　　　　　　　　　　　　　　　　　　　　　　　　　　　　　　　　被害者との関係</a:t>
                      </a:r>
                    </a:p>
                  </a:txBody>
                  <a:tcPr marL="6135" marR="6135" marT="6135" marB="0">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BD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700" b="0" i="0" u="none" strike="noStrike">
                          <a:solidFill>
                            <a:srgbClr val="000000"/>
                          </a:solidFill>
                          <a:effectLst/>
                          <a:latin typeface="ＭＳ Ｐゴシック"/>
                        </a:rPr>
                        <a:t>　</a:t>
                      </a:r>
                    </a:p>
                  </a:txBody>
                  <a:tcPr marL="6135" marR="6135" marT="6135" marB="0" anchor="ctr">
                    <a:lnL>
                      <a:noFill/>
                    </a:lnL>
                    <a:lnR>
                      <a:noFill/>
                    </a:lnR>
                    <a:lnT>
                      <a:noFill/>
                    </a:lnT>
                    <a:lnB w="6350" cap="flat" cmpd="sng" algn="ctr">
                      <a:solidFill>
                        <a:srgbClr val="000000"/>
                      </a:solidFill>
                      <a:prstDash val="solid"/>
                      <a:round/>
                      <a:headEnd type="none" w="med" len="med"/>
                      <a:tailEnd type="none" w="med" len="med"/>
                    </a:lnB>
                    <a:solidFill>
                      <a:srgbClr val="BDFFFF"/>
                    </a:solidFill>
                  </a:tcPr>
                </a:tc>
                <a:tc>
                  <a:txBody>
                    <a:bodyPr/>
                    <a:lstStyle/>
                    <a:p>
                      <a:pPr algn="l" fontAlgn="ctr"/>
                      <a:r>
                        <a:rPr lang="ja-JP" altLang="en-US" sz="700" b="0" i="0" u="none" strike="noStrike">
                          <a:solidFill>
                            <a:srgbClr val="000000"/>
                          </a:solidFill>
                          <a:effectLst/>
                          <a:latin typeface="ＭＳ Ｐゴシック"/>
                        </a:rPr>
                        <a:t>　</a:t>
                      </a:r>
                    </a:p>
                  </a:txBody>
                  <a:tcPr marL="6135" marR="6135" marT="6135" marB="0" anchor="ctr">
                    <a:lnL>
                      <a:noFill/>
                    </a:lnL>
                    <a:lnR>
                      <a:noFill/>
                    </a:lnR>
                    <a:lnT>
                      <a:noFill/>
                    </a:lnT>
                    <a:lnB w="6350" cap="flat" cmpd="sng" algn="ctr">
                      <a:solidFill>
                        <a:srgbClr val="000000"/>
                      </a:solidFill>
                      <a:prstDash val="solid"/>
                      <a:round/>
                      <a:headEnd type="none" w="med" len="med"/>
                      <a:tailEnd type="none" w="med" len="med"/>
                    </a:lnB>
                    <a:solidFill>
                      <a:srgbClr val="BDFFFF"/>
                    </a:solidFill>
                  </a:tcPr>
                </a:tc>
                <a:tc>
                  <a:txBody>
                    <a:bodyPr/>
                    <a:lstStyle/>
                    <a:p>
                      <a:pPr algn="l" fontAlgn="ctr"/>
                      <a:r>
                        <a:rPr lang="ja-JP" altLang="en-US" sz="700" b="0" i="0" u="none" strike="noStrike">
                          <a:solidFill>
                            <a:srgbClr val="000000"/>
                          </a:solidFill>
                          <a:effectLst/>
                          <a:latin typeface="ＭＳ Ｐゴシック"/>
                        </a:rPr>
                        <a:t>　</a:t>
                      </a:r>
                    </a:p>
                  </a:txBody>
                  <a:tcPr marL="6135" marR="6135" marT="6135" marB="0" anchor="ctr">
                    <a:lnL>
                      <a:noFill/>
                    </a:lnL>
                    <a:lnR>
                      <a:noFill/>
                    </a:lnR>
                    <a:lnT>
                      <a:noFill/>
                    </a:lnT>
                    <a:lnB w="6350" cap="flat" cmpd="sng" algn="ctr">
                      <a:solidFill>
                        <a:srgbClr val="000000"/>
                      </a:solidFill>
                      <a:prstDash val="solid"/>
                      <a:round/>
                      <a:headEnd type="none" w="med" len="med"/>
                      <a:tailEnd type="none" w="med" len="med"/>
                    </a:lnB>
                    <a:solidFill>
                      <a:srgbClr val="BDFFFF"/>
                    </a:solidFill>
                  </a:tcPr>
                </a:tc>
                <a:tc>
                  <a:txBody>
                    <a:bodyPr/>
                    <a:lstStyle/>
                    <a:p>
                      <a:pPr algn="l" fontAlgn="ctr"/>
                      <a:r>
                        <a:rPr lang="ja-JP" altLang="en-US" sz="700" b="0" i="0" u="none" strike="noStrike">
                          <a:solidFill>
                            <a:srgbClr val="000000"/>
                          </a:solidFill>
                          <a:effectLst/>
                          <a:latin typeface="ＭＳ Ｐゴシック"/>
                        </a:rPr>
                        <a:t>　</a:t>
                      </a:r>
                    </a:p>
                  </a:txBody>
                  <a:tcPr marL="6135" marR="6135" marT="613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DFFFF"/>
                    </a:solidFill>
                  </a:tcPr>
                </a:tc>
                <a:tc>
                  <a:txBody>
                    <a:bodyPr/>
                    <a:lstStyle/>
                    <a:p>
                      <a:pPr algn="l" fontAlgn="ctr"/>
                      <a:endParaRPr lang="ja-JP" altLang="en-US" sz="700" b="0" i="0" u="none" strike="noStrike">
                        <a:solidFill>
                          <a:srgbClr val="000000"/>
                        </a:solidFill>
                        <a:effectLst/>
                        <a:latin typeface="ＭＳ ゴシック"/>
                      </a:endParaRPr>
                    </a:p>
                  </a:txBody>
                  <a:tcPr marL="6135" marR="6135" marT="6135" marB="0" anchor="ctr">
                    <a:lnL w="6350" cap="flat" cmpd="sng" algn="ctr">
                      <a:solidFill>
                        <a:srgbClr val="000000"/>
                      </a:solidFill>
                      <a:prstDash val="solid"/>
                      <a:round/>
                      <a:headEnd type="none" w="med" len="med"/>
                      <a:tailEnd type="none" w="med" len="med"/>
                    </a:lnL>
                    <a:lnR>
                      <a:noFill/>
                    </a:lnR>
                    <a:lnT>
                      <a:noFill/>
                    </a:lnT>
                    <a:lnB>
                      <a:noFill/>
                    </a:lnB>
                  </a:tcPr>
                </a:tc>
              </a:tr>
              <a:tr h="309535">
                <a:tc rowSpan="3" gridSpan="4">
                  <a:txBody>
                    <a:bodyPr/>
                    <a:lstStyle/>
                    <a:p>
                      <a:pPr algn="ctr" fontAlgn="ctr"/>
                      <a:r>
                        <a:rPr lang="ja-JP" altLang="en-US" sz="600" b="0" i="0" u="none" strike="noStrike">
                          <a:solidFill>
                            <a:srgbClr val="000000"/>
                          </a:solidFill>
                          <a:effectLst/>
                          <a:latin typeface="ＭＳ ゴシック"/>
                        </a:rPr>
                        <a:t>被害の　　　　　現状</a:t>
                      </a:r>
                    </a:p>
                  </a:txBody>
                  <a:tcPr marL="6135" marR="6135" marT="6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gridSpan="5">
                  <a:txBody>
                    <a:bodyPr/>
                    <a:lstStyle/>
                    <a:p>
                      <a:pPr algn="ctr" fontAlgn="ctr"/>
                      <a:r>
                        <a:rPr lang="ja-JP" altLang="en-US" sz="500" b="0" i="0" u="none" strike="noStrike">
                          <a:solidFill>
                            <a:srgbClr val="000000"/>
                          </a:solidFill>
                          <a:effectLst/>
                          <a:latin typeface="ＭＳ ゴシック"/>
                        </a:rPr>
                        <a:t>加害者に刑事的な措置は必要か</a:t>
                      </a:r>
                      <a:r>
                        <a:rPr lang="en-US" altLang="ja-JP" sz="500" b="0" i="0" u="none" strike="noStrike">
                          <a:solidFill>
                            <a:srgbClr val="000000"/>
                          </a:solidFill>
                          <a:effectLst/>
                          <a:latin typeface="ＭＳ ゴシック"/>
                        </a:rPr>
                        <a:t>YES</a:t>
                      </a:r>
                    </a:p>
                  </a:txBody>
                  <a:tcPr marL="6135" marR="6135" marT="613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900" b="0" i="0" u="none" strike="noStrike">
                          <a:solidFill>
                            <a:srgbClr val="000000"/>
                          </a:solidFill>
                          <a:effectLst/>
                          <a:latin typeface="ＭＳ ゴシック"/>
                        </a:rPr>
                        <a:t>□</a:t>
                      </a:r>
                    </a:p>
                  </a:txBody>
                  <a:tcPr marL="6135" marR="6135" marT="613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t"/>
                      <a:r>
                        <a:rPr lang="ja-JP" altLang="en-US" sz="500" b="0" i="0" u="none" strike="noStrike">
                          <a:solidFill>
                            <a:srgbClr val="000000"/>
                          </a:solidFill>
                          <a:effectLst/>
                          <a:latin typeface="ＭＳ Ｐゴシック"/>
                        </a:rPr>
                        <a:t>被害者の今の状況と被害程度</a:t>
                      </a:r>
                    </a:p>
                  </a:txBody>
                  <a:tcPr marL="6135" marR="6135" marT="6135"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700" b="0" i="0" u="none" strike="noStrike">
                          <a:solidFill>
                            <a:srgbClr val="000000"/>
                          </a:solidFill>
                          <a:effectLst/>
                          <a:latin typeface="ＭＳ Ｐゴシック"/>
                        </a:rPr>
                        <a:t>　</a:t>
                      </a:r>
                    </a:p>
                  </a:txBody>
                  <a:tcPr marL="6135" marR="6135" marT="613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700" b="0" i="0" u="none" strike="noStrike">
                          <a:solidFill>
                            <a:srgbClr val="000000"/>
                          </a:solidFill>
                          <a:effectLst/>
                          <a:latin typeface="ＭＳ Ｐゴシック"/>
                        </a:rPr>
                        <a:t>　</a:t>
                      </a:r>
                    </a:p>
                  </a:txBody>
                  <a:tcPr marL="6135" marR="6135" marT="613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700" b="0" i="0" u="none" strike="noStrike">
                          <a:solidFill>
                            <a:srgbClr val="000000"/>
                          </a:solidFill>
                          <a:effectLst/>
                          <a:latin typeface="ＭＳ Ｐゴシック"/>
                        </a:rPr>
                        <a:t>　</a:t>
                      </a:r>
                    </a:p>
                  </a:txBody>
                  <a:tcPr marL="6135" marR="6135" marT="613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700" b="0" i="0" u="none" strike="noStrike">
                          <a:solidFill>
                            <a:srgbClr val="000000"/>
                          </a:solidFill>
                          <a:effectLst/>
                          <a:latin typeface="ＭＳ Ｐゴシック"/>
                        </a:rPr>
                        <a:t>　</a:t>
                      </a:r>
                    </a:p>
                  </a:txBody>
                  <a:tcPr marL="6135" marR="6135" marT="613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700" b="0" i="0" u="none" strike="noStrike">
                          <a:solidFill>
                            <a:srgbClr val="000000"/>
                          </a:solidFill>
                          <a:effectLst/>
                          <a:latin typeface="ＭＳ Ｐゴシック"/>
                        </a:rPr>
                        <a:t>　</a:t>
                      </a:r>
                    </a:p>
                  </a:txBody>
                  <a:tcPr marL="6135" marR="6135" marT="613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700" b="0" i="0" u="none" strike="noStrike">
                          <a:solidFill>
                            <a:srgbClr val="000000"/>
                          </a:solidFill>
                          <a:effectLst/>
                          <a:latin typeface="ＭＳ Ｐゴシック"/>
                        </a:rPr>
                        <a:t>　</a:t>
                      </a:r>
                    </a:p>
                  </a:txBody>
                  <a:tcPr marL="6135" marR="6135" marT="613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700" b="0" i="0" u="none" strike="noStrike">
                          <a:solidFill>
                            <a:srgbClr val="000000"/>
                          </a:solidFill>
                          <a:effectLst/>
                          <a:latin typeface="ＭＳ Ｐゴシック"/>
                        </a:rPr>
                        <a:t>　</a:t>
                      </a:r>
                    </a:p>
                  </a:txBody>
                  <a:tcPr marL="6135" marR="6135" marT="613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700" b="0" i="0" u="none" strike="noStrike">
                          <a:solidFill>
                            <a:srgbClr val="000000"/>
                          </a:solidFill>
                          <a:effectLst/>
                          <a:latin typeface="ＭＳ Ｐゴシック"/>
                        </a:rPr>
                        <a:t>　</a:t>
                      </a:r>
                    </a:p>
                  </a:txBody>
                  <a:tcPr marL="6135" marR="6135" marT="613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700" b="0" i="0" u="none" strike="noStrike">
                          <a:solidFill>
                            <a:srgbClr val="000000"/>
                          </a:solidFill>
                          <a:effectLst/>
                          <a:latin typeface="ＭＳ Ｐゴシック"/>
                        </a:rPr>
                        <a:t>　</a:t>
                      </a:r>
                    </a:p>
                  </a:txBody>
                  <a:tcPr marL="6135" marR="6135" marT="613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700" b="0" i="0" u="none" strike="noStrike">
                          <a:solidFill>
                            <a:srgbClr val="000000"/>
                          </a:solidFill>
                          <a:effectLst/>
                          <a:latin typeface="ＭＳ Ｐゴシック"/>
                        </a:rPr>
                        <a:t>　</a:t>
                      </a:r>
                    </a:p>
                  </a:txBody>
                  <a:tcPr marL="6135" marR="6135" marT="613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700" b="0" i="0" u="none" strike="noStrike">
                        <a:solidFill>
                          <a:srgbClr val="000000"/>
                        </a:solidFill>
                        <a:effectLst/>
                        <a:latin typeface="ＭＳ ゴシック"/>
                      </a:endParaRPr>
                    </a:p>
                  </a:txBody>
                  <a:tcPr marL="6135" marR="6135" marT="6135" marB="0" anchor="ctr">
                    <a:lnL w="6350" cap="flat" cmpd="sng" algn="ctr">
                      <a:solidFill>
                        <a:srgbClr val="000000"/>
                      </a:solidFill>
                      <a:prstDash val="solid"/>
                      <a:round/>
                      <a:headEnd type="none" w="med" len="med"/>
                      <a:tailEnd type="none" w="med" len="med"/>
                    </a:lnL>
                    <a:lnR>
                      <a:noFill/>
                    </a:lnR>
                    <a:lnT>
                      <a:noFill/>
                    </a:lnT>
                    <a:lnB>
                      <a:noFill/>
                    </a:lnB>
                  </a:tcPr>
                </a:tc>
              </a:tr>
              <a:tr h="309535">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5">
                  <a:txBody>
                    <a:bodyPr/>
                    <a:lstStyle/>
                    <a:p>
                      <a:pPr algn="ctr" fontAlgn="ctr"/>
                      <a:r>
                        <a:rPr lang="ja-JP" altLang="en-US" sz="500" b="0" i="0" u="none" strike="noStrike">
                          <a:solidFill>
                            <a:srgbClr val="000000"/>
                          </a:solidFill>
                          <a:effectLst/>
                          <a:latin typeface="ＭＳ ゴシック"/>
                        </a:rPr>
                        <a:t>司法機関に刑事的な　　　連絡はしたか</a:t>
                      </a:r>
                      <a:r>
                        <a:rPr lang="en-US" altLang="ja-JP" sz="500" b="0" i="0" u="none" strike="noStrike">
                          <a:solidFill>
                            <a:srgbClr val="000000"/>
                          </a:solidFill>
                          <a:effectLst/>
                          <a:latin typeface="ＭＳ ゴシック"/>
                        </a:rPr>
                        <a:t>YES</a:t>
                      </a:r>
                    </a:p>
                  </a:txBody>
                  <a:tcPr marL="6135" marR="6135" marT="613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900" b="0" i="0" u="none" strike="noStrike">
                          <a:solidFill>
                            <a:srgbClr val="000000"/>
                          </a:solidFill>
                          <a:effectLst/>
                          <a:latin typeface="ＭＳ Ｐゴシック"/>
                        </a:rPr>
                        <a:t>□</a:t>
                      </a:r>
                    </a:p>
                  </a:txBody>
                  <a:tcPr marL="6135" marR="6135" marT="613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700" b="0" i="0" u="none" strike="noStrike">
                        <a:solidFill>
                          <a:srgbClr val="000000"/>
                        </a:solidFill>
                        <a:effectLst/>
                        <a:latin typeface="ＭＳ Ｐゴシック"/>
                      </a:endParaRPr>
                    </a:p>
                  </a:txBody>
                  <a:tcPr marL="6135" marR="6135" marT="613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700" b="0" i="0" u="none" strike="noStrike">
                        <a:solidFill>
                          <a:srgbClr val="000000"/>
                        </a:solidFill>
                        <a:effectLst/>
                        <a:latin typeface="ＭＳ Ｐゴシック"/>
                      </a:endParaRPr>
                    </a:p>
                  </a:txBody>
                  <a:tcPr marL="6135" marR="6135" marT="6135" marB="0" anchor="ctr">
                    <a:lnL>
                      <a:noFill/>
                    </a:lnL>
                    <a:lnR>
                      <a:noFill/>
                    </a:lnR>
                    <a:lnT>
                      <a:noFill/>
                    </a:lnT>
                    <a:lnB>
                      <a:noFill/>
                    </a:lnB>
                  </a:tcPr>
                </a:tc>
                <a:tc>
                  <a:txBody>
                    <a:bodyPr/>
                    <a:lstStyle/>
                    <a:p>
                      <a:pPr algn="l" fontAlgn="ctr"/>
                      <a:endParaRPr lang="ja-JP" altLang="en-US" sz="700" b="0" i="0" u="none" strike="noStrike">
                        <a:solidFill>
                          <a:srgbClr val="000000"/>
                        </a:solidFill>
                        <a:effectLst/>
                        <a:latin typeface="ＭＳ Ｐゴシック"/>
                      </a:endParaRPr>
                    </a:p>
                  </a:txBody>
                  <a:tcPr marL="6135" marR="6135" marT="6135" marB="0" anchor="ctr">
                    <a:lnL>
                      <a:noFill/>
                    </a:lnL>
                    <a:lnR>
                      <a:noFill/>
                    </a:lnR>
                    <a:lnT>
                      <a:noFill/>
                    </a:lnT>
                    <a:lnB>
                      <a:noFill/>
                    </a:lnB>
                  </a:tcPr>
                </a:tc>
                <a:tc>
                  <a:txBody>
                    <a:bodyPr/>
                    <a:lstStyle/>
                    <a:p>
                      <a:pPr algn="l" fontAlgn="ctr"/>
                      <a:endParaRPr lang="ja-JP" altLang="en-US" sz="700" b="0" i="0" u="none" strike="noStrike">
                        <a:solidFill>
                          <a:srgbClr val="000000"/>
                        </a:solidFill>
                        <a:effectLst/>
                        <a:latin typeface="ＭＳ Ｐゴシック"/>
                      </a:endParaRPr>
                    </a:p>
                  </a:txBody>
                  <a:tcPr marL="6135" marR="6135" marT="6135" marB="0" anchor="ctr">
                    <a:lnL>
                      <a:noFill/>
                    </a:lnL>
                    <a:lnR>
                      <a:noFill/>
                    </a:lnR>
                    <a:lnT>
                      <a:noFill/>
                    </a:lnT>
                    <a:lnB>
                      <a:noFill/>
                    </a:lnB>
                  </a:tcPr>
                </a:tc>
                <a:tc>
                  <a:txBody>
                    <a:bodyPr/>
                    <a:lstStyle/>
                    <a:p>
                      <a:pPr algn="l" fontAlgn="ctr"/>
                      <a:endParaRPr lang="ja-JP" altLang="en-US" sz="700" b="0" i="0" u="none" strike="noStrike">
                        <a:solidFill>
                          <a:srgbClr val="000000"/>
                        </a:solidFill>
                        <a:effectLst/>
                        <a:latin typeface="ＭＳ Ｐゴシック"/>
                      </a:endParaRPr>
                    </a:p>
                  </a:txBody>
                  <a:tcPr marL="6135" marR="6135" marT="6135" marB="0" anchor="ctr">
                    <a:lnL>
                      <a:noFill/>
                    </a:lnL>
                    <a:lnR>
                      <a:noFill/>
                    </a:lnR>
                    <a:lnT>
                      <a:noFill/>
                    </a:lnT>
                    <a:lnB>
                      <a:noFill/>
                    </a:lnB>
                  </a:tcPr>
                </a:tc>
                <a:tc>
                  <a:txBody>
                    <a:bodyPr/>
                    <a:lstStyle/>
                    <a:p>
                      <a:pPr algn="l" fontAlgn="ctr"/>
                      <a:endParaRPr lang="ja-JP" altLang="en-US" sz="700" b="0" i="0" u="none" strike="noStrike">
                        <a:solidFill>
                          <a:srgbClr val="000000"/>
                        </a:solidFill>
                        <a:effectLst/>
                        <a:latin typeface="ＭＳ Ｐゴシック"/>
                      </a:endParaRPr>
                    </a:p>
                  </a:txBody>
                  <a:tcPr marL="6135" marR="6135" marT="6135" marB="0" anchor="ctr">
                    <a:lnL>
                      <a:noFill/>
                    </a:lnL>
                    <a:lnR>
                      <a:noFill/>
                    </a:lnR>
                    <a:lnT>
                      <a:noFill/>
                    </a:lnT>
                    <a:lnB>
                      <a:noFill/>
                    </a:lnB>
                  </a:tcPr>
                </a:tc>
                <a:tc>
                  <a:txBody>
                    <a:bodyPr/>
                    <a:lstStyle/>
                    <a:p>
                      <a:pPr algn="l" fontAlgn="ctr"/>
                      <a:endParaRPr lang="ja-JP" altLang="en-US" sz="700" b="0" i="0" u="none" strike="noStrike">
                        <a:solidFill>
                          <a:srgbClr val="000000"/>
                        </a:solidFill>
                        <a:effectLst/>
                        <a:latin typeface="ＭＳ Ｐゴシック"/>
                      </a:endParaRPr>
                    </a:p>
                  </a:txBody>
                  <a:tcPr marL="6135" marR="6135" marT="6135" marB="0" anchor="ctr">
                    <a:lnL>
                      <a:noFill/>
                    </a:lnL>
                    <a:lnR>
                      <a:noFill/>
                    </a:lnR>
                    <a:lnT>
                      <a:noFill/>
                    </a:lnT>
                    <a:lnB>
                      <a:noFill/>
                    </a:lnB>
                  </a:tcPr>
                </a:tc>
                <a:tc>
                  <a:txBody>
                    <a:bodyPr/>
                    <a:lstStyle/>
                    <a:p>
                      <a:pPr algn="l" fontAlgn="ctr"/>
                      <a:endParaRPr lang="ja-JP" altLang="en-US" sz="700" b="0" i="0" u="none" strike="noStrike">
                        <a:solidFill>
                          <a:srgbClr val="000000"/>
                        </a:solidFill>
                        <a:effectLst/>
                        <a:latin typeface="ＭＳ Ｐゴシック"/>
                      </a:endParaRPr>
                    </a:p>
                  </a:txBody>
                  <a:tcPr marL="6135" marR="6135" marT="6135" marB="0" anchor="ctr">
                    <a:lnL>
                      <a:noFill/>
                    </a:lnL>
                    <a:lnR>
                      <a:noFill/>
                    </a:lnR>
                    <a:lnT>
                      <a:noFill/>
                    </a:lnT>
                    <a:lnB>
                      <a:noFill/>
                    </a:lnB>
                  </a:tcPr>
                </a:tc>
                <a:tc>
                  <a:txBody>
                    <a:bodyPr/>
                    <a:lstStyle/>
                    <a:p>
                      <a:pPr algn="l" fontAlgn="ctr"/>
                      <a:endParaRPr lang="ja-JP" altLang="en-US" sz="700" b="0" i="0" u="none" strike="noStrike">
                        <a:solidFill>
                          <a:srgbClr val="000000"/>
                        </a:solidFill>
                        <a:effectLst/>
                        <a:latin typeface="ＭＳ Ｐゴシック"/>
                      </a:endParaRPr>
                    </a:p>
                  </a:txBody>
                  <a:tcPr marL="6135" marR="6135" marT="6135" marB="0" anchor="ctr">
                    <a:lnL>
                      <a:noFill/>
                    </a:lnL>
                    <a:lnR>
                      <a:noFill/>
                    </a:lnR>
                    <a:lnT>
                      <a:noFill/>
                    </a:lnT>
                    <a:lnB>
                      <a:noFill/>
                    </a:lnB>
                  </a:tcPr>
                </a:tc>
                <a:tc>
                  <a:txBody>
                    <a:bodyPr/>
                    <a:lstStyle/>
                    <a:p>
                      <a:pPr algn="l" fontAlgn="ctr"/>
                      <a:endParaRPr lang="ja-JP" altLang="en-US" sz="700" b="0" i="0" u="none" strike="noStrike">
                        <a:solidFill>
                          <a:srgbClr val="000000"/>
                        </a:solidFill>
                        <a:effectLst/>
                        <a:latin typeface="ＭＳ Ｐゴシック"/>
                      </a:endParaRPr>
                    </a:p>
                  </a:txBody>
                  <a:tcPr marL="6135" marR="6135" marT="6135" marB="0" anchor="ctr">
                    <a:lnL>
                      <a:noFill/>
                    </a:lnL>
                    <a:lnR>
                      <a:noFill/>
                    </a:lnR>
                    <a:lnT>
                      <a:noFill/>
                    </a:lnT>
                    <a:lnB>
                      <a:noFill/>
                    </a:lnB>
                  </a:tcPr>
                </a:tc>
                <a:tc>
                  <a:txBody>
                    <a:bodyPr/>
                    <a:lstStyle/>
                    <a:p>
                      <a:pPr algn="l" fontAlgn="ctr"/>
                      <a:endParaRPr lang="ja-JP" altLang="en-US" sz="700" b="0" i="0" u="none" strike="noStrike">
                        <a:solidFill>
                          <a:srgbClr val="000000"/>
                        </a:solidFill>
                        <a:effectLst/>
                        <a:latin typeface="ＭＳ Ｐゴシック"/>
                      </a:endParaRPr>
                    </a:p>
                  </a:txBody>
                  <a:tcPr marL="6135" marR="6135" marT="6135" marB="0" anchor="ctr">
                    <a:lnL>
                      <a:noFill/>
                    </a:lnL>
                    <a:lnR>
                      <a:noFill/>
                    </a:lnR>
                    <a:lnT>
                      <a:noFill/>
                    </a:lnT>
                    <a:lnB>
                      <a:noFill/>
                    </a:lnB>
                  </a:tcPr>
                </a:tc>
                <a:tc>
                  <a:txBody>
                    <a:bodyPr/>
                    <a:lstStyle/>
                    <a:p>
                      <a:pPr algn="l" fontAlgn="ctr"/>
                      <a:endParaRPr lang="ja-JP" altLang="en-US" sz="700" b="0" i="0" u="none" strike="noStrike">
                        <a:solidFill>
                          <a:srgbClr val="000000"/>
                        </a:solidFill>
                        <a:effectLst/>
                        <a:latin typeface="ＭＳ Ｐゴシック"/>
                      </a:endParaRPr>
                    </a:p>
                  </a:txBody>
                  <a:tcPr marL="6135" marR="6135" marT="6135" marB="0" anchor="ctr">
                    <a:lnL>
                      <a:noFill/>
                    </a:lnL>
                    <a:lnR>
                      <a:noFill/>
                    </a:lnR>
                    <a:lnT>
                      <a:noFill/>
                    </a:lnT>
                    <a:lnB>
                      <a:noFill/>
                    </a:lnB>
                  </a:tcPr>
                </a:tc>
                <a:tc>
                  <a:txBody>
                    <a:bodyPr/>
                    <a:lstStyle/>
                    <a:p>
                      <a:pPr algn="l" fontAlgn="ctr"/>
                      <a:endParaRPr lang="ja-JP" altLang="en-US" sz="700" b="0" i="0" u="none" strike="noStrike">
                        <a:solidFill>
                          <a:srgbClr val="000000"/>
                        </a:solidFill>
                        <a:effectLst/>
                        <a:latin typeface="ＭＳ Ｐゴシック"/>
                      </a:endParaRPr>
                    </a:p>
                  </a:txBody>
                  <a:tcPr marL="6135" marR="6135" marT="6135" marB="0" anchor="ctr">
                    <a:lnL>
                      <a:noFill/>
                    </a:lnL>
                    <a:lnR>
                      <a:noFill/>
                    </a:lnR>
                    <a:lnT>
                      <a:noFill/>
                    </a:lnT>
                    <a:lnB>
                      <a:noFill/>
                    </a:lnB>
                  </a:tcPr>
                </a:tc>
                <a:tc>
                  <a:txBody>
                    <a:bodyPr/>
                    <a:lstStyle/>
                    <a:p>
                      <a:pPr algn="l" fontAlgn="ctr"/>
                      <a:endParaRPr lang="ja-JP" altLang="en-US" sz="700" b="0" i="0" u="none" strike="noStrike">
                        <a:solidFill>
                          <a:srgbClr val="000000"/>
                        </a:solidFill>
                        <a:effectLst/>
                        <a:latin typeface="ＭＳ Ｐゴシック"/>
                      </a:endParaRPr>
                    </a:p>
                  </a:txBody>
                  <a:tcPr marL="6135" marR="6135" marT="6135" marB="0" anchor="ctr">
                    <a:lnL>
                      <a:noFill/>
                    </a:lnL>
                    <a:lnR>
                      <a:noFill/>
                    </a:lnR>
                    <a:lnT>
                      <a:noFill/>
                    </a:lnT>
                    <a:lnB>
                      <a:noFill/>
                    </a:lnB>
                  </a:tcPr>
                </a:tc>
                <a:tc>
                  <a:txBody>
                    <a:bodyPr/>
                    <a:lstStyle/>
                    <a:p>
                      <a:pPr algn="l" fontAlgn="ctr"/>
                      <a:r>
                        <a:rPr lang="ja-JP" altLang="en-US" sz="700" b="0" i="0" u="none" strike="noStrike">
                          <a:solidFill>
                            <a:srgbClr val="000000"/>
                          </a:solidFill>
                          <a:effectLst/>
                          <a:latin typeface="ＭＳ Ｐゴシック"/>
                        </a:rPr>
                        <a:t>　</a:t>
                      </a:r>
                    </a:p>
                  </a:txBody>
                  <a:tcPr marL="6135" marR="6135" marT="613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endParaRPr lang="ja-JP" altLang="en-US" sz="700" b="0" i="0" u="none" strike="noStrike">
                        <a:solidFill>
                          <a:srgbClr val="000000"/>
                        </a:solidFill>
                        <a:effectLst/>
                        <a:latin typeface="ＭＳ ゴシック"/>
                      </a:endParaRPr>
                    </a:p>
                  </a:txBody>
                  <a:tcPr marL="6135" marR="6135" marT="6135" marB="0" anchor="ctr">
                    <a:lnL w="6350" cap="flat" cmpd="sng" algn="ctr">
                      <a:solidFill>
                        <a:srgbClr val="000000"/>
                      </a:solidFill>
                      <a:prstDash val="solid"/>
                      <a:round/>
                      <a:headEnd type="none" w="med" len="med"/>
                      <a:tailEnd type="none" w="med" len="med"/>
                    </a:lnL>
                    <a:lnR>
                      <a:noFill/>
                    </a:lnR>
                    <a:lnT>
                      <a:noFill/>
                    </a:lnT>
                    <a:lnB>
                      <a:noFill/>
                    </a:lnB>
                  </a:tcPr>
                </a:tc>
              </a:tr>
              <a:tr h="309535">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algn="l" fontAlgn="t"/>
                      <a:r>
                        <a:rPr lang="ja-JP" altLang="en-US" sz="500" b="0" i="0" u="none" strike="noStrike">
                          <a:solidFill>
                            <a:srgbClr val="000000"/>
                          </a:solidFill>
                          <a:effectLst/>
                          <a:latin typeface="ＭＳ Ｐゴシック"/>
                        </a:rPr>
                        <a:t>どうなったか</a:t>
                      </a:r>
                      <a:r>
                        <a:rPr lang="en-US" altLang="ja-JP" sz="500" b="0" i="0" u="none" strike="noStrike">
                          <a:solidFill>
                            <a:srgbClr val="000000"/>
                          </a:solidFill>
                          <a:effectLst/>
                          <a:latin typeface="ＭＳ Ｐゴシック"/>
                        </a:rPr>
                        <a:t>?</a:t>
                      </a:r>
                    </a:p>
                  </a:txBody>
                  <a:tcPr marL="6135" marR="6135" marT="6135"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700" b="0" i="0" u="none" strike="noStrike">
                          <a:solidFill>
                            <a:srgbClr val="000000"/>
                          </a:solidFill>
                          <a:effectLst/>
                          <a:latin typeface="ＭＳ Ｐゴシック"/>
                        </a:rPr>
                        <a:t>　</a:t>
                      </a:r>
                    </a:p>
                  </a:txBody>
                  <a:tcPr marL="6135" marR="6135" marT="613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135" marR="6135" marT="613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135" marR="6135" marT="613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135" marR="6135" marT="613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135" marR="6135" marT="613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135" marR="6135" marT="613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135" marR="6135" marT="613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135" marR="6135" marT="613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135" marR="6135" marT="613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135" marR="6135" marT="613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135" marR="6135" marT="613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135" marR="6135" marT="613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135" marR="6135" marT="613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135" marR="6135" marT="613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135" marR="6135" marT="613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135" marR="6135" marT="613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135" marR="6135" marT="613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ＭＳ Ｐゴシック"/>
                        </a:rPr>
                        <a:t>　</a:t>
                      </a:r>
                    </a:p>
                  </a:txBody>
                  <a:tcPr marL="6135" marR="6135" marT="613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700" b="0" i="0" u="none" strike="noStrike" dirty="0">
                        <a:solidFill>
                          <a:srgbClr val="000000"/>
                        </a:solidFill>
                        <a:effectLst/>
                        <a:latin typeface="ＭＳ ゴシック"/>
                      </a:endParaRPr>
                    </a:p>
                  </a:txBody>
                  <a:tcPr marL="6135" marR="6135" marT="6135" marB="0" anchor="ctr">
                    <a:lnL w="6350" cap="flat" cmpd="sng" algn="ctr">
                      <a:solidFill>
                        <a:srgbClr val="000000"/>
                      </a:solidFill>
                      <a:prstDash val="solid"/>
                      <a:round/>
                      <a:headEnd type="none" w="med" len="med"/>
                      <a:tailEnd type="none" w="med" len="med"/>
                    </a:lnL>
                    <a:lnR>
                      <a:noFill/>
                    </a:lnR>
                    <a:lnT>
                      <a:noFill/>
                    </a:lnT>
                    <a:lnB>
                      <a:noFill/>
                    </a:lnB>
                  </a:tcPr>
                </a:tc>
              </a:tr>
            </a:tbl>
          </a:graphicData>
        </a:graphic>
      </p:graphicFrame>
      <p:sp>
        <p:nvSpPr>
          <p:cNvPr id="5" name="Rectangle 2"/>
          <p:cNvSpPr txBox="1">
            <a:spLocks noChangeArrowheads="1"/>
          </p:cNvSpPr>
          <p:nvPr/>
        </p:nvSpPr>
        <p:spPr bwMode="auto">
          <a:xfrm>
            <a:off x="152400" y="152400"/>
            <a:ext cx="7772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3200" kern="1200">
                <a:solidFill>
                  <a:schemeClr val="tx2"/>
                </a:solidFill>
                <a:latin typeface="+mj-lt"/>
                <a:ea typeface="+mj-ea"/>
                <a:cs typeface="+mj-cs"/>
              </a:defRPr>
            </a:lvl1pPr>
            <a:lvl2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2pPr>
            <a:lvl3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3pPr>
            <a:lvl4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4pPr>
            <a:lvl5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5pPr>
            <a:lvl6pPr marL="4572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6pPr>
            <a:lvl7pPr marL="9144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7pPr>
            <a:lvl8pPr marL="13716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8pPr>
            <a:lvl9pPr marL="18288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9pPr>
          </a:lstStyle>
          <a:p>
            <a:pPr eaLnBrk="1" hangingPunct="1"/>
            <a:r>
              <a:rPr lang="ja-JP" altLang="en-US" dirty="0" smtClean="0"/>
              <a:t>第</a:t>
            </a:r>
            <a:r>
              <a:rPr lang="en-US" altLang="ja-JP" dirty="0" smtClean="0"/>
              <a:t>1</a:t>
            </a:r>
            <a:r>
              <a:rPr lang="ja-JP" altLang="en-US" dirty="0" smtClean="0"/>
              <a:t>報の報告書式</a:t>
            </a:r>
            <a:r>
              <a:rPr lang="ja-JP" altLang="en-US" sz="2400" dirty="0" smtClean="0"/>
              <a:t>（ハンド</a:t>
            </a:r>
            <a:r>
              <a:rPr lang="ja-JP" altLang="en-US" sz="2400" dirty="0"/>
              <a:t>ブックに</a:t>
            </a:r>
            <a:r>
              <a:rPr lang="ja-JP" altLang="en-US" sz="2400" dirty="0" smtClean="0"/>
              <a:t>あります）</a:t>
            </a:r>
          </a:p>
        </p:txBody>
      </p:sp>
    </p:spTree>
    <p:extLst>
      <p:ext uri="{BB962C8B-B14F-4D97-AF65-F5344CB8AC3E}">
        <p14:creationId xmlns:p14="http://schemas.microsoft.com/office/powerpoint/2010/main" val="706298422"/>
      </p:ext>
    </p:extLst>
  </p:cSld>
  <p:clrMapOvr>
    <a:masterClrMapping/>
  </p:clrMapOvr>
  <p:transition>
    <p:strips dir="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フッター プレースホルダー 1"/>
          <p:cNvSpPr>
            <a:spLocks noGrp="1"/>
          </p:cNvSpPr>
          <p:nvPr>
            <p:ph type="ftr" sz="quarter" idx="10"/>
          </p:nvPr>
        </p:nvSpPr>
        <p:spPr>
          <a:noFill/>
        </p:spPr>
        <p:txBody>
          <a:bodyP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spcBef>
                <a:spcPct val="0"/>
              </a:spcBef>
              <a:buFontTx/>
              <a:buNone/>
            </a:pPr>
            <a:r>
              <a:rPr lang="ja-JP" altLang="en-US" sz="1200" smtClean="0">
                <a:latin typeface="Times New Roman" panose="02020603050405020304" pitchFamily="18" charset="0"/>
                <a:ea typeface="ＭＳ Ｐゴシック" panose="020B0600070205080204" pitchFamily="50" charset="-128"/>
              </a:rPr>
              <a:t>危機防止のための研修会</a:t>
            </a:r>
            <a:endParaRPr lang="en-US" altLang="ja-JP" sz="1200" smtClean="0">
              <a:latin typeface="Times New Roman" panose="02020603050405020304" pitchFamily="18" charset="0"/>
              <a:ea typeface="ＭＳ Ｐゴシック" panose="020B0600070205080204" pitchFamily="50" charset="-128"/>
            </a:endParaRPr>
          </a:p>
        </p:txBody>
      </p:sp>
      <p:sp>
        <p:nvSpPr>
          <p:cNvPr id="9220" name="Rectangle 2"/>
          <p:cNvSpPr>
            <a:spLocks noGrp="1" noChangeArrowheads="1"/>
          </p:cNvSpPr>
          <p:nvPr>
            <p:ph type="title" idx="4294967295"/>
          </p:nvPr>
        </p:nvSpPr>
        <p:spPr/>
        <p:txBody>
          <a:bodyPr/>
          <a:lstStyle/>
          <a:p>
            <a:pPr eaLnBrk="1" hangingPunct="1"/>
            <a:r>
              <a:rPr lang="en-US" altLang="ja-JP" dirty="0"/>
              <a:t>Ⅰ.</a:t>
            </a:r>
            <a:r>
              <a:rPr lang="ja-JP" altLang="en-US" dirty="0"/>
              <a:t>ロータリーの危機管理とは何か</a:t>
            </a:r>
            <a:r>
              <a:rPr lang="en-US" altLang="ja-JP" dirty="0"/>
              <a:t>?</a:t>
            </a:r>
            <a:endParaRPr lang="ja-JP" altLang="en-US" dirty="0" smtClean="0"/>
          </a:p>
        </p:txBody>
      </p:sp>
      <p:sp>
        <p:nvSpPr>
          <p:cNvPr id="114693" name="Text Box 5"/>
          <p:cNvSpPr txBox="1">
            <a:spLocks noChangeArrowheads="1"/>
          </p:cNvSpPr>
          <p:nvPr/>
        </p:nvSpPr>
        <p:spPr bwMode="auto">
          <a:xfrm>
            <a:off x="827088" y="2046849"/>
            <a:ext cx="7632700" cy="1658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87325" indent="-187325">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1pPr>
            <a:lvl2pPr marL="1123950" indent="-457200">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2pPr>
            <a:lvl3pPr marL="1771650" indent="-457200">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3pPr>
            <a:lvl4pPr marL="2419350" indent="-457200">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4pPr>
            <a:lvl5pPr marL="3067050" indent="-457200">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5pPr>
            <a:lvl6pPr marL="3524250" indent="-457200" eaLnBrk="0" fontAlgn="base" hangingPunct="0">
              <a:spcBef>
                <a:spcPct val="0"/>
              </a:spcBef>
              <a:spcAft>
                <a:spcPct val="0"/>
              </a:spcAft>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6pPr>
            <a:lvl7pPr marL="3981450" indent="-457200" eaLnBrk="0" fontAlgn="base" hangingPunct="0">
              <a:spcBef>
                <a:spcPct val="0"/>
              </a:spcBef>
              <a:spcAft>
                <a:spcPct val="0"/>
              </a:spcAft>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7pPr>
            <a:lvl8pPr marL="4438650" indent="-457200" eaLnBrk="0" fontAlgn="base" hangingPunct="0">
              <a:spcBef>
                <a:spcPct val="0"/>
              </a:spcBef>
              <a:spcAft>
                <a:spcPct val="0"/>
              </a:spcAft>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8pPr>
            <a:lvl9pPr marL="4895850" indent="-457200" eaLnBrk="0" fontAlgn="base" hangingPunct="0">
              <a:spcBef>
                <a:spcPct val="0"/>
              </a:spcBef>
              <a:spcAft>
                <a:spcPct val="0"/>
              </a:spcAft>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9pPr>
          </a:lstStyle>
          <a:p>
            <a:pPr marL="0" indent="0" eaLnBrk="1" hangingPunct="1">
              <a:lnSpc>
                <a:spcPts val="3360"/>
              </a:lnSpc>
              <a:spcBef>
                <a:spcPct val="30000"/>
              </a:spcBef>
            </a:pPr>
            <a:r>
              <a:rPr lang="ja-JP" altLang="en-US" sz="2800" dirty="0" smtClean="0">
                <a:latin typeface="+mj-lt"/>
              </a:rPr>
              <a:t>第６条（保険）</a:t>
            </a:r>
            <a:endParaRPr lang="en-US" altLang="ja-JP" sz="2800" dirty="0" smtClean="0">
              <a:latin typeface="+mj-lt"/>
            </a:endParaRPr>
          </a:p>
          <a:p>
            <a:pPr marL="0" indent="0" eaLnBrk="1" hangingPunct="1">
              <a:lnSpc>
                <a:spcPts val="3360"/>
              </a:lnSpc>
              <a:spcBef>
                <a:spcPct val="30000"/>
              </a:spcBef>
            </a:pPr>
            <a:r>
              <a:rPr lang="ja-JP" altLang="en-US" sz="2800" dirty="0" smtClean="0"/>
              <a:t>　　</a:t>
            </a:r>
            <a:r>
              <a:rPr lang="ja-JP" altLang="ja-JP" sz="2800" dirty="0"/>
              <a:t>地区は、危機への対応のため必要な保険</a:t>
            </a:r>
            <a:r>
              <a:rPr lang="ja-JP" altLang="ja-JP" sz="2800" dirty="0" smtClean="0"/>
              <a:t>に</a:t>
            </a:r>
            <a:endParaRPr lang="en-US" altLang="ja-JP" sz="2800" dirty="0" smtClean="0"/>
          </a:p>
          <a:p>
            <a:pPr marL="0" indent="0" eaLnBrk="1" hangingPunct="1">
              <a:lnSpc>
                <a:spcPts val="3360"/>
              </a:lnSpc>
              <a:spcBef>
                <a:spcPct val="30000"/>
              </a:spcBef>
            </a:pPr>
            <a:r>
              <a:rPr lang="ja-JP" altLang="en-US" sz="2800" dirty="0"/>
              <a:t>　</a:t>
            </a:r>
            <a:r>
              <a:rPr lang="ja-JP" altLang="en-US" sz="2800" dirty="0" smtClean="0"/>
              <a:t>　</a:t>
            </a:r>
            <a:r>
              <a:rPr lang="ja-JP" altLang="ja-JP" sz="2800" dirty="0" smtClean="0"/>
              <a:t>加入</a:t>
            </a:r>
            <a:r>
              <a:rPr lang="ja-JP" altLang="ja-JP" sz="2800" dirty="0"/>
              <a:t>する</a:t>
            </a:r>
            <a:r>
              <a:rPr lang="ja-JP" altLang="ja-JP" sz="2800" dirty="0" smtClean="0"/>
              <a:t>。</a:t>
            </a:r>
            <a:endParaRPr lang="ja-JP" altLang="en-US" sz="2800" dirty="0">
              <a:latin typeface="+mj-lt"/>
              <a:ea typeface="HG丸ｺﾞｼｯｸM-PRO" panose="020F0600000000000000" pitchFamily="50" charset="-128"/>
            </a:endParaRPr>
          </a:p>
        </p:txBody>
      </p:sp>
      <p:sp>
        <p:nvSpPr>
          <p:cNvPr id="6" name="Text Box 4"/>
          <p:cNvSpPr txBox="1">
            <a:spLocks noChangeArrowheads="1"/>
          </p:cNvSpPr>
          <p:nvPr/>
        </p:nvSpPr>
        <p:spPr bwMode="auto">
          <a:xfrm>
            <a:off x="827088" y="1125538"/>
            <a:ext cx="7632700" cy="492443"/>
          </a:xfrm>
          <a:prstGeom prst="rect">
            <a:avLst/>
          </a:prstGeom>
          <a:solidFill>
            <a:srgbClr val="EBEBFF"/>
          </a:solidFill>
          <a:ln>
            <a:noFill/>
          </a:ln>
          <a:effectLst>
            <a:prstShdw prst="shdw17" dist="17961" dir="2700000">
              <a:srgbClr val="8D8D99"/>
            </a:prst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187325" indent="-187325">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1pPr>
            <a:lvl2pPr marL="1123950" indent="-457200">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2pPr>
            <a:lvl3pPr marL="1771650" indent="-457200">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3pPr>
            <a:lvl4pPr marL="2419350" indent="-457200">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4pPr>
            <a:lvl5pPr marL="3067050" indent="-457200">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5pPr>
            <a:lvl6pPr marL="3524250" indent="-457200" eaLnBrk="0" fontAlgn="base" hangingPunct="0">
              <a:spcBef>
                <a:spcPct val="0"/>
              </a:spcBef>
              <a:spcAft>
                <a:spcPct val="0"/>
              </a:spcAft>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6pPr>
            <a:lvl7pPr marL="3981450" indent="-457200" eaLnBrk="0" fontAlgn="base" hangingPunct="0">
              <a:spcBef>
                <a:spcPct val="0"/>
              </a:spcBef>
              <a:spcAft>
                <a:spcPct val="0"/>
              </a:spcAft>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7pPr>
            <a:lvl8pPr marL="4438650" indent="-457200" eaLnBrk="0" fontAlgn="base" hangingPunct="0">
              <a:spcBef>
                <a:spcPct val="0"/>
              </a:spcBef>
              <a:spcAft>
                <a:spcPct val="0"/>
              </a:spcAft>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8pPr>
            <a:lvl9pPr marL="4895850" indent="-457200" eaLnBrk="0" fontAlgn="base" hangingPunct="0">
              <a:spcBef>
                <a:spcPct val="0"/>
              </a:spcBef>
              <a:spcAft>
                <a:spcPct val="0"/>
              </a:spcAft>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30000"/>
              </a:spcBef>
            </a:pPr>
            <a:r>
              <a:rPr lang="ja-JP" altLang="en-US" dirty="0" smtClean="0">
                <a:latin typeface="ＭＳ ゴシック" panose="020B0609070205080204" pitchFamily="49" charset="-128"/>
                <a:ea typeface="HGSｺﾞｼｯｸE" panose="020B0900000000000000" pitchFamily="50" charset="-128"/>
              </a:rPr>
              <a:t>１．国際ロータリー第</a:t>
            </a:r>
            <a:r>
              <a:rPr lang="en-US" altLang="ja-JP" dirty="0" smtClean="0">
                <a:latin typeface="ＭＳ ゴシック" panose="020B0609070205080204" pitchFamily="49" charset="-128"/>
                <a:ea typeface="HGSｺﾞｼｯｸE" panose="020B0900000000000000" pitchFamily="50" charset="-128"/>
              </a:rPr>
              <a:t>2760</a:t>
            </a:r>
            <a:r>
              <a:rPr lang="ja-JP" altLang="en-US" dirty="0" smtClean="0">
                <a:latin typeface="ＭＳ ゴシック" panose="020B0609070205080204" pitchFamily="49" charset="-128"/>
                <a:ea typeface="HGSｺﾞｼｯｸE" panose="020B0900000000000000" pitchFamily="50" charset="-128"/>
              </a:rPr>
              <a:t>地区　危機管理総則</a:t>
            </a:r>
            <a:endParaRPr lang="ja-JP" altLang="en-US" dirty="0">
              <a:latin typeface="ＭＳ ゴシック" panose="020B0609070205080204" pitchFamily="49" charset="-128"/>
              <a:ea typeface="HGSｺﾞｼｯｸE" panose="020B0900000000000000" pitchFamily="50" charset="-128"/>
            </a:endParaRPr>
          </a:p>
        </p:txBody>
      </p:sp>
      <p:sp>
        <p:nvSpPr>
          <p:cNvPr id="2" name="スライド番号プレースホルダー 1"/>
          <p:cNvSpPr>
            <a:spLocks noGrp="1"/>
          </p:cNvSpPr>
          <p:nvPr>
            <p:ph type="sldNum" sz="quarter" idx="11"/>
          </p:nvPr>
        </p:nvSpPr>
        <p:spPr/>
        <p:txBody>
          <a:bodyPr/>
          <a:lstStyle/>
          <a:p>
            <a:pPr>
              <a:defRPr/>
            </a:pPr>
            <a:fld id="{E8B0ECBA-B7F2-40F0-AE09-DA00C16C4A6A}" type="slidenum">
              <a:rPr lang="en-US" altLang="ja-JP" smtClean="0"/>
              <a:pPr>
                <a:defRPr/>
              </a:pPr>
              <a:t>27</a:t>
            </a:fld>
            <a:endParaRPr lang="en-US" altLang="ja-JP"/>
          </a:p>
        </p:txBody>
      </p:sp>
    </p:spTree>
    <p:extLst>
      <p:ext uri="{BB962C8B-B14F-4D97-AF65-F5344CB8AC3E}">
        <p14:creationId xmlns:p14="http://schemas.microsoft.com/office/powerpoint/2010/main" val="2799139061"/>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4693"/>
                                        </p:tgtEl>
                                        <p:attrNameLst>
                                          <p:attrName>style.visibility</p:attrName>
                                        </p:attrNameLst>
                                      </p:cBhvr>
                                      <p:to>
                                        <p:strVal val="visible"/>
                                      </p:to>
                                    </p:set>
                                    <p:animEffect transition="in" filter="wipe(left)">
                                      <p:cBhvr>
                                        <p:cTn id="7" dur="500"/>
                                        <p:tgtEl>
                                          <p:spTgt spid="1146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3"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10"/>
          </p:nvPr>
        </p:nvSpPr>
        <p:spPr/>
        <p:txBody>
          <a:bodyPr/>
          <a:lstStyle/>
          <a:p>
            <a:pPr>
              <a:defRPr/>
            </a:pPr>
            <a:r>
              <a:rPr lang="ja-JP" altLang="en-US" smtClean="0"/>
              <a:t>危機防止のための研修会</a:t>
            </a:r>
            <a:endParaRPr lang="en-US" altLang="ja-JP" dirty="0"/>
          </a:p>
        </p:txBody>
      </p:sp>
      <p:sp>
        <p:nvSpPr>
          <p:cNvPr id="4" name="Rectangle 2"/>
          <p:cNvSpPr txBox="1">
            <a:spLocks noChangeArrowheads="1"/>
          </p:cNvSpPr>
          <p:nvPr/>
        </p:nvSpPr>
        <p:spPr bwMode="auto">
          <a:xfrm>
            <a:off x="152400" y="152400"/>
            <a:ext cx="7772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3200" kern="1200">
                <a:solidFill>
                  <a:schemeClr val="tx2"/>
                </a:solidFill>
                <a:latin typeface="+mj-lt"/>
                <a:ea typeface="+mj-ea"/>
                <a:cs typeface="+mj-cs"/>
              </a:defRPr>
            </a:lvl1pPr>
            <a:lvl2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2pPr>
            <a:lvl3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3pPr>
            <a:lvl4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4pPr>
            <a:lvl5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5pPr>
            <a:lvl6pPr marL="4572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6pPr>
            <a:lvl7pPr marL="9144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7pPr>
            <a:lvl8pPr marL="13716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8pPr>
            <a:lvl9pPr marL="18288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9pPr>
          </a:lstStyle>
          <a:p>
            <a:pPr eaLnBrk="1" hangingPunct="1"/>
            <a:r>
              <a:rPr lang="en-US" altLang="ja-JP" smtClean="0"/>
              <a:t>Ⅰ.</a:t>
            </a:r>
            <a:r>
              <a:rPr lang="ja-JP" altLang="en-US" smtClean="0"/>
              <a:t>ロータリーの危機管理とは何か</a:t>
            </a:r>
            <a:r>
              <a:rPr lang="en-US" altLang="ja-JP" smtClean="0"/>
              <a:t>?</a:t>
            </a:r>
            <a:endParaRPr lang="ja-JP" altLang="en-US" dirty="0" smtClean="0"/>
          </a:p>
        </p:txBody>
      </p:sp>
      <p:sp>
        <p:nvSpPr>
          <p:cNvPr id="5" name="テキスト ボックス 4"/>
          <p:cNvSpPr txBox="1"/>
          <p:nvPr/>
        </p:nvSpPr>
        <p:spPr bwMode="auto">
          <a:xfrm>
            <a:off x="611560" y="1484784"/>
            <a:ext cx="7750840" cy="221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spAutoFit/>
          </a:bodyPr>
          <a:lstStyle/>
          <a:p>
            <a:pPr eaLnBrk="1" hangingPunct="1">
              <a:lnSpc>
                <a:spcPct val="110000"/>
              </a:lnSpc>
              <a:spcBef>
                <a:spcPct val="30000"/>
              </a:spcBef>
              <a:buFontTx/>
              <a:buChar char="•"/>
            </a:pPr>
            <a:r>
              <a:rPr kumimoji="1" lang="ja-JP" altLang="en-US" dirty="0" smtClean="0">
                <a:solidFill>
                  <a:srgbClr val="0000FF"/>
                </a:solidFill>
              </a:rPr>
              <a:t>公益財団法人</a:t>
            </a:r>
            <a:r>
              <a:rPr kumimoji="1" lang="en-US" altLang="ja-JP" dirty="0" smtClean="0">
                <a:solidFill>
                  <a:srgbClr val="0000FF"/>
                </a:solidFill>
              </a:rPr>
              <a:t>	</a:t>
            </a:r>
            <a:r>
              <a:rPr kumimoji="1" lang="ja-JP" altLang="en-US" dirty="0" smtClean="0">
                <a:solidFill>
                  <a:srgbClr val="0000FF"/>
                </a:solidFill>
              </a:rPr>
              <a:t>米山記念奨学会</a:t>
            </a:r>
            <a:endParaRPr kumimoji="1" lang="en-US" altLang="ja-JP" dirty="0" smtClean="0">
              <a:solidFill>
                <a:srgbClr val="0000FF"/>
              </a:solidFill>
            </a:endParaRPr>
          </a:p>
          <a:p>
            <a:pPr eaLnBrk="1" hangingPunct="1">
              <a:lnSpc>
                <a:spcPct val="110000"/>
              </a:lnSpc>
              <a:spcBef>
                <a:spcPct val="30000"/>
              </a:spcBef>
              <a:buFontTx/>
              <a:buChar char="•"/>
            </a:pPr>
            <a:r>
              <a:rPr lang="ja-JP" altLang="en-US" dirty="0">
                <a:solidFill>
                  <a:srgbClr val="0000FF"/>
                </a:solidFill>
              </a:rPr>
              <a:t>公益財団</a:t>
            </a:r>
            <a:r>
              <a:rPr lang="ja-JP" altLang="en-US" dirty="0" smtClean="0">
                <a:solidFill>
                  <a:srgbClr val="0000FF"/>
                </a:solidFill>
              </a:rPr>
              <a:t>法人</a:t>
            </a:r>
            <a:r>
              <a:rPr lang="en-US" altLang="ja-JP" dirty="0" smtClean="0">
                <a:solidFill>
                  <a:srgbClr val="0000FF"/>
                </a:solidFill>
              </a:rPr>
              <a:t>	</a:t>
            </a:r>
            <a:r>
              <a:rPr lang="ja-JP" altLang="en-US" dirty="0" smtClean="0">
                <a:solidFill>
                  <a:srgbClr val="0000FF"/>
                </a:solidFill>
              </a:rPr>
              <a:t>ロータリー日本財団</a:t>
            </a:r>
            <a:endParaRPr lang="en-US" altLang="ja-JP" dirty="0" smtClean="0">
              <a:solidFill>
                <a:srgbClr val="0000FF"/>
              </a:solidFill>
            </a:endParaRPr>
          </a:p>
          <a:p>
            <a:pPr eaLnBrk="1" hangingPunct="1">
              <a:lnSpc>
                <a:spcPct val="110000"/>
              </a:lnSpc>
              <a:spcBef>
                <a:spcPct val="30000"/>
              </a:spcBef>
              <a:buFontTx/>
              <a:buChar char="•"/>
            </a:pPr>
            <a:r>
              <a:rPr kumimoji="1" lang="ja-JP" altLang="en-US" dirty="0" smtClean="0">
                <a:solidFill>
                  <a:srgbClr val="0000FF"/>
                </a:solidFill>
              </a:rPr>
              <a:t>ＮＰＯ法人　　　　</a:t>
            </a:r>
            <a:r>
              <a:rPr kumimoji="1" lang="en-US" altLang="ja-JP" dirty="0" smtClean="0">
                <a:solidFill>
                  <a:srgbClr val="0000FF"/>
                </a:solidFill>
              </a:rPr>
              <a:t>	</a:t>
            </a:r>
            <a:r>
              <a:rPr kumimoji="1" lang="ja-JP" altLang="en-US" dirty="0" smtClean="0">
                <a:solidFill>
                  <a:srgbClr val="0000FF"/>
                </a:solidFill>
              </a:rPr>
              <a:t>国際ロータリー日本</a:t>
            </a:r>
            <a:endParaRPr kumimoji="1" lang="en-US" altLang="ja-JP" dirty="0" smtClean="0">
              <a:solidFill>
                <a:srgbClr val="0000FF"/>
              </a:solidFill>
            </a:endParaRPr>
          </a:p>
          <a:p>
            <a:pPr eaLnBrk="1" hangingPunct="1">
              <a:lnSpc>
                <a:spcPct val="110000"/>
              </a:lnSpc>
              <a:spcBef>
                <a:spcPct val="30000"/>
              </a:spcBef>
            </a:pPr>
            <a:r>
              <a:rPr lang="ja-JP" altLang="en-US" dirty="0" smtClean="0">
                <a:solidFill>
                  <a:srgbClr val="0000FF"/>
                </a:solidFill>
              </a:rPr>
              <a:t>　　　　　　　　　　　　　　　青少年交換委員会（ＲＩＪＹＥＣ）</a:t>
            </a:r>
            <a:endParaRPr kumimoji="1" lang="ja-JP" altLang="en-US" dirty="0" smtClean="0">
              <a:solidFill>
                <a:srgbClr val="0000FF"/>
              </a:solidFill>
            </a:endParaRPr>
          </a:p>
        </p:txBody>
      </p:sp>
      <p:sp>
        <p:nvSpPr>
          <p:cNvPr id="6" name="テキスト ボックス 5"/>
          <p:cNvSpPr txBox="1"/>
          <p:nvPr/>
        </p:nvSpPr>
        <p:spPr bwMode="auto">
          <a:xfrm>
            <a:off x="1763688" y="4293096"/>
            <a:ext cx="6633547" cy="566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spAutoFit/>
          </a:bodyPr>
          <a:lstStyle/>
          <a:p>
            <a:pPr eaLnBrk="1" hangingPunct="1">
              <a:lnSpc>
                <a:spcPct val="110000"/>
              </a:lnSpc>
              <a:spcBef>
                <a:spcPct val="30000"/>
              </a:spcBef>
            </a:pPr>
            <a:r>
              <a:rPr kumimoji="1" lang="ja-JP" altLang="en-US" sz="2800" dirty="0" smtClean="0"/>
              <a:t>それぞれ　賠償責任保険に加入しています</a:t>
            </a:r>
          </a:p>
        </p:txBody>
      </p:sp>
      <p:sp>
        <p:nvSpPr>
          <p:cNvPr id="7" name="スライド番号プレースホルダー 6"/>
          <p:cNvSpPr>
            <a:spLocks noGrp="1"/>
          </p:cNvSpPr>
          <p:nvPr>
            <p:ph type="sldNum" sz="quarter" idx="11"/>
          </p:nvPr>
        </p:nvSpPr>
        <p:spPr/>
        <p:txBody>
          <a:bodyPr/>
          <a:lstStyle/>
          <a:p>
            <a:pPr>
              <a:defRPr/>
            </a:pPr>
            <a:fld id="{E8B0ECBA-B7F2-40F0-AE09-DA00C16C4A6A}" type="slidenum">
              <a:rPr lang="en-US" altLang="ja-JP" smtClean="0"/>
              <a:pPr>
                <a:defRPr/>
              </a:pPr>
              <a:t>28</a:t>
            </a:fld>
            <a:endParaRPr lang="en-US" altLang="ja-JP"/>
          </a:p>
        </p:txBody>
      </p:sp>
    </p:spTree>
    <p:extLst>
      <p:ext uri="{BB962C8B-B14F-4D97-AF65-F5344CB8AC3E}">
        <p14:creationId xmlns:p14="http://schemas.microsoft.com/office/powerpoint/2010/main" val="569379618"/>
      </p:ext>
    </p:extLst>
  </p:cSld>
  <p:clrMapOvr>
    <a:masterClrMapping/>
  </p:clrMapOvr>
  <p:transition>
    <p:strips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10"/>
          </p:nvPr>
        </p:nvSpPr>
        <p:spPr/>
        <p:txBody>
          <a:bodyPr/>
          <a:lstStyle/>
          <a:p>
            <a:pPr>
              <a:defRPr/>
            </a:pPr>
            <a:r>
              <a:rPr lang="ja-JP" altLang="en-US" smtClean="0"/>
              <a:t>危機防止のための研修会</a:t>
            </a:r>
            <a:endParaRPr lang="en-US" altLang="ja-JP" dirty="0"/>
          </a:p>
        </p:txBody>
      </p:sp>
      <p:sp>
        <p:nvSpPr>
          <p:cNvPr id="3" name="Rectangle 5"/>
          <p:cNvSpPr txBox="1">
            <a:spLocks noChangeArrowheads="1"/>
          </p:cNvSpPr>
          <p:nvPr/>
        </p:nvSpPr>
        <p:spPr bwMode="auto">
          <a:xfrm>
            <a:off x="152400" y="152400"/>
            <a:ext cx="7772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3200" kern="1200">
                <a:solidFill>
                  <a:schemeClr val="tx2"/>
                </a:solidFill>
                <a:latin typeface="+mj-lt"/>
                <a:ea typeface="+mj-ea"/>
                <a:cs typeface="+mj-cs"/>
              </a:defRPr>
            </a:lvl1pPr>
            <a:lvl2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2pPr>
            <a:lvl3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3pPr>
            <a:lvl4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4pPr>
            <a:lvl5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5pPr>
            <a:lvl6pPr marL="4572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6pPr>
            <a:lvl7pPr marL="9144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7pPr>
            <a:lvl8pPr marL="13716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8pPr>
            <a:lvl9pPr marL="18288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9pPr>
          </a:lstStyle>
          <a:p>
            <a:pPr eaLnBrk="1" hangingPunct="1"/>
            <a:r>
              <a:rPr lang="ja-JP" altLang="en-US" dirty="0"/>
              <a:t>私</a:t>
            </a:r>
            <a:r>
              <a:rPr lang="ja-JP" altLang="en-US" dirty="0" smtClean="0"/>
              <a:t>の危機事案</a:t>
            </a:r>
            <a:r>
              <a:rPr lang="ja-JP" altLang="en-US" sz="2400" b="1" dirty="0" smtClean="0">
                <a:solidFill>
                  <a:srgbClr val="FF0000"/>
                </a:solidFill>
              </a:rPr>
              <a:t>（個人的な話ですみません）</a:t>
            </a:r>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35696" y="2799868"/>
            <a:ext cx="5327904" cy="3599688"/>
          </a:xfrm>
          <a:prstGeom prst="rect">
            <a:avLst/>
          </a:prstGeom>
        </p:spPr>
      </p:pic>
      <p:sp>
        <p:nvSpPr>
          <p:cNvPr id="5" name="テキスト ボックス 4"/>
          <p:cNvSpPr txBox="1"/>
          <p:nvPr/>
        </p:nvSpPr>
        <p:spPr bwMode="auto">
          <a:xfrm>
            <a:off x="467544" y="1076319"/>
            <a:ext cx="7776864" cy="1723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eaLnBrk="1" hangingPunct="1">
              <a:lnSpc>
                <a:spcPct val="110000"/>
              </a:lnSpc>
              <a:spcBef>
                <a:spcPct val="30000"/>
              </a:spcBef>
            </a:pPr>
            <a:r>
              <a:rPr kumimoji="1" lang="ja-JP" altLang="en-US" sz="2000" dirty="0" smtClean="0"/>
              <a:t>学生時代（</a:t>
            </a:r>
            <a:r>
              <a:rPr kumimoji="1" lang="en-US" altLang="ja-JP" sz="2000" dirty="0" smtClean="0"/>
              <a:t>50</a:t>
            </a:r>
            <a:r>
              <a:rPr kumimoji="1" lang="ja-JP" altLang="en-US" sz="2000" dirty="0" smtClean="0"/>
              <a:t>数年前）車が好きで、こんな車乗っていました。</a:t>
            </a:r>
            <a:endParaRPr kumimoji="1" lang="en-US" altLang="ja-JP" sz="2000" dirty="0" smtClean="0"/>
          </a:p>
          <a:p>
            <a:pPr eaLnBrk="1" hangingPunct="1">
              <a:lnSpc>
                <a:spcPct val="110000"/>
              </a:lnSpc>
              <a:spcBef>
                <a:spcPct val="30000"/>
              </a:spcBef>
            </a:pPr>
            <a:r>
              <a:rPr lang="ja-JP" altLang="en-US" sz="2000" dirty="0" smtClean="0"/>
              <a:t>お</a:t>
            </a:r>
            <a:r>
              <a:rPr lang="ja-JP" altLang="en-US" sz="2000" dirty="0"/>
              <a:t>金</a:t>
            </a:r>
            <a:r>
              <a:rPr lang="ja-JP" altLang="en-US" sz="2000" dirty="0" smtClean="0"/>
              <a:t>がなく、タイヤがすり減っていたのに、交換せずそのまま乗っていて、</a:t>
            </a:r>
            <a:endParaRPr lang="en-US" altLang="ja-JP" sz="2000" dirty="0" smtClean="0"/>
          </a:p>
          <a:p>
            <a:pPr eaLnBrk="1" hangingPunct="1">
              <a:lnSpc>
                <a:spcPct val="110000"/>
              </a:lnSpc>
              <a:spcBef>
                <a:spcPct val="30000"/>
              </a:spcBef>
            </a:pPr>
            <a:r>
              <a:rPr lang="ja-JP" altLang="en-US" sz="2000" dirty="0" smtClean="0"/>
              <a:t>あるとき、雨の中スリップし、ガードレールを乗り越えるという、ひどい事</a:t>
            </a:r>
            <a:endParaRPr lang="en-US" altLang="ja-JP" sz="2000" dirty="0" smtClean="0"/>
          </a:p>
          <a:p>
            <a:pPr eaLnBrk="1" hangingPunct="1">
              <a:lnSpc>
                <a:spcPct val="110000"/>
              </a:lnSpc>
              <a:spcBef>
                <a:spcPct val="30000"/>
              </a:spcBef>
            </a:pPr>
            <a:r>
              <a:rPr lang="ja-JP" altLang="en-US" sz="2000" dirty="0" smtClean="0"/>
              <a:t>故を起こしました。幸い自損事故で、怪我もなかったのですが</a:t>
            </a:r>
            <a:r>
              <a:rPr lang="en-US" altLang="ja-JP" sz="2000" dirty="0" smtClean="0"/>
              <a:t>…</a:t>
            </a:r>
            <a:r>
              <a:rPr lang="ja-JP" altLang="en-US" sz="2000" dirty="0" err="1" smtClean="0"/>
              <a:t>。</a:t>
            </a:r>
            <a:endParaRPr kumimoji="1" lang="ja-JP" altLang="en-US" sz="2000" dirty="0" smtClean="0"/>
          </a:p>
        </p:txBody>
      </p:sp>
      <p:sp>
        <p:nvSpPr>
          <p:cNvPr id="6" name="スライド番号プレースホルダー 5"/>
          <p:cNvSpPr>
            <a:spLocks noGrp="1"/>
          </p:cNvSpPr>
          <p:nvPr>
            <p:ph type="sldNum" sz="quarter" idx="11"/>
          </p:nvPr>
        </p:nvSpPr>
        <p:spPr/>
        <p:txBody>
          <a:bodyPr/>
          <a:lstStyle/>
          <a:p>
            <a:pPr>
              <a:defRPr/>
            </a:pPr>
            <a:fld id="{E8B0ECBA-B7F2-40F0-AE09-DA00C16C4A6A}" type="slidenum">
              <a:rPr lang="en-US" altLang="ja-JP" smtClean="0"/>
              <a:pPr>
                <a:defRPr/>
              </a:pPr>
              <a:t>2</a:t>
            </a:fld>
            <a:endParaRPr lang="en-US" altLang="ja-JP"/>
          </a:p>
        </p:txBody>
      </p:sp>
    </p:spTree>
    <p:extLst>
      <p:ext uri="{BB962C8B-B14F-4D97-AF65-F5344CB8AC3E}">
        <p14:creationId xmlns:p14="http://schemas.microsoft.com/office/powerpoint/2010/main" val="1831535341"/>
      </p:ext>
    </p:extLst>
  </p:cSld>
  <p:clrMapOvr>
    <a:masterClrMapping/>
  </p:clrMapOvr>
  <p:transition>
    <p:strips dir="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10"/>
          </p:nvPr>
        </p:nvSpPr>
        <p:spPr/>
        <p:txBody>
          <a:bodyPr/>
          <a:lstStyle/>
          <a:p>
            <a:pPr>
              <a:defRPr/>
            </a:pPr>
            <a:r>
              <a:rPr lang="ja-JP" altLang="en-US" smtClean="0"/>
              <a:t>危機防止のための研修会</a:t>
            </a:r>
            <a:endParaRPr lang="en-US" altLang="ja-JP" dirty="0"/>
          </a:p>
        </p:txBody>
      </p:sp>
      <p:sp>
        <p:nvSpPr>
          <p:cNvPr id="4" name="Rectangle 2"/>
          <p:cNvSpPr txBox="1">
            <a:spLocks noChangeArrowheads="1"/>
          </p:cNvSpPr>
          <p:nvPr/>
        </p:nvSpPr>
        <p:spPr bwMode="auto">
          <a:xfrm>
            <a:off x="152400" y="152400"/>
            <a:ext cx="7772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3200" kern="1200">
                <a:solidFill>
                  <a:schemeClr val="tx2"/>
                </a:solidFill>
                <a:latin typeface="+mj-lt"/>
                <a:ea typeface="+mj-ea"/>
                <a:cs typeface="+mj-cs"/>
              </a:defRPr>
            </a:lvl1pPr>
            <a:lvl2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2pPr>
            <a:lvl3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3pPr>
            <a:lvl4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4pPr>
            <a:lvl5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5pPr>
            <a:lvl6pPr marL="4572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6pPr>
            <a:lvl7pPr marL="9144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7pPr>
            <a:lvl8pPr marL="13716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8pPr>
            <a:lvl9pPr marL="18288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9pPr>
          </a:lstStyle>
          <a:p>
            <a:pPr eaLnBrk="1" hangingPunct="1"/>
            <a:r>
              <a:rPr lang="en-US" altLang="ja-JP" smtClean="0"/>
              <a:t>Ⅰ.</a:t>
            </a:r>
            <a:r>
              <a:rPr lang="ja-JP" altLang="en-US" smtClean="0"/>
              <a:t>ロータリーの危機管理とは何か</a:t>
            </a:r>
            <a:r>
              <a:rPr lang="en-US" altLang="ja-JP" smtClean="0"/>
              <a:t>?</a:t>
            </a:r>
            <a:endParaRPr lang="ja-JP" altLang="en-US" dirty="0" smtClean="0"/>
          </a:p>
        </p:txBody>
      </p:sp>
      <p:sp>
        <p:nvSpPr>
          <p:cNvPr id="5" name="テキスト ボックス 4"/>
          <p:cNvSpPr txBox="1"/>
          <p:nvPr/>
        </p:nvSpPr>
        <p:spPr bwMode="auto">
          <a:xfrm>
            <a:off x="611560" y="1484784"/>
            <a:ext cx="5787162" cy="1652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spAutoFit/>
          </a:bodyPr>
          <a:lstStyle/>
          <a:p>
            <a:pPr eaLnBrk="1" hangingPunct="1">
              <a:lnSpc>
                <a:spcPct val="110000"/>
              </a:lnSpc>
              <a:spcBef>
                <a:spcPct val="30000"/>
              </a:spcBef>
              <a:buFontTx/>
              <a:buChar char="•"/>
            </a:pPr>
            <a:r>
              <a:rPr kumimoji="1" lang="ja-JP" altLang="en-US" dirty="0" smtClean="0">
                <a:solidFill>
                  <a:srgbClr val="0000FF"/>
                </a:solidFill>
              </a:rPr>
              <a:t>青少年奉仕委員会</a:t>
            </a:r>
            <a:endParaRPr kumimoji="1" lang="en-US" altLang="ja-JP" dirty="0" smtClean="0">
              <a:solidFill>
                <a:srgbClr val="0000FF"/>
              </a:solidFill>
            </a:endParaRPr>
          </a:p>
          <a:p>
            <a:pPr eaLnBrk="1" hangingPunct="1">
              <a:lnSpc>
                <a:spcPct val="110000"/>
              </a:lnSpc>
              <a:spcBef>
                <a:spcPct val="30000"/>
              </a:spcBef>
              <a:buFontTx/>
              <a:buChar char="•"/>
            </a:pPr>
            <a:r>
              <a:rPr lang="ja-JP" altLang="en-US" dirty="0" smtClean="0">
                <a:solidFill>
                  <a:srgbClr val="0000FF"/>
                </a:solidFill>
              </a:rPr>
              <a:t>国際奉仕委員会</a:t>
            </a:r>
            <a:endParaRPr lang="en-US" altLang="ja-JP" dirty="0" smtClean="0">
              <a:solidFill>
                <a:srgbClr val="0000FF"/>
              </a:solidFill>
            </a:endParaRPr>
          </a:p>
          <a:p>
            <a:pPr eaLnBrk="1" hangingPunct="1">
              <a:lnSpc>
                <a:spcPct val="110000"/>
              </a:lnSpc>
              <a:spcBef>
                <a:spcPct val="30000"/>
              </a:spcBef>
              <a:buFontTx/>
              <a:buChar char="•"/>
            </a:pPr>
            <a:r>
              <a:rPr kumimoji="1" lang="ja-JP" altLang="en-US" dirty="0" smtClean="0">
                <a:solidFill>
                  <a:srgbClr val="0000FF"/>
                </a:solidFill>
              </a:rPr>
              <a:t>その他　クラブが行う　一般奉仕活動は</a:t>
            </a:r>
          </a:p>
        </p:txBody>
      </p:sp>
      <p:sp>
        <p:nvSpPr>
          <p:cNvPr id="6" name="テキスト ボックス 5"/>
          <p:cNvSpPr txBox="1"/>
          <p:nvPr/>
        </p:nvSpPr>
        <p:spPr bwMode="auto">
          <a:xfrm>
            <a:off x="1763688" y="3356992"/>
            <a:ext cx="6423553" cy="2376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spAutoFit/>
          </a:bodyPr>
          <a:lstStyle/>
          <a:p>
            <a:pPr eaLnBrk="1" hangingPunct="1">
              <a:lnSpc>
                <a:spcPct val="110000"/>
              </a:lnSpc>
              <a:spcBef>
                <a:spcPct val="30000"/>
              </a:spcBef>
            </a:pPr>
            <a:r>
              <a:rPr kumimoji="1" lang="ja-JP" altLang="en-US" sz="2800" dirty="0" smtClean="0"/>
              <a:t>それぞれ　</a:t>
            </a:r>
            <a:r>
              <a:rPr kumimoji="1" lang="ja-JP" altLang="en-US" sz="2800" dirty="0" smtClean="0">
                <a:solidFill>
                  <a:srgbClr val="FF0000"/>
                </a:solidFill>
              </a:rPr>
              <a:t>参加者対象に障害保険</a:t>
            </a:r>
            <a:r>
              <a:rPr kumimoji="1" lang="ja-JP" altLang="en-US" sz="2800" dirty="0" smtClean="0"/>
              <a:t>等に</a:t>
            </a:r>
            <a:endParaRPr kumimoji="1" lang="en-US" altLang="ja-JP" sz="2800" dirty="0" smtClean="0"/>
          </a:p>
          <a:p>
            <a:pPr eaLnBrk="1" hangingPunct="1">
              <a:lnSpc>
                <a:spcPct val="110000"/>
              </a:lnSpc>
              <a:spcBef>
                <a:spcPct val="30000"/>
              </a:spcBef>
            </a:pPr>
            <a:r>
              <a:rPr lang="ja-JP" altLang="en-US" sz="2800" dirty="0"/>
              <a:t>　</a:t>
            </a:r>
            <a:r>
              <a:rPr lang="ja-JP" altLang="en-US" sz="2800" dirty="0" smtClean="0"/>
              <a:t>　　　　　　</a:t>
            </a:r>
            <a:r>
              <a:rPr kumimoji="1" lang="ja-JP" altLang="en-US" sz="2800" dirty="0" smtClean="0"/>
              <a:t>加入していると思います</a:t>
            </a:r>
            <a:endParaRPr kumimoji="1" lang="en-US" altLang="ja-JP" sz="2800" dirty="0" smtClean="0"/>
          </a:p>
          <a:p>
            <a:pPr eaLnBrk="1" hangingPunct="1">
              <a:lnSpc>
                <a:spcPct val="110000"/>
              </a:lnSpc>
              <a:spcBef>
                <a:spcPct val="30000"/>
              </a:spcBef>
            </a:pPr>
            <a:r>
              <a:rPr kumimoji="1" lang="ja-JP" altLang="en-US" sz="2800" dirty="0" smtClean="0"/>
              <a:t>但し、</a:t>
            </a:r>
            <a:r>
              <a:rPr kumimoji="1" lang="ja-JP" altLang="en-US" sz="2800" dirty="0" smtClean="0">
                <a:solidFill>
                  <a:srgbClr val="FF0000"/>
                </a:solidFill>
              </a:rPr>
              <a:t>ロータリーの組織に対する保険</a:t>
            </a:r>
            <a:r>
              <a:rPr kumimoji="1" lang="ja-JP" altLang="en-US" sz="2800" dirty="0" smtClean="0"/>
              <a:t>は</a:t>
            </a:r>
            <a:endParaRPr kumimoji="1" lang="en-US" altLang="ja-JP" sz="2800" dirty="0" smtClean="0"/>
          </a:p>
          <a:p>
            <a:pPr eaLnBrk="1" hangingPunct="1">
              <a:lnSpc>
                <a:spcPct val="110000"/>
              </a:lnSpc>
              <a:spcBef>
                <a:spcPct val="30000"/>
              </a:spcBef>
            </a:pPr>
            <a:r>
              <a:rPr lang="ja-JP" altLang="en-US" sz="2800" dirty="0"/>
              <a:t>　</a:t>
            </a:r>
            <a:r>
              <a:rPr lang="ja-JP" altLang="en-US" sz="2800" dirty="0" smtClean="0"/>
              <a:t>　　　　　　今後加入する必要があります</a:t>
            </a:r>
            <a:endParaRPr kumimoji="1" lang="ja-JP" altLang="en-US" sz="2800" dirty="0" smtClean="0"/>
          </a:p>
        </p:txBody>
      </p:sp>
      <p:sp>
        <p:nvSpPr>
          <p:cNvPr id="3" name="スライド番号プレースホルダー 2"/>
          <p:cNvSpPr>
            <a:spLocks noGrp="1"/>
          </p:cNvSpPr>
          <p:nvPr>
            <p:ph type="sldNum" sz="quarter" idx="11"/>
          </p:nvPr>
        </p:nvSpPr>
        <p:spPr/>
        <p:txBody>
          <a:bodyPr/>
          <a:lstStyle/>
          <a:p>
            <a:pPr>
              <a:defRPr/>
            </a:pPr>
            <a:fld id="{E8B0ECBA-B7F2-40F0-AE09-DA00C16C4A6A}" type="slidenum">
              <a:rPr lang="en-US" altLang="ja-JP" smtClean="0"/>
              <a:pPr>
                <a:defRPr/>
              </a:pPr>
              <a:t>29</a:t>
            </a:fld>
            <a:endParaRPr lang="en-US" altLang="ja-JP"/>
          </a:p>
        </p:txBody>
      </p:sp>
    </p:spTree>
    <p:extLst>
      <p:ext uri="{BB962C8B-B14F-4D97-AF65-F5344CB8AC3E}">
        <p14:creationId xmlns:p14="http://schemas.microsoft.com/office/powerpoint/2010/main" val="3948243095"/>
      </p:ext>
    </p:extLst>
  </p:cSld>
  <p:clrMapOvr>
    <a:masterClrMapping/>
  </p:clrMapOvr>
  <p:transition>
    <p:strips dir="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フッター プレースホルダー 1"/>
          <p:cNvSpPr>
            <a:spLocks noGrp="1"/>
          </p:cNvSpPr>
          <p:nvPr>
            <p:ph type="ftr" sz="quarter" idx="10"/>
          </p:nvPr>
        </p:nvSpPr>
        <p:spPr>
          <a:noFill/>
        </p:spPr>
        <p:txBody>
          <a:bodyP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spcBef>
                <a:spcPct val="0"/>
              </a:spcBef>
              <a:buFontTx/>
              <a:buNone/>
            </a:pPr>
            <a:r>
              <a:rPr lang="ja-JP" altLang="en-US" sz="1200" smtClean="0">
                <a:latin typeface="Times New Roman" panose="02020603050405020304" pitchFamily="18" charset="0"/>
                <a:ea typeface="ＭＳ Ｐゴシック" panose="020B0600070205080204" pitchFamily="50" charset="-128"/>
              </a:rPr>
              <a:t>危機防止のための研修会</a:t>
            </a:r>
            <a:endParaRPr lang="en-US" altLang="ja-JP" sz="1200" smtClean="0">
              <a:latin typeface="Times New Roman" panose="02020603050405020304" pitchFamily="18" charset="0"/>
              <a:ea typeface="ＭＳ Ｐゴシック" panose="020B0600070205080204" pitchFamily="50" charset="-128"/>
            </a:endParaRPr>
          </a:p>
        </p:txBody>
      </p:sp>
      <p:sp>
        <p:nvSpPr>
          <p:cNvPr id="9220" name="Rectangle 2"/>
          <p:cNvSpPr>
            <a:spLocks noGrp="1" noChangeArrowheads="1"/>
          </p:cNvSpPr>
          <p:nvPr>
            <p:ph type="title" idx="4294967295"/>
          </p:nvPr>
        </p:nvSpPr>
        <p:spPr/>
        <p:txBody>
          <a:bodyPr/>
          <a:lstStyle/>
          <a:p>
            <a:pPr eaLnBrk="1" hangingPunct="1"/>
            <a:r>
              <a:rPr lang="en-US" altLang="ja-JP" dirty="0"/>
              <a:t>Ⅰ.</a:t>
            </a:r>
            <a:r>
              <a:rPr lang="ja-JP" altLang="en-US" dirty="0"/>
              <a:t>ロータリーの危機管理とは何か</a:t>
            </a:r>
            <a:r>
              <a:rPr lang="en-US" altLang="ja-JP" dirty="0"/>
              <a:t>?</a:t>
            </a:r>
            <a:endParaRPr lang="ja-JP" altLang="en-US" dirty="0" smtClean="0"/>
          </a:p>
        </p:txBody>
      </p:sp>
      <p:sp>
        <p:nvSpPr>
          <p:cNvPr id="114692" name="Text Box 4"/>
          <p:cNvSpPr txBox="1">
            <a:spLocks noChangeArrowheads="1"/>
          </p:cNvSpPr>
          <p:nvPr/>
        </p:nvSpPr>
        <p:spPr bwMode="auto">
          <a:xfrm>
            <a:off x="827088" y="1125538"/>
            <a:ext cx="8316912" cy="492443"/>
          </a:xfrm>
          <a:prstGeom prst="rect">
            <a:avLst/>
          </a:prstGeom>
          <a:solidFill>
            <a:schemeClr val="accent1">
              <a:lumMod val="20000"/>
              <a:lumOff val="80000"/>
            </a:schemeClr>
          </a:solidFill>
          <a:ln>
            <a:noFill/>
          </a:ln>
          <a:effectLst>
            <a:prstShdw prst="shdw17" dist="17961" dir="2700000">
              <a:srgbClr val="8D8D99"/>
            </a:prstShdw>
          </a:effectLst>
          <a:extLst/>
        </p:spPr>
        <p:txBody>
          <a:bodyPr wrap="square">
            <a:spAutoFit/>
          </a:bodyPr>
          <a:lstStyle>
            <a:lvl1pPr marL="187325" indent="-187325">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1pPr>
            <a:lvl2pPr marL="1123950" indent="-457200">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2pPr>
            <a:lvl3pPr marL="1771650" indent="-457200">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3pPr>
            <a:lvl4pPr marL="2419350" indent="-457200">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4pPr>
            <a:lvl5pPr marL="3067050" indent="-457200">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5pPr>
            <a:lvl6pPr marL="3524250" indent="-457200" eaLnBrk="0" fontAlgn="base" hangingPunct="0">
              <a:spcBef>
                <a:spcPct val="0"/>
              </a:spcBef>
              <a:spcAft>
                <a:spcPct val="0"/>
              </a:spcAft>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6pPr>
            <a:lvl7pPr marL="3981450" indent="-457200" eaLnBrk="0" fontAlgn="base" hangingPunct="0">
              <a:spcBef>
                <a:spcPct val="0"/>
              </a:spcBef>
              <a:spcAft>
                <a:spcPct val="0"/>
              </a:spcAft>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7pPr>
            <a:lvl8pPr marL="4438650" indent="-457200" eaLnBrk="0" fontAlgn="base" hangingPunct="0">
              <a:spcBef>
                <a:spcPct val="0"/>
              </a:spcBef>
              <a:spcAft>
                <a:spcPct val="0"/>
              </a:spcAft>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8pPr>
            <a:lvl9pPr marL="4895850" indent="-457200" eaLnBrk="0" fontAlgn="base" hangingPunct="0">
              <a:spcBef>
                <a:spcPct val="0"/>
              </a:spcBef>
              <a:spcAft>
                <a:spcPct val="0"/>
              </a:spcAft>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30000"/>
              </a:spcBef>
            </a:pPr>
            <a:r>
              <a:rPr lang="ja-JP" altLang="en-US" dirty="0" smtClean="0">
                <a:latin typeface="ＭＳ ゴシック" panose="020B0609070205080204" pitchFamily="49" charset="-128"/>
                <a:ea typeface="HGSｺﾞｼｯｸE" panose="020B0900000000000000" pitchFamily="50" charset="-128"/>
              </a:rPr>
              <a:t>１．国際ロータリー第</a:t>
            </a:r>
            <a:r>
              <a:rPr lang="en-US" altLang="ja-JP" dirty="0" smtClean="0">
                <a:latin typeface="ＭＳ ゴシック" panose="020B0609070205080204" pitchFamily="49" charset="-128"/>
                <a:ea typeface="HGSｺﾞｼｯｸE" panose="020B0900000000000000" pitchFamily="50" charset="-128"/>
              </a:rPr>
              <a:t>2760</a:t>
            </a:r>
            <a:r>
              <a:rPr lang="ja-JP" altLang="en-US" dirty="0" smtClean="0">
                <a:latin typeface="ＭＳ ゴシック" panose="020B0609070205080204" pitchFamily="49" charset="-128"/>
                <a:ea typeface="HGSｺﾞｼｯｸE" panose="020B0900000000000000" pitchFamily="50" charset="-128"/>
              </a:rPr>
              <a:t>地区　</a:t>
            </a:r>
            <a:r>
              <a:rPr lang="ja-JP" altLang="en-US" dirty="0" smtClean="0">
                <a:solidFill>
                  <a:srgbClr val="FF0000"/>
                </a:solidFill>
                <a:latin typeface="ＭＳ ゴシック" panose="020B0609070205080204" pitchFamily="49" charset="-128"/>
                <a:ea typeface="HGSｺﾞｼｯｸE" panose="020B0900000000000000" pitchFamily="50" charset="-128"/>
              </a:rPr>
              <a:t>危機管理委員会規定</a:t>
            </a:r>
            <a:endParaRPr lang="ja-JP" altLang="en-US" dirty="0">
              <a:solidFill>
                <a:srgbClr val="FF0000"/>
              </a:solidFill>
              <a:latin typeface="ＭＳ ゴシック" panose="020B0609070205080204" pitchFamily="49" charset="-128"/>
              <a:ea typeface="HGSｺﾞｼｯｸE" panose="020B0900000000000000" pitchFamily="50" charset="-128"/>
            </a:endParaRPr>
          </a:p>
        </p:txBody>
      </p:sp>
      <p:sp>
        <p:nvSpPr>
          <p:cNvPr id="114693" name="Text Box 5"/>
          <p:cNvSpPr txBox="1">
            <a:spLocks noChangeArrowheads="1"/>
          </p:cNvSpPr>
          <p:nvPr/>
        </p:nvSpPr>
        <p:spPr bwMode="auto">
          <a:xfrm>
            <a:off x="827088" y="2046849"/>
            <a:ext cx="7632700" cy="3354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87325" indent="-187325">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1pPr>
            <a:lvl2pPr marL="1123950" indent="-457200">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2pPr>
            <a:lvl3pPr marL="1771650" indent="-457200">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3pPr>
            <a:lvl4pPr marL="2419350" indent="-457200">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4pPr>
            <a:lvl5pPr marL="3067050" indent="-457200">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5pPr>
            <a:lvl6pPr marL="3524250" indent="-457200" eaLnBrk="0" fontAlgn="base" hangingPunct="0">
              <a:spcBef>
                <a:spcPct val="0"/>
              </a:spcBef>
              <a:spcAft>
                <a:spcPct val="0"/>
              </a:spcAft>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6pPr>
            <a:lvl7pPr marL="3981450" indent="-457200" eaLnBrk="0" fontAlgn="base" hangingPunct="0">
              <a:spcBef>
                <a:spcPct val="0"/>
              </a:spcBef>
              <a:spcAft>
                <a:spcPct val="0"/>
              </a:spcAft>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7pPr>
            <a:lvl8pPr marL="4438650" indent="-457200" eaLnBrk="0" fontAlgn="base" hangingPunct="0">
              <a:spcBef>
                <a:spcPct val="0"/>
              </a:spcBef>
              <a:spcAft>
                <a:spcPct val="0"/>
              </a:spcAft>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8pPr>
            <a:lvl9pPr marL="4895850" indent="-457200" eaLnBrk="0" fontAlgn="base" hangingPunct="0">
              <a:spcBef>
                <a:spcPct val="0"/>
              </a:spcBef>
              <a:spcAft>
                <a:spcPct val="0"/>
              </a:spcAft>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9pPr>
          </a:lstStyle>
          <a:p>
            <a:pPr marL="0" indent="0" eaLnBrk="1" hangingPunct="1">
              <a:lnSpc>
                <a:spcPts val="3360"/>
              </a:lnSpc>
              <a:spcBef>
                <a:spcPct val="30000"/>
              </a:spcBef>
            </a:pPr>
            <a:r>
              <a:rPr lang="ja-JP" altLang="en-US" sz="2800" dirty="0" smtClean="0">
                <a:latin typeface="+mj-lt"/>
              </a:rPr>
              <a:t>第３条（危機管理委員会の任務）</a:t>
            </a:r>
            <a:endParaRPr lang="en-US" altLang="ja-JP" sz="2800" dirty="0" smtClean="0">
              <a:latin typeface="+mj-lt"/>
            </a:endParaRPr>
          </a:p>
          <a:p>
            <a:pPr marL="0" indent="0" eaLnBrk="1" hangingPunct="1">
              <a:lnSpc>
                <a:spcPts val="3360"/>
              </a:lnSpc>
              <a:spcBef>
                <a:spcPct val="30000"/>
              </a:spcBef>
            </a:pPr>
            <a:r>
              <a:rPr lang="ja-JP" altLang="en-US" sz="2800" dirty="0" smtClean="0"/>
              <a:t>　　２</a:t>
            </a:r>
            <a:r>
              <a:rPr lang="en-US" altLang="ja-JP" sz="2800" dirty="0" smtClean="0"/>
              <a:t>.</a:t>
            </a:r>
            <a:r>
              <a:rPr lang="ja-JP" altLang="ja-JP" sz="2800" dirty="0"/>
              <a:t>法令上所定の機関への通告等の義務</a:t>
            </a:r>
            <a:r>
              <a:rPr lang="ja-JP" altLang="ja-JP" sz="2800" dirty="0" smtClean="0"/>
              <a:t>が</a:t>
            </a:r>
            <a:endParaRPr lang="en-US" altLang="ja-JP" sz="2800" dirty="0" smtClean="0"/>
          </a:p>
          <a:p>
            <a:pPr marL="0" indent="0" eaLnBrk="1" hangingPunct="1">
              <a:lnSpc>
                <a:spcPts val="3360"/>
              </a:lnSpc>
              <a:spcBef>
                <a:spcPct val="30000"/>
              </a:spcBef>
            </a:pPr>
            <a:r>
              <a:rPr lang="ja-JP" altLang="en-US" sz="2800" dirty="0"/>
              <a:t>　</a:t>
            </a:r>
            <a:r>
              <a:rPr lang="ja-JP" altLang="en-US" sz="2800" dirty="0" smtClean="0"/>
              <a:t>　　</a:t>
            </a:r>
            <a:r>
              <a:rPr lang="ja-JP" altLang="ja-JP" sz="2800" dirty="0" smtClean="0"/>
              <a:t>ある</a:t>
            </a:r>
            <a:r>
              <a:rPr lang="ja-JP" altLang="ja-JP" sz="2800" dirty="0"/>
              <a:t>場合は、これに従うほか、報告</a:t>
            </a:r>
            <a:r>
              <a:rPr lang="ja-JP" altLang="ja-JP" sz="2800" dirty="0" smtClean="0"/>
              <a:t>された</a:t>
            </a:r>
            <a:endParaRPr lang="en-US" altLang="ja-JP" sz="2800" dirty="0" smtClean="0"/>
          </a:p>
          <a:p>
            <a:pPr marL="0" indent="0" eaLnBrk="1" hangingPunct="1">
              <a:lnSpc>
                <a:spcPts val="3360"/>
              </a:lnSpc>
              <a:spcBef>
                <a:spcPct val="30000"/>
              </a:spcBef>
            </a:pPr>
            <a:r>
              <a:rPr lang="ja-JP" altLang="en-US" sz="2800" dirty="0"/>
              <a:t>　</a:t>
            </a:r>
            <a:r>
              <a:rPr lang="ja-JP" altLang="en-US" sz="2800" dirty="0" smtClean="0"/>
              <a:t>　　</a:t>
            </a:r>
            <a:r>
              <a:rPr lang="ja-JP" altLang="ja-JP" sz="2800" dirty="0" smtClean="0"/>
              <a:t>内容</a:t>
            </a:r>
            <a:r>
              <a:rPr lang="ja-JP" altLang="ja-JP" sz="2800" dirty="0"/>
              <a:t>が犯罪に該当すると判断したときは</a:t>
            </a:r>
            <a:r>
              <a:rPr lang="ja-JP" altLang="ja-JP" sz="2800" dirty="0" smtClean="0"/>
              <a:t>、</a:t>
            </a:r>
            <a:endParaRPr lang="en-US" altLang="ja-JP" sz="2800" dirty="0" smtClean="0"/>
          </a:p>
          <a:p>
            <a:pPr marL="0" indent="0" eaLnBrk="1" hangingPunct="1">
              <a:lnSpc>
                <a:spcPts val="3360"/>
              </a:lnSpc>
              <a:spcBef>
                <a:spcPct val="30000"/>
              </a:spcBef>
            </a:pPr>
            <a:r>
              <a:rPr lang="ja-JP" altLang="en-US" sz="2800" dirty="0"/>
              <a:t>　</a:t>
            </a:r>
            <a:r>
              <a:rPr lang="ja-JP" altLang="en-US" sz="2800" dirty="0" smtClean="0"/>
              <a:t>　　</a:t>
            </a:r>
            <a:r>
              <a:rPr lang="ja-JP" altLang="ja-JP" sz="2800" dirty="0" smtClean="0"/>
              <a:t>原則</a:t>
            </a:r>
            <a:r>
              <a:rPr lang="ja-JP" altLang="ja-JP" sz="2800" dirty="0"/>
              <a:t>として</a:t>
            </a:r>
            <a:r>
              <a:rPr lang="ja-JP" altLang="ja-JP" sz="2800" dirty="0">
                <a:solidFill>
                  <a:srgbClr val="FF0000"/>
                </a:solidFill>
              </a:rPr>
              <a:t>ガバナーにおいて適時に</a:t>
            </a:r>
            <a:r>
              <a:rPr lang="ja-JP" altLang="ja-JP" sz="2800" dirty="0" smtClean="0">
                <a:solidFill>
                  <a:srgbClr val="FF0000"/>
                </a:solidFill>
              </a:rPr>
              <a:t>刑事</a:t>
            </a:r>
            <a:endParaRPr lang="en-US" altLang="ja-JP" sz="2800" dirty="0" smtClean="0">
              <a:solidFill>
                <a:srgbClr val="FF0000"/>
              </a:solidFill>
            </a:endParaRPr>
          </a:p>
          <a:p>
            <a:pPr marL="0" indent="0" eaLnBrk="1" hangingPunct="1">
              <a:lnSpc>
                <a:spcPts val="3360"/>
              </a:lnSpc>
              <a:spcBef>
                <a:spcPct val="30000"/>
              </a:spcBef>
            </a:pPr>
            <a:r>
              <a:rPr lang="ja-JP" altLang="en-US" sz="2800" dirty="0">
                <a:solidFill>
                  <a:srgbClr val="FF0000"/>
                </a:solidFill>
              </a:rPr>
              <a:t>　</a:t>
            </a:r>
            <a:r>
              <a:rPr lang="ja-JP" altLang="en-US" sz="2800" dirty="0" smtClean="0">
                <a:solidFill>
                  <a:srgbClr val="FF0000"/>
                </a:solidFill>
              </a:rPr>
              <a:t>　　</a:t>
            </a:r>
            <a:r>
              <a:rPr lang="ja-JP" altLang="ja-JP" sz="2800" dirty="0" smtClean="0">
                <a:solidFill>
                  <a:srgbClr val="FF0000"/>
                </a:solidFill>
              </a:rPr>
              <a:t>当局</a:t>
            </a:r>
            <a:r>
              <a:rPr lang="ja-JP" altLang="ja-JP" sz="2800" dirty="0">
                <a:solidFill>
                  <a:srgbClr val="FF0000"/>
                </a:solidFill>
              </a:rPr>
              <a:t>に対する手続き</a:t>
            </a:r>
            <a:r>
              <a:rPr lang="ja-JP" altLang="ja-JP" sz="2800" dirty="0"/>
              <a:t>を行う</a:t>
            </a:r>
            <a:r>
              <a:rPr lang="ja-JP" altLang="ja-JP" sz="2800" dirty="0" smtClean="0"/>
              <a:t>。</a:t>
            </a:r>
            <a:endParaRPr lang="ja-JP" altLang="en-US" sz="2800" dirty="0">
              <a:latin typeface="+mj-lt"/>
              <a:ea typeface="HG丸ｺﾞｼｯｸM-PRO" panose="020F0600000000000000" pitchFamily="50" charset="-128"/>
            </a:endParaRPr>
          </a:p>
        </p:txBody>
      </p:sp>
      <p:sp>
        <p:nvSpPr>
          <p:cNvPr id="2" name="スライド番号プレースホルダー 1"/>
          <p:cNvSpPr>
            <a:spLocks noGrp="1"/>
          </p:cNvSpPr>
          <p:nvPr>
            <p:ph type="sldNum" sz="quarter" idx="11"/>
          </p:nvPr>
        </p:nvSpPr>
        <p:spPr/>
        <p:txBody>
          <a:bodyPr/>
          <a:lstStyle/>
          <a:p>
            <a:pPr>
              <a:defRPr/>
            </a:pPr>
            <a:fld id="{E8B0ECBA-B7F2-40F0-AE09-DA00C16C4A6A}" type="slidenum">
              <a:rPr lang="en-US" altLang="ja-JP" smtClean="0"/>
              <a:pPr>
                <a:defRPr/>
              </a:pPr>
              <a:t>30</a:t>
            </a:fld>
            <a:endParaRPr lang="en-US" altLang="ja-JP"/>
          </a:p>
        </p:txBody>
      </p:sp>
    </p:spTree>
    <p:extLst>
      <p:ext uri="{BB962C8B-B14F-4D97-AF65-F5344CB8AC3E}">
        <p14:creationId xmlns:p14="http://schemas.microsoft.com/office/powerpoint/2010/main" val="2453642865"/>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4693"/>
                                        </p:tgtEl>
                                        <p:attrNameLst>
                                          <p:attrName>style.visibility</p:attrName>
                                        </p:attrNameLst>
                                      </p:cBhvr>
                                      <p:to>
                                        <p:strVal val="visible"/>
                                      </p:to>
                                    </p:set>
                                    <p:animEffect transition="in" filter="wipe(left)">
                                      <p:cBhvr>
                                        <p:cTn id="7" dur="500"/>
                                        <p:tgtEl>
                                          <p:spTgt spid="1146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3"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フッター プレースホルダー 1"/>
          <p:cNvSpPr>
            <a:spLocks noGrp="1"/>
          </p:cNvSpPr>
          <p:nvPr>
            <p:ph type="ftr" sz="quarter" idx="10"/>
          </p:nvPr>
        </p:nvSpPr>
        <p:spPr>
          <a:noFill/>
        </p:spPr>
        <p:txBody>
          <a:bodyP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spcBef>
                <a:spcPct val="0"/>
              </a:spcBef>
              <a:buFontTx/>
              <a:buNone/>
            </a:pPr>
            <a:r>
              <a:rPr lang="ja-JP" altLang="en-US" sz="1200" smtClean="0">
                <a:latin typeface="Times New Roman" panose="02020603050405020304" pitchFamily="18" charset="0"/>
                <a:ea typeface="ＭＳ Ｐゴシック" panose="020B0600070205080204" pitchFamily="50" charset="-128"/>
              </a:rPr>
              <a:t>危機防止のための研修会</a:t>
            </a:r>
            <a:endParaRPr lang="en-US" altLang="ja-JP" sz="1200" smtClean="0">
              <a:latin typeface="Times New Roman" panose="02020603050405020304" pitchFamily="18" charset="0"/>
              <a:ea typeface="ＭＳ Ｐゴシック" panose="020B0600070205080204" pitchFamily="50" charset="-128"/>
            </a:endParaRPr>
          </a:p>
        </p:txBody>
      </p:sp>
      <p:sp>
        <p:nvSpPr>
          <p:cNvPr id="9220" name="Rectangle 2"/>
          <p:cNvSpPr>
            <a:spLocks noGrp="1" noChangeArrowheads="1"/>
          </p:cNvSpPr>
          <p:nvPr>
            <p:ph type="title" idx="4294967295"/>
          </p:nvPr>
        </p:nvSpPr>
        <p:spPr/>
        <p:txBody>
          <a:bodyPr/>
          <a:lstStyle/>
          <a:p>
            <a:pPr eaLnBrk="1" hangingPunct="1"/>
            <a:r>
              <a:rPr lang="en-US" altLang="ja-JP" dirty="0"/>
              <a:t>Ⅰ.</a:t>
            </a:r>
            <a:r>
              <a:rPr lang="ja-JP" altLang="en-US" dirty="0"/>
              <a:t>ロータリーの危機管理とは何か</a:t>
            </a:r>
            <a:r>
              <a:rPr lang="en-US" altLang="ja-JP" dirty="0"/>
              <a:t>?</a:t>
            </a:r>
            <a:endParaRPr lang="ja-JP" altLang="en-US" dirty="0" smtClean="0"/>
          </a:p>
        </p:txBody>
      </p:sp>
      <p:sp>
        <p:nvSpPr>
          <p:cNvPr id="114692" name="Text Box 4"/>
          <p:cNvSpPr txBox="1">
            <a:spLocks noChangeArrowheads="1"/>
          </p:cNvSpPr>
          <p:nvPr/>
        </p:nvSpPr>
        <p:spPr bwMode="auto">
          <a:xfrm>
            <a:off x="827088" y="1125538"/>
            <a:ext cx="8316912" cy="492443"/>
          </a:xfrm>
          <a:prstGeom prst="rect">
            <a:avLst/>
          </a:prstGeom>
          <a:solidFill>
            <a:schemeClr val="accent1">
              <a:lumMod val="20000"/>
              <a:lumOff val="80000"/>
            </a:schemeClr>
          </a:solidFill>
          <a:ln>
            <a:noFill/>
          </a:ln>
          <a:effectLst>
            <a:prstShdw prst="shdw17" dist="17961" dir="2700000">
              <a:srgbClr val="8D8D99"/>
            </a:prstShdw>
          </a:effectLst>
          <a:extLst/>
        </p:spPr>
        <p:txBody>
          <a:bodyPr wrap="square">
            <a:spAutoFit/>
          </a:bodyPr>
          <a:lstStyle>
            <a:lvl1pPr marL="187325" indent="-187325">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1pPr>
            <a:lvl2pPr marL="1123950" indent="-457200">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2pPr>
            <a:lvl3pPr marL="1771650" indent="-457200">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3pPr>
            <a:lvl4pPr marL="2419350" indent="-457200">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4pPr>
            <a:lvl5pPr marL="3067050" indent="-457200">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5pPr>
            <a:lvl6pPr marL="3524250" indent="-457200" eaLnBrk="0" fontAlgn="base" hangingPunct="0">
              <a:spcBef>
                <a:spcPct val="0"/>
              </a:spcBef>
              <a:spcAft>
                <a:spcPct val="0"/>
              </a:spcAft>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6pPr>
            <a:lvl7pPr marL="3981450" indent="-457200" eaLnBrk="0" fontAlgn="base" hangingPunct="0">
              <a:spcBef>
                <a:spcPct val="0"/>
              </a:spcBef>
              <a:spcAft>
                <a:spcPct val="0"/>
              </a:spcAft>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7pPr>
            <a:lvl8pPr marL="4438650" indent="-457200" eaLnBrk="0" fontAlgn="base" hangingPunct="0">
              <a:spcBef>
                <a:spcPct val="0"/>
              </a:spcBef>
              <a:spcAft>
                <a:spcPct val="0"/>
              </a:spcAft>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8pPr>
            <a:lvl9pPr marL="4895850" indent="-457200" eaLnBrk="0" fontAlgn="base" hangingPunct="0">
              <a:spcBef>
                <a:spcPct val="0"/>
              </a:spcBef>
              <a:spcAft>
                <a:spcPct val="0"/>
              </a:spcAft>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30000"/>
              </a:spcBef>
            </a:pPr>
            <a:r>
              <a:rPr lang="ja-JP" altLang="en-US" dirty="0" smtClean="0">
                <a:latin typeface="ＭＳ ゴシック" panose="020B0609070205080204" pitchFamily="49" charset="-128"/>
                <a:ea typeface="HGSｺﾞｼｯｸE" panose="020B0900000000000000" pitchFamily="50" charset="-128"/>
              </a:rPr>
              <a:t>１．国際ロータリー第</a:t>
            </a:r>
            <a:r>
              <a:rPr lang="en-US" altLang="ja-JP" dirty="0" smtClean="0">
                <a:latin typeface="ＭＳ ゴシック" panose="020B0609070205080204" pitchFamily="49" charset="-128"/>
                <a:ea typeface="HGSｺﾞｼｯｸE" panose="020B0900000000000000" pitchFamily="50" charset="-128"/>
              </a:rPr>
              <a:t>2760</a:t>
            </a:r>
            <a:r>
              <a:rPr lang="ja-JP" altLang="en-US" dirty="0" smtClean="0">
                <a:latin typeface="ＭＳ ゴシック" panose="020B0609070205080204" pitchFamily="49" charset="-128"/>
                <a:ea typeface="HGSｺﾞｼｯｸE" panose="020B0900000000000000" pitchFamily="50" charset="-128"/>
              </a:rPr>
              <a:t>地区　危機管理委員会規定</a:t>
            </a:r>
            <a:endParaRPr lang="ja-JP" altLang="en-US" dirty="0">
              <a:latin typeface="ＭＳ ゴシック" panose="020B0609070205080204" pitchFamily="49" charset="-128"/>
              <a:ea typeface="HGSｺﾞｼｯｸE" panose="020B0900000000000000" pitchFamily="50" charset="-128"/>
            </a:endParaRPr>
          </a:p>
        </p:txBody>
      </p:sp>
      <p:sp>
        <p:nvSpPr>
          <p:cNvPr id="114693" name="Text Box 5"/>
          <p:cNvSpPr txBox="1">
            <a:spLocks noChangeArrowheads="1"/>
          </p:cNvSpPr>
          <p:nvPr/>
        </p:nvSpPr>
        <p:spPr bwMode="auto">
          <a:xfrm>
            <a:off x="827088" y="2046849"/>
            <a:ext cx="6481216" cy="4529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87325" indent="-187325">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1pPr>
            <a:lvl2pPr marL="1123950" indent="-457200">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2pPr>
            <a:lvl3pPr marL="1771650" indent="-457200">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3pPr>
            <a:lvl4pPr marL="2419350" indent="-457200">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4pPr>
            <a:lvl5pPr marL="3067050" indent="-457200">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5pPr>
            <a:lvl6pPr marL="3524250" indent="-457200" eaLnBrk="0" fontAlgn="base" hangingPunct="0">
              <a:spcBef>
                <a:spcPct val="0"/>
              </a:spcBef>
              <a:spcAft>
                <a:spcPct val="0"/>
              </a:spcAft>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6pPr>
            <a:lvl7pPr marL="3981450" indent="-457200" eaLnBrk="0" fontAlgn="base" hangingPunct="0">
              <a:spcBef>
                <a:spcPct val="0"/>
              </a:spcBef>
              <a:spcAft>
                <a:spcPct val="0"/>
              </a:spcAft>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7pPr>
            <a:lvl8pPr marL="4438650" indent="-457200" eaLnBrk="0" fontAlgn="base" hangingPunct="0">
              <a:spcBef>
                <a:spcPct val="0"/>
              </a:spcBef>
              <a:spcAft>
                <a:spcPct val="0"/>
              </a:spcAft>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8pPr>
            <a:lvl9pPr marL="4895850" indent="-457200" eaLnBrk="0" fontAlgn="base" hangingPunct="0">
              <a:spcBef>
                <a:spcPct val="0"/>
              </a:spcBef>
              <a:spcAft>
                <a:spcPct val="0"/>
              </a:spcAft>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9pPr>
          </a:lstStyle>
          <a:p>
            <a:pPr marL="0" indent="0" eaLnBrk="1" hangingPunct="1">
              <a:lnSpc>
                <a:spcPts val="3360"/>
              </a:lnSpc>
              <a:spcBef>
                <a:spcPct val="30000"/>
              </a:spcBef>
            </a:pPr>
            <a:r>
              <a:rPr lang="ja-JP" altLang="en-US" sz="2800" dirty="0" smtClean="0">
                <a:latin typeface="+mj-lt"/>
              </a:rPr>
              <a:t>第４条（危機管理委員会の構成）</a:t>
            </a:r>
            <a:endParaRPr lang="en-US" altLang="ja-JP" sz="2800" dirty="0" smtClean="0">
              <a:latin typeface="+mj-lt"/>
            </a:endParaRPr>
          </a:p>
          <a:p>
            <a:r>
              <a:rPr lang="ja-JP" altLang="en-US" dirty="0" smtClean="0"/>
              <a:t>　　</a:t>
            </a:r>
            <a:r>
              <a:rPr lang="ja-JP" altLang="ja-JP" dirty="0" smtClean="0"/>
              <a:t>（１）ガバナーが指名する</a:t>
            </a:r>
            <a:r>
              <a:rPr lang="ja-JP" altLang="en-US" dirty="0" smtClean="0"/>
              <a:t>ＡＧ</a:t>
            </a:r>
            <a:r>
              <a:rPr lang="ja-JP" altLang="ja-JP" dirty="0" smtClean="0"/>
              <a:t>もしくは</a:t>
            </a:r>
            <a:r>
              <a:rPr lang="ja-JP" altLang="en-US" dirty="0" smtClean="0"/>
              <a:t>ＰＤＧ</a:t>
            </a:r>
            <a:endParaRPr lang="en-US" altLang="ja-JP" dirty="0" smtClean="0"/>
          </a:p>
          <a:p>
            <a:r>
              <a:rPr lang="ja-JP" altLang="ja-JP" dirty="0" smtClean="0"/>
              <a:t>　　（２）ガバナー・エレクト</a:t>
            </a:r>
          </a:p>
          <a:p>
            <a:r>
              <a:rPr lang="ja-JP" altLang="ja-JP" dirty="0" smtClean="0"/>
              <a:t>　　（３）ガバナー・ノミニー</a:t>
            </a:r>
          </a:p>
          <a:p>
            <a:r>
              <a:rPr lang="ja-JP" altLang="ja-JP" dirty="0" smtClean="0"/>
              <a:t>　　（４）地区青少年奉仕委員長</a:t>
            </a:r>
          </a:p>
          <a:p>
            <a:r>
              <a:rPr lang="ja-JP" altLang="ja-JP" dirty="0" smtClean="0"/>
              <a:t>　　（５）地区青少年交換委員長</a:t>
            </a:r>
          </a:p>
          <a:p>
            <a:r>
              <a:rPr lang="ja-JP" altLang="ja-JP" dirty="0" smtClean="0"/>
              <a:t>　　（６）地区ローターアクト委員長</a:t>
            </a:r>
          </a:p>
          <a:p>
            <a:r>
              <a:rPr lang="ja-JP" altLang="ja-JP" dirty="0" smtClean="0"/>
              <a:t>　　（７）地区インターアクト委員長</a:t>
            </a:r>
          </a:p>
          <a:p>
            <a:r>
              <a:rPr lang="ja-JP" altLang="ja-JP" dirty="0" smtClean="0"/>
              <a:t>　　（８）地区米山奨学委員長</a:t>
            </a:r>
          </a:p>
          <a:p>
            <a:r>
              <a:rPr lang="ja-JP" altLang="en-US" dirty="0" smtClean="0"/>
              <a:t>　　</a:t>
            </a:r>
            <a:r>
              <a:rPr lang="ja-JP" altLang="ja-JP" dirty="0" smtClean="0"/>
              <a:t>（９）地区ロータリー財団委員長</a:t>
            </a:r>
          </a:p>
          <a:p>
            <a:r>
              <a:rPr lang="ja-JP" altLang="en-US" dirty="0" smtClean="0"/>
              <a:t>　</a:t>
            </a:r>
            <a:r>
              <a:rPr lang="ja-JP" altLang="ja-JP" dirty="0" smtClean="0"/>
              <a:t>（１０）地区広報委員長</a:t>
            </a:r>
            <a:endParaRPr lang="ja-JP" altLang="en-US" sz="2800" dirty="0">
              <a:latin typeface="+mj-lt"/>
              <a:ea typeface="HG丸ｺﾞｼｯｸM-PRO" panose="020F0600000000000000" pitchFamily="50" charset="-128"/>
            </a:endParaRPr>
          </a:p>
        </p:txBody>
      </p:sp>
      <p:sp>
        <p:nvSpPr>
          <p:cNvPr id="2" name="スライド番号プレースホルダー 1"/>
          <p:cNvSpPr>
            <a:spLocks noGrp="1"/>
          </p:cNvSpPr>
          <p:nvPr>
            <p:ph type="sldNum" sz="quarter" idx="11"/>
          </p:nvPr>
        </p:nvSpPr>
        <p:spPr/>
        <p:txBody>
          <a:bodyPr/>
          <a:lstStyle/>
          <a:p>
            <a:pPr>
              <a:defRPr/>
            </a:pPr>
            <a:fld id="{E8B0ECBA-B7F2-40F0-AE09-DA00C16C4A6A}" type="slidenum">
              <a:rPr lang="en-US" altLang="ja-JP" smtClean="0"/>
              <a:pPr>
                <a:defRPr/>
              </a:pPr>
              <a:t>31</a:t>
            </a:fld>
            <a:endParaRPr lang="en-US" altLang="ja-JP"/>
          </a:p>
        </p:txBody>
      </p:sp>
    </p:spTree>
    <p:extLst>
      <p:ext uri="{BB962C8B-B14F-4D97-AF65-F5344CB8AC3E}">
        <p14:creationId xmlns:p14="http://schemas.microsoft.com/office/powerpoint/2010/main" val="1830907646"/>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4693"/>
                                        </p:tgtEl>
                                        <p:attrNameLst>
                                          <p:attrName>style.visibility</p:attrName>
                                        </p:attrNameLst>
                                      </p:cBhvr>
                                      <p:to>
                                        <p:strVal val="visible"/>
                                      </p:to>
                                    </p:set>
                                    <p:animEffect transition="in" filter="wipe(left)">
                                      <p:cBhvr>
                                        <p:cTn id="7" dur="500"/>
                                        <p:tgtEl>
                                          <p:spTgt spid="1146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3"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10"/>
          </p:nvPr>
        </p:nvSpPr>
        <p:spPr/>
        <p:txBody>
          <a:bodyPr/>
          <a:lstStyle/>
          <a:p>
            <a:pPr>
              <a:defRPr/>
            </a:pPr>
            <a:r>
              <a:rPr lang="ja-JP" altLang="en-US" smtClean="0"/>
              <a:t>危機防止のための研修会</a:t>
            </a:r>
            <a:endParaRPr lang="en-US" altLang="ja-JP" dirty="0"/>
          </a:p>
        </p:txBody>
      </p:sp>
      <p:sp>
        <p:nvSpPr>
          <p:cNvPr id="3" name="Rectangle 2"/>
          <p:cNvSpPr txBox="1">
            <a:spLocks noChangeArrowheads="1"/>
          </p:cNvSpPr>
          <p:nvPr/>
        </p:nvSpPr>
        <p:spPr bwMode="auto">
          <a:xfrm>
            <a:off x="152400" y="152400"/>
            <a:ext cx="7772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3200" kern="1200">
                <a:solidFill>
                  <a:schemeClr val="tx2"/>
                </a:solidFill>
                <a:latin typeface="+mj-lt"/>
                <a:ea typeface="+mj-ea"/>
                <a:cs typeface="+mj-cs"/>
              </a:defRPr>
            </a:lvl1pPr>
            <a:lvl2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2pPr>
            <a:lvl3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3pPr>
            <a:lvl4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4pPr>
            <a:lvl5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5pPr>
            <a:lvl6pPr marL="4572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6pPr>
            <a:lvl7pPr marL="9144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7pPr>
            <a:lvl8pPr marL="13716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8pPr>
            <a:lvl9pPr marL="18288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9pPr>
          </a:lstStyle>
          <a:p>
            <a:pPr eaLnBrk="1" hangingPunct="1"/>
            <a:r>
              <a:rPr lang="en-US" altLang="ja-JP" smtClean="0"/>
              <a:t>Ⅰ.</a:t>
            </a:r>
            <a:r>
              <a:rPr lang="ja-JP" altLang="en-US" smtClean="0"/>
              <a:t>ロータリーの危機管理とは何か</a:t>
            </a:r>
            <a:r>
              <a:rPr lang="en-US" altLang="ja-JP" smtClean="0"/>
              <a:t>?</a:t>
            </a:r>
            <a:endParaRPr lang="ja-JP" altLang="en-US" dirty="0" smtClean="0"/>
          </a:p>
        </p:txBody>
      </p:sp>
      <p:pic>
        <p:nvPicPr>
          <p:cNvPr id="4" name="図 3"/>
          <p:cNvPicPr>
            <a:picLocks noChangeAspect="1"/>
          </p:cNvPicPr>
          <p:nvPr/>
        </p:nvPicPr>
        <p:blipFill>
          <a:blip r:embed="rId2"/>
          <a:stretch>
            <a:fillRect/>
          </a:stretch>
        </p:blipFill>
        <p:spPr>
          <a:xfrm>
            <a:off x="-8741" y="908720"/>
            <a:ext cx="9152741" cy="5908003"/>
          </a:xfrm>
          <a:prstGeom prst="rect">
            <a:avLst/>
          </a:prstGeom>
        </p:spPr>
      </p:pic>
      <p:sp>
        <p:nvSpPr>
          <p:cNvPr id="5" name="スライド番号プレースホルダー 4"/>
          <p:cNvSpPr>
            <a:spLocks noGrp="1"/>
          </p:cNvSpPr>
          <p:nvPr>
            <p:ph type="sldNum" sz="quarter" idx="11"/>
          </p:nvPr>
        </p:nvSpPr>
        <p:spPr/>
        <p:txBody>
          <a:bodyPr/>
          <a:lstStyle/>
          <a:p>
            <a:pPr>
              <a:defRPr/>
            </a:pPr>
            <a:fld id="{E8B0ECBA-B7F2-40F0-AE09-DA00C16C4A6A}" type="slidenum">
              <a:rPr lang="en-US" altLang="ja-JP" smtClean="0"/>
              <a:pPr>
                <a:defRPr/>
              </a:pPr>
              <a:t>32</a:t>
            </a:fld>
            <a:endParaRPr lang="en-US" altLang="ja-JP"/>
          </a:p>
        </p:txBody>
      </p:sp>
    </p:spTree>
    <p:extLst>
      <p:ext uri="{BB962C8B-B14F-4D97-AF65-F5344CB8AC3E}">
        <p14:creationId xmlns:p14="http://schemas.microsoft.com/office/powerpoint/2010/main" val="2925827023"/>
      </p:ext>
    </p:extLst>
  </p:cSld>
  <p:clrMapOvr>
    <a:masterClrMapping/>
  </p:clrMapOvr>
  <p:transition>
    <p:strips dir="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フッター プレースホルダー 1"/>
          <p:cNvSpPr>
            <a:spLocks noGrp="1"/>
          </p:cNvSpPr>
          <p:nvPr>
            <p:ph type="ftr" sz="quarter" idx="10"/>
          </p:nvPr>
        </p:nvSpPr>
        <p:spPr>
          <a:noFill/>
        </p:spPr>
        <p:txBody>
          <a:bodyP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spcBef>
                <a:spcPct val="0"/>
              </a:spcBef>
              <a:buFontTx/>
              <a:buNone/>
            </a:pPr>
            <a:r>
              <a:rPr lang="ja-JP" altLang="en-US" sz="1200" smtClean="0">
                <a:latin typeface="Times New Roman" panose="02020603050405020304" pitchFamily="18" charset="0"/>
                <a:ea typeface="ＭＳ Ｐゴシック" panose="020B0600070205080204" pitchFamily="50" charset="-128"/>
              </a:rPr>
              <a:t>危機防止のための研修会</a:t>
            </a:r>
            <a:endParaRPr lang="en-US" altLang="ja-JP" sz="1200" smtClean="0">
              <a:latin typeface="Times New Roman" panose="02020603050405020304" pitchFamily="18" charset="0"/>
              <a:ea typeface="ＭＳ Ｐゴシック" panose="020B0600070205080204" pitchFamily="50" charset="-128"/>
            </a:endParaRPr>
          </a:p>
        </p:txBody>
      </p:sp>
      <p:sp>
        <p:nvSpPr>
          <p:cNvPr id="9220" name="Rectangle 2"/>
          <p:cNvSpPr>
            <a:spLocks noGrp="1" noChangeArrowheads="1"/>
          </p:cNvSpPr>
          <p:nvPr>
            <p:ph type="title" idx="4294967295"/>
          </p:nvPr>
        </p:nvSpPr>
        <p:spPr/>
        <p:txBody>
          <a:bodyPr/>
          <a:lstStyle/>
          <a:p>
            <a:pPr eaLnBrk="1" hangingPunct="1"/>
            <a:r>
              <a:rPr lang="en-US" altLang="ja-JP" dirty="0"/>
              <a:t>Ⅰ.</a:t>
            </a:r>
            <a:r>
              <a:rPr lang="ja-JP" altLang="en-US" dirty="0"/>
              <a:t>ロータリーの危機管理とは何か</a:t>
            </a:r>
            <a:r>
              <a:rPr lang="en-US" altLang="ja-JP" dirty="0"/>
              <a:t>?</a:t>
            </a:r>
            <a:endParaRPr lang="ja-JP" altLang="en-US" dirty="0" smtClean="0"/>
          </a:p>
        </p:txBody>
      </p:sp>
      <p:sp>
        <p:nvSpPr>
          <p:cNvPr id="114692" name="Text Box 4"/>
          <p:cNvSpPr txBox="1">
            <a:spLocks noChangeArrowheads="1"/>
          </p:cNvSpPr>
          <p:nvPr/>
        </p:nvSpPr>
        <p:spPr bwMode="auto">
          <a:xfrm>
            <a:off x="827088" y="1125538"/>
            <a:ext cx="8316912" cy="492443"/>
          </a:xfrm>
          <a:prstGeom prst="rect">
            <a:avLst/>
          </a:prstGeom>
          <a:solidFill>
            <a:schemeClr val="accent1">
              <a:lumMod val="20000"/>
              <a:lumOff val="80000"/>
            </a:schemeClr>
          </a:solidFill>
          <a:ln>
            <a:noFill/>
          </a:ln>
          <a:effectLst>
            <a:prstShdw prst="shdw17" dist="17961" dir="2700000">
              <a:srgbClr val="8D8D99"/>
            </a:prstShdw>
          </a:effectLst>
          <a:extLst/>
        </p:spPr>
        <p:txBody>
          <a:bodyPr wrap="square">
            <a:spAutoFit/>
          </a:bodyPr>
          <a:lstStyle>
            <a:lvl1pPr marL="187325" indent="-187325">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1pPr>
            <a:lvl2pPr marL="1123950" indent="-457200">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2pPr>
            <a:lvl3pPr marL="1771650" indent="-457200">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3pPr>
            <a:lvl4pPr marL="2419350" indent="-457200">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4pPr>
            <a:lvl5pPr marL="3067050" indent="-457200">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5pPr>
            <a:lvl6pPr marL="3524250" indent="-457200" eaLnBrk="0" fontAlgn="base" hangingPunct="0">
              <a:spcBef>
                <a:spcPct val="0"/>
              </a:spcBef>
              <a:spcAft>
                <a:spcPct val="0"/>
              </a:spcAft>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6pPr>
            <a:lvl7pPr marL="3981450" indent="-457200" eaLnBrk="0" fontAlgn="base" hangingPunct="0">
              <a:spcBef>
                <a:spcPct val="0"/>
              </a:spcBef>
              <a:spcAft>
                <a:spcPct val="0"/>
              </a:spcAft>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7pPr>
            <a:lvl8pPr marL="4438650" indent="-457200" eaLnBrk="0" fontAlgn="base" hangingPunct="0">
              <a:spcBef>
                <a:spcPct val="0"/>
              </a:spcBef>
              <a:spcAft>
                <a:spcPct val="0"/>
              </a:spcAft>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8pPr>
            <a:lvl9pPr marL="4895850" indent="-457200" eaLnBrk="0" fontAlgn="base" hangingPunct="0">
              <a:spcBef>
                <a:spcPct val="0"/>
              </a:spcBef>
              <a:spcAft>
                <a:spcPct val="0"/>
              </a:spcAft>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30000"/>
              </a:spcBef>
            </a:pPr>
            <a:r>
              <a:rPr lang="ja-JP" altLang="en-US" dirty="0" smtClean="0">
                <a:latin typeface="ＭＳ ゴシック" panose="020B0609070205080204" pitchFamily="49" charset="-128"/>
                <a:ea typeface="HGSｺﾞｼｯｸE" panose="020B0900000000000000" pitchFamily="50" charset="-128"/>
              </a:rPr>
              <a:t>１．国際ロータリー第</a:t>
            </a:r>
            <a:r>
              <a:rPr lang="en-US" altLang="ja-JP" dirty="0" smtClean="0">
                <a:latin typeface="ＭＳ ゴシック" panose="020B0609070205080204" pitchFamily="49" charset="-128"/>
                <a:ea typeface="HGSｺﾞｼｯｸE" panose="020B0900000000000000" pitchFamily="50" charset="-128"/>
              </a:rPr>
              <a:t>2760</a:t>
            </a:r>
            <a:r>
              <a:rPr lang="ja-JP" altLang="en-US" dirty="0" smtClean="0">
                <a:latin typeface="ＭＳ ゴシック" panose="020B0609070205080204" pitchFamily="49" charset="-128"/>
                <a:ea typeface="HGSｺﾞｼｯｸE" panose="020B0900000000000000" pitchFamily="50" charset="-128"/>
              </a:rPr>
              <a:t>地区　危機管理委員会規定</a:t>
            </a:r>
            <a:endParaRPr lang="ja-JP" altLang="en-US" dirty="0">
              <a:latin typeface="ＭＳ ゴシック" panose="020B0609070205080204" pitchFamily="49" charset="-128"/>
              <a:ea typeface="HGSｺﾞｼｯｸE" panose="020B0900000000000000" pitchFamily="50" charset="-128"/>
            </a:endParaRPr>
          </a:p>
        </p:txBody>
      </p:sp>
      <p:sp>
        <p:nvSpPr>
          <p:cNvPr id="114693" name="Text Box 5"/>
          <p:cNvSpPr txBox="1">
            <a:spLocks noChangeArrowheads="1"/>
          </p:cNvSpPr>
          <p:nvPr/>
        </p:nvSpPr>
        <p:spPr bwMode="auto">
          <a:xfrm>
            <a:off x="827088" y="2046849"/>
            <a:ext cx="8425432" cy="4909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87325" indent="-187325">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1pPr>
            <a:lvl2pPr marL="1123950" indent="-457200">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2pPr>
            <a:lvl3pPr marL="1771650" indent="-457200">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3pPr>
            <a:lvl4pPr marL="2419350" indent="-457200">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4pPr>
            <a:lvl5pPr marL="3067050" indent="-457200">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5pPr>
            <a:lvl6pPr marL="3524250" indent="-457200" eaLnBrk="0" fontAlgn="base" hangingPunct="0">
              <a:spcBef>
                <a:spcPct val="0"/>
              </a:spcBef>
              <a:spcAft>
                <a:spcPct val="0"/>
              </a:spcAft>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6pPr>
            <a:lvl7pPr marL="3981450" indent="-457200" eaLnBrk="0" fontAlgn="base" hangingPunct="0">
              <a:spcBef>
                <a:spcPct val="0"/>
              </a:spcBef>
              <a:spcAft>
                <a:spcPct val="0"/>
              </a:spcAft>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7pPr>
            <a:lvl8pPr marL="4438650" indent="-457200" eaLnBrk="0" fontAlgn="base" hangingPunct="0">
              <a:spcBef>
                <a:spcPct val="0"/>
              </a:spcBef>
              <a:spcAft>
                <a:spcPct val="0"/>
              </a:spcAft>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8pPr>
            <a:lvl9pPr marL="4895850" indent="-457200" eaLnBrk="0" fontAlgn="base" hangingPunct="0">
              <a:spcBef>
                <a:spcPct val="0"/>
              </a:spcBef>
              <a:spcAft>
                <a:spcPct val="0"/>
              </a:spcAft>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9pPr>
          </a:lstStyle>
          <a:p>
            <a:pPr marL="0" indent="0" eaLnBrk="1" hangingPunct="1">
              <a:lnSpc>
                <a:spcPts val="3360"/>
              </a:lnSpc>
              <a:spcBef>
                <a:spcPct val="30000"/>
              </a:spcBef>
            </a:pPr>
            <a:r>
              <a:rPr lang="ja-JP" altLang="en-US" sz="2800" b="1" u="sng" dirty="0" smtClean="0">
                <a:solidFill>
                  <a:srgbClr val="0000FF"/>
                </a:solidFill>
                <a:latin typeface="+mj-lt"/>
              </a:rPr>
              <a:t>第３章　青少年奉仕プログラムに対する特別規定</a:t>
            </a:r>
            <a:endParaRPr lang="en-US" altLang="ja-JP" sz="2800" b="1" u="sng" dirty="0" smtClean="0">
              <a:solidFill>
                <a:srgbClr val="0000FF"/>
              </a:solidFill>
              <a:latin typeface="+mj-lt"/>
            </a:endParaRPr>
          </a:p>
          <a:p>
            <a:pPr marL="0" indent="0" eaLnBrk="1" hangingPunct="1">
              <a:lnSpc>
                <a:spcPts val="1800"/>
              </a:lnSpc>
              <a:spcBef>
                <a:spcPct val="30000"/>
              </a:spcBef>
            </a:pPr>
            <a:endParaRPr lang="en-US" altLang="ja-JP" sz="1000" dirty="0" smtClean="0"/>
          </a:p>
          <a:p>
            <a:pPr marL="0" indent="0" eaLnBrk="1" hangingPunct="1">
              <a:lnSpc>
                <a:spcPts val="3360"/>
              </a:lnSpc>
              <a:spcBef>
                <a:spcPct val="30000"/>
              </a:spcBef>
            </a:pPr>
            <a:r>
              <a:rPr lang="ja-JP" altLang="en-US" sz="2800" dirty="0" smtClean="0"/>
              <a:t>第１２条（青少年奉仕プログラムにおける地区の責務）</a:t>
            </a:r>
            <a:endParaRPr lang="en-US" altLang="ja-JP" sz="2800" dirty="0" smtClean="0"/>
          </a:p>
          <a:p>
            <a:pPr marL="0" indent="0" eaLnBrk="1" hangingPunct="1">
              <a:lnSpc>
                <a:spcPts val="3000"/>
              </a:lnSpc>
              <a:spcBef>
                <a:spcPct val="30000"/>
              </a:spcBef>
            </a:pPr>
            <a:r>
              <a:rPr lang="ja-JP" altLang="en-US" sz="2400" dirty="0" smtClean="0"/>
              <a:t>　　</a:t>
            </a:r>
            <a:r>
              <a:rPr lang="ja-JP" altLang="ja-JP" sz="2400" dirty="0"/>
              <a:t>地区において実施する</a:t>
            </a:r>
            <a:r>
              <a:rPr lang="ja-JP" altLang="ja-JP" sz="2400" u="sng" dirty="0">
                <a:solidFill>
                  <a:srgbClr val="FF0000"/>
                </a:solidFill>
              </a:rPr>
              <a:t>青少年奉仕プログラムに参加</a:t>
            </a:r>
            <a:r>
              <a:rPr lang="ja-JP" altLang="ja-JP" sz="2400" u="sng" dirty="0" smtClean="0">
                <a:solidFill>
                  <a:srgbClr val="FF0000"/>
                </a:solidFill>
              </a:rPr>
              <a:t>する</a:t>
            </a:r>
            <a:endParaRPr lang="en-US" altLang="ja-JP" sz="2400" u="sng" dirty="0" smtClean="0">
              <a:solidFill>
                <a:srgbClr val="FF0000"/>
              </a:solidFill>
            </a:endParaRPr>
          </a:p>
          <a:p>
            <a:pPr marL="0" indent="0" eaLnBrk="1" hangingPunct="1">
              <a:lnSpc>
                <a:spcPts val="3000"/>
              </a:lnSpc>
              <a:spcBef>
                <a:spcPct val="30000"/>
              </a:spcBef>
            </a:pPr>
            <a:r>
              <a:rPr lang="ja-JP" altLang="en-US" sz="2400" dirty="0">
                <a:solidFill>
                  <a:srgbClr val="FF0000"/>
                </a:solidFill>
              </a:rPr>
              <a:t>　</a:t>
            </a:r>
            <a:r>
              <a:rPr lang="ja-JP" altLang="en-US" sz="2400" dirty="0" smtClean="0">
                <a:solidFill>
                  <a:srgbClr val="FF0000"/>
                </a:solidFill>
              </a:rPr>
              <a:t>　</a:t>
            </a:r>
            <a:r>
              <a:rPr lang="ja-JP" altLang="ja-JP" sz="2400" u="sng" dirty="0" smtClean="0">
                <a:solidFill>
                  <a:srgbClr val="FF0000"/>
                </a:solidFill>
              </a:rPr>
              <a:t>すべて</a:t>
            </a:r>
            <a:r>
              <a:rPr lang="ja-JP" altLang="ja-JP" sz="2400" u="sng" dirty="0">
                <a:solidFill>
                  <a:srgbClr val="FF0000"/>
                </a:solidFill>
              </a:rPr>
              <a:t>の青少年</a:t>
            </a:r>
            <a:r>
              <a:rPr lang="ja-JP" altLang="ja-JP" sz="2400" dirty="0"/>
              <a:t>の安全と健康および健全な生活を守り</a:t>
            </a:r>
            <a:r>
              <a:rPr lang="ja-JP" altLang="ja-JP" sz="2400" dirty="0" smtClean="0"/>
              <a:t>、</a:t>
            </a:r>
            <a:endParaRPr lang="en-US" altLang="ja-JP" sz="2400" dirty="0" smtClean="0"/>
          </a:p>
          <a:p>
            <a:pPr marL="0" indent="0" eaLnBrk="1" hangingPunct="1">
              <a:lnSpc>
                <a:spcPts val="3000"/>
              </a:lnSpc>
              <a:spcBef>
                <a:spcPct val="30000"/>
              </a:spcBef>
            </a:pPr>
            <a:r>
              <a:rPr lang="ja-JP" altLang="en-US" sz="2400" dirty="0"/>
              <a:t>　</a:t>
            </a:r>
            <a:r>
              <a:rPr lang="ja-JP" altLang="en-US" sz="2400" dirty="0" smtClean="0"/>
              <a:t>　</a:t>
            </a:r>
            <a:r>
              <a:rPr lang="ja-JP" altLang="ja-JP" sz="2400" dirty="0" smtClean="0"/>
              <a:t>交通</a:t>
            </a:r>
            <a:r>
              <a:rPr lang="ja-JP" altLang="ja-JP" sz="2400" dirty="0"/>
              <a:t>災害、自然災害等の事故・災害からの保護と身体的</a:t>
            </a:r>
            <a:r>
              <a:rPr lang="ja-JP" altLang="ja-JP" sz="2400" dirty="0" smtClean="0"/>
              <a:t>、</a:t>
            </a:r>
            <a:endParaRPr lang="en-US" altLang="ja-JP" sz="2400" dirty="0" smtClean="0"/>
          </a:p>
          <a:p>
            <a:pPr marL="0" indent="0" eaLnBrk="1" hangingPunct="1">
              <a:lnSpc>
                <a:spcPts val="3000"/>
              </a:lnSpc>
              <a:spcBef>
                <a:spcPct val="30000"/>
              </a:spcBef>
            </a:pPr>
            <a:r>
              <a:rPr lang="ja-JP" altLang="en-US" sz="2400" dirty="0"/>
              <a:t>　</a:t>
            </a:r>
            <a:r>
              <a:rPr lang="ja-JP" altLang="en-US" sz="2400" dirty="0" smtClean="0"/>
              <a:t>　</a:t>
            </a:r>
            <a:r>
              <a:rPr lang="ja-JP" altLang="ja-JP" sz="2400" dirty="0" smtClean="0"/>
              <a:t>性的</a:t>
            </a:r>
            <a:r>
              <a:rPr lang="ja-JP" altLang="ja-JP" sz="2400" dirty="0"/>
              <a:t>、精神的虐待あるいはハラスメント（以下、</a:t>
            </a:r>
            <a:r>
              <a:rPr lang="ja-JP" altLang="ja-JP" sz="2400" dirty="0" smtClean="0"/>
              <a:t>ハラスメント</a:t>
            </a:r>
            <a:endParaRPr lang="en-US" altLang="ja-JP" sz="2400" dirty="0" smtClean="0"/>
          </a:p>
          <a:p>
            <a:pPr marL="0" indent="0" eaLnBrk="1" hangingPunct="1">
              <a:lnSpc>
                <a:spcPts val="3000"/>
              </a:lnSpc>
              <a:spcBef>
                <a:spcPct val="30000"/>
              </a:spcBef>
            </a:pPr>
            <a:r>
              <a:rPr lang="ja-JP" altLang="en-US" sz="2400" dirty="0"/>
              <a:t>　</a:t>
            </a:r>
            <a:r>
              <a:rPr lang="ja-JP" altLang="en-US" sz="2400" dirty="0" smtClean="0"/>
              <a:t>　</a:t>
            </a:r>
            <a:r>
              <a:rPr lang="ja-JP" altLang="ja-JP" sz="2400" dirty="0" smtClean="0"/>
              <a:t>等</a:t>
            </a:r>
            <a:r>
              <a:rPr lang="ja-JP" altLang="ja-JP" sz="2400" dirty="0"/>
              <a:t>という）を防止するとともに、事態の発生の場合の適切</a:t>
            </a:r>
            <a:r>
              <a:rPr lang="ja-JP" altLang="ja-JP" sz="2400" dirty="0" smtClean="0"/>
              <a:t>な</a:t>
            </a:r>
            <a:endParaRPr lang="en-US" altLang="ja-JP" sz="2400" dirty="0" smtClean="0"/>
          </a:p>
          <a:p>
            <a:pPr marL="0" indent="0" eaLnBrk="1" hangingPunct="1">
              <a:lnSpc>
                <a:spcPts val="3000"/>
              </a:lnSpc>
              <a:spcBef>
                <a:spcPct val="30000"/>
              </a:spcBef>
            </a:pPr>
            <a:r>
              <a:rPr lang="ja-JP" altLang="en-US" sz="2400" dirty="0"/>
              <a:t>　</a:t>
            </a:r>
            <a:r>
              <a:rPr lang="ja-JP" altLang="en-US" sz="2400" dirty="0" smtClean="0"/>
              <a:t>　</a:t>
            </a:r>
            <a:r>
              <a:rPr lang="ja-JP" altLang="ja-JP" sz="2400" dirty="0" smtClean="0"/>
              <a:t>対応</a:t>
            </a:r>
            <a:r>
              <a:rPr lang="ja-JP" altLang="ja-JP" sz="2400" dirty="0"/>
              <a:t>のために必要な業務を行う。</a:t>
            </a:r>
          </a:p>
          <a:p>
            <a:pPr marL="0" indent="0" eaLnBrk="1" hangingPunct="1">
              <a:lnSpc>
                <a:spcPts val="3360"/>
              </a:lnSpc>
              <a:spcBef>
                <a:spcPct val="30000"/>
              </a:spcBef>
            </a:pPr>
            <a:endParaRPr lang="ja-JP" altLang="en-US" sz="2800" dirty="0">
              <a:latin typeface="+mj-lt"/>
              <a:ea typeface="HG丸ｺﾞｼｯｸM-PRO" panose="020F0600000000000000" pitchFamily="50" charset="-128"/>
            </a:endParaRPr>
          </a:p>
        </p:txBody>
      </p:sp>
      <p:sp>
        <p:nvSpPr>
          <p:cNvPr id="2" name="スライド番号プレースホルダー 1"/>
          <p:cNvSpPr>
            <a:spLocks noGrp="1"/>
          </p:cNvSpPr>
          <p:nvPr>
            <p:ph type="sldNum" sz="quarter" idx="11"/>
          </p:nvPr>
        </p:nvSpPr>
        <p:spPr/>
        <p:txBody>
          <a:bodyPr/>
          <a:lstStyle/>
          <a:p>
            <a:pPr>
              <a:defRPr/>
            </a:pPr>
            <a:fld id="{E8B0ECBA-B7F2-40F0-AE09-DA00C16C4A6A}" type="slidenum">
              <a:rPr lang="en-US" altLang="ja-JP" smtClean="0"/>
              <a:pPr>
                <a:defRPr/>
              </a:pPr>
              <a:t>33</a:t>
            </a:fld>
            <a:endParaRPr lang="en-US" altLang="ja-JP"/>
          </a:p>
        </p:txBody>
      </p:sp>
    </p:spTree>
    <p:extLst>
      <p:ext uri="{BB962C8B-B14F-4D97-AF65-F5344CB8AC3E}">
        <p14:creationId xmlns:p14="http://schemas.microsoft.com/office/powerpoint/2010/main" val="3223358453"/>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4693"/>
                                        </p:tgtEl>
                                        <p:attrNameLst>
                                          <p:attrName>style.visibility</p:attrName>
                                        </p:attrNameLst>
                                      </p:cBhvr>
                                      <p:to>
                                        <p:strVal val="visible"/>
                                      </p:to>
                                    </p:set>
                                    <p:animEffect transition="in" filter="wipe(left)">
                                      <p:cBhvr>
                                        <p:cTn id="7" dur="500"/>
                                        <p:tgtEl>
                                          <p:spTgt spid="1146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3"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フッター プレースホルダー 1"/>
          <p:cNvSpPr>
            <a:spLocks noGrp="1"/>
          </p:cNvSpPr>
          <p:nvPr>
            <p:ph type="ftr" sz="quarter" idx="10"/>
          </p:nvPr>
        </p:nvSpPr>
        <p:spPr>
          <a:noFill/>
        </p:spPr>
        <p:txBody>
          <a:bodyP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spcBef>
                <a:spcPct val="0"/>
              </a:spcBef>
              <a:buFontTx/>
              <a:buNone/>
            </a:pPr>
            <a:r>
              <a:rPr lang="ja-JP" altLang="en-US" sz="1200" smtClean="0">
                <a:latin typeface="Times New Roman" panose="02020603050405020304" pitchFamily="18" charset="0"/>
                <a:ea typeface="ＭＳ Ｐゴシック" panose="020B0600070205080204" pitchFamily="50" charset="-128"/>
              </a:rPr>
              <a:t>危機防止のための研修会</a:t>
            </a:r>
            <a:endParaRPr lang="en-US" altLang="ja-JP" sz="1200" smtClean="0">
              <a:latin typeface="Times New Roman" panose="02020603050405020304" pitchFamily="18" charset="0"/>
              <a:ea typeface="ＭＳ Ｐゴシック" panose="020B0600070205080204" pitchFamily="50" charset="-128"/>
            </a:endParaRPr>
          </a:p>
        </p:txBody>
      </p:sp>
      <p:sp>
        <p:nvSpPr>
          <p:cNvPr id="9220" name="Rectangle 2"/>
          <p:cNvSpPr>
            <a:spLocks noGrp="1" noChangeArrowheads="1"/>
          </p:cNvSpPr>
          <p:nvPr>
            <p:ph type="title" idx="4294967295"/>
          </p:nvPr>
        </p:nvSpPr>
        <p:spPr/>
        <p:txBody>
          <a:bodyPr/>
          <a:lstStyle/>
          <a:p>
            <a:pPr eaLnBrk="1" hangingPunct="1"/>
            <a:r>
              <a:rPr lang="en-US" altLang="ja-JP" dirty="0"/>
              <a:t>Ⅰ.</a:t>
            </a:r>
            <a:r>
              <a:rPr lang="ja-JP" altLang="en-US" dirty="0"/>
              <a:t>ロータリーの危機管理とは何か</a:t>
            </a:r>
            <a:r>
              <a:rPr lang="en-US" altLang="ja-JP" dirty="0"/>
              <a:t>?</a:t>
            </a:r>
            <a:endParaRPr lang="ja-JP" altLang="en-US" dirty="0" smtClean="0"/>
          </a:p>
        </p:txBody>
      </p:sp>
      <p:sp>
        <p:nvSpPr>
          <p:cNvPr id="114692" name="Text Box 4"/>
          <p:cNvSpPr txBox="1">
            <a:spLocks noChangeArrowheads="1"/>
          </p:cNvSpPr>
          <p:nvPr/>
        </p:nvSpPr>
        <p:spPr bwMode="auto">
          <a:xfrm>
            <a:off x="827088" y="1125538"/>
            <a:ext cx="8316912" cy="492443"/>
          </a:xfrm>
          <a:prstGeom prst="rect">
            <a:avLst/>
          </a:prstGeom>
          <a:solidFill>
            <a:schemeClr val="accent1">
              <a:lumMod val="20000"/>
              <a:lumOff val="80000"/>
            </a:schemeClr>
          </a:solidFill>
          <a:ln>
            <a:noFill/>
          </a:ln>
          <a:effectLst>
            <a:prstShdw prst="shdw17" dist="17961" dir="2700000">
              <a:srgbClr val="8D8D99"/>
            </a:prstShdw>
          </a:effectLst>
          <a:extLst/>
        </p:spPr>
        <p:txBody>
          <a:bodyPr wrap="square">
            <a:spAutoFit/>
          </a:bodyPr>
          <a:lstStyle>
            <a:lvl1pPr marL="187325" indent="-187325">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1pPr>
            <a:lvl2pPr marL="1123950" indent="-457200">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2pPr>
            <a:lvl3pPr marL="1771650" indent="-457200">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3pPr>
            <a:lvl4pPr marL="2419350" indent="-457200">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4pPr>
            <a:lvl5pPr marL="3067050" indent="-457200">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5pPr>
            <a:lvl6pPr marL="3524250" indent="-457200" eaLnBrk="0" fontAlgn="base" hangingPunct="0">
              <a:spcBef>
                <a:spcPct val="0"/>
              </a:spcBef>
              <a:spcAft>
                <a:spcPct val="0"/>
              </a:spcAft>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6pPr>
            <a:lvl7pPr marL="3981450" indent="-457200" eaLnBrk="0" fontAlgn="base" hangingPunct="0">
              <a:spcBef>
                <a:spcPct val="0"/>
              </a:spcBef>
              <a:spcAft>
                <a:spcPct val="0"/>
              </a:spcAft>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7pPr>
            <a:lvl8pPr marL="4438650" indent="-457200" eaLnBrk="0" fontAlgn="base" hangingPunct="0">
              <a:spcBef>
                <a:spcPct val="0"/>
              </a:spcBef>
              <a:spcAft>
                <a:spcPct val="0"/>
              </a:spcAft>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8pPr>
            <a:lvl9pPr marL="4895850" indent="-457200" eaLnBrk="0" fontAlgn="base" hangingPunct="0">
              <a:spcBef>
                <a:spcPct val="0"/>
              </a:spcBef>
              <a:spcAft>
                <a:spcPct val="0"/>
              </a:spcAft>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30000"/>
              </a:spcBef>
            </a:pPr>
            <a:r>
              <a:rPr lang="ja-JP" altLang="en-US" dirty="0" smtClean="0">
                <a:latin typeface="ＭＳ ゴシック" panose="020B0609070205080204" pitchFamily="49" charset="-128"/>
                <a:ea typeface="HGSｺﾞｼｯｸE" panose="020B0900000000000000" pitchFamily="50" charset="-128"/>
              </a:rPr>
              <a:t>１．国際ロータリー第</a:t>
            </a:r>
            <a:r>
              <a:rPr lang="en-US" altLang="ja-JP" dirty="0" smtClean="0">
                <a:latin typeface="ＭＳ ゴシック" panose="020B0609070205080204" pitchFamily="49" charset="-128"/>
                <a:ea typeface="HGSｺﾞｼｯｸE" panose="020B0900000000000000" pitchFamily="50" charset="-128"/>
              </a:rPr>
              <a:t>2760</a:t>
            </a:r>
            <a:r>
              <a:rPr lang="ja-JP" altLang="en-US" dirty="0" smtClean="0">
                <a:latin typeface="ＭＳ ゴシック" panose="020B0609070205080204" pitchFamily="49" charset="-128"/>
                <a:ea typeface="HGSｺﾞｼｯｸE" panose="020B0900000000000000" pitchFamily="50" charset="-128"/>
              </a:rPr>
              <a:t>地区　危機管理委員会規定</a:t>
            </a:r>
            <a:endParaRPr lang="ja-JP" altLang="en-US" dirty="0">
              <a:latin typeface="ＭＳ ゴシック" panose="020B0609070205080204" pitchFamily="49" charset="-128"/>
              <a:ea typeface="HGSｺﾞｼｯｸE" panose="020B0900000000000000" pitchFamily="50" charset="-128"/>
            </a:endParaRPr>
          </a:p>
        </p:txBody>
      </p:sp>
      <p:sp>
        <p:nvSpPr>
          <p:cNvPr id="114693" name="Text Box 5"/>
          <p:cNvSpPr txBox="1">
            <a:spLocks noChangeArrowheads="1"/>
          </p:cNvSpPr>
          <p:nvPr/>
        </p:nvSpPr>
        <p:spPr bwMode="auto">
          <a:xfrm>
            <a:off x="827088" y="2046849"/>
            <a:ext cx="8497440" cy="4413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87325" indent="-187325">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1pPr>
            <a:lvl2pPr marL="1123950" indent="-457200">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2pPr>
            <a:lvl3pPr marL="1771650" indent="-457200">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3pPr>
            <a:lvl4pPr marL="2419350" indent="-457200">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4pPr>
            <a:lvl5pPr marL="3067050" indent="-457200">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5pPr>
            <a:lvl6pPr marL="3524250" indent="-457200" eaLnBrk="0" fontAlgn="base" hangingPunct="0">
              <a:spcBef>
                <a:spcPct val="0"/>
              </a:spcBef>
              <a:spcAft>
                <a:spcPct val="0"/>
              </a:spcAft>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6pPr>
            <a:lvl7pPr marL="3981450" indent="-457200" eaLnBrk="0" fontAlgn="base" hangingPunct="0">
              <a:spcBef>
                <a:spcPct val="0"/>
              </a:spcBef>
              <a:spcAft>
                <a:spcPct val="0"/>
              </a:spcAft>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7pPr>
            <a:lvl8pPr marL="4438650" indent="-457200" eaLnBrk="0" fontAlgn="base" hangingPunct="0">
              <a:spcBef>
                <a:spcPct val="0"/>
              </a:spcBef>
              <a:spcAft>
                <a:spcPct val="0"/>
              </a:spcAft>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8pPr>
            <a:lvl9pPr marL="4895850" indent="-457200" eaLnBrk="0" fontAlgn="base" hangingPunct="0">
              <a:spcBef>
                <a:spcPct val="0"/>
              </a:spcBef>
              <a:spcAft>
                <a:spcPct val="0"/>
              </a:spcAft>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9pPr>
          </a:lstStyle>
          <a:p>
            <a:pPr marL="0" indent="0" eaLnBrk="1" hangingPunct="1">
              <a:lnSpc>
                <a:spcPts val="3360"/>
              </a:lnSpc>
              <a:spcBef>
                <a:spcPct val="30000"/>
              </a:spcBef>
            </a:pPr>
            <a:r>
              <a:rPr lang="ja-JP" altLang="en-US" sz="2800" dirty="0" smtClean="0">
                <a:latin typeface="+mj-lt"/>
              </a:rPr>
              <a:t>第３章　青少年奉仕プログラムに対する特別規定</a:t>
            </a:r>
            <a:endParaRPr lang="en-US" altLang="ja-JP" sz="2800" dirty="0" smtClean="0">
              <a:latin typeface="+mj-lt"/>
            </a:endParaRPr>
          </a:p>
          <a:p>
            <a:pPr marL="0" indent="0" eaLnBrk="1" hangingPunct="1">
              <a:lnSpc>
                <a:spcPts val="1800"/>
              </a:lnSpc>
              <a:spcBef>
                <a:spcPct val="30000"/>
              </a:spcBef>
            </a:pPr>
            <a:endParaRPr lang="en-US" altLang="ja-JP" sz="1000" dirty="0" smtClean="0"/>
          </a:p>
          <a:p>
            <a:pPr marL="0" indent="0" eaLnBrk="1" hangingPunct="1">
              <a:lnSpc>
                <a:spcPts val="3360"/>
              </a:lnSpc>
              <a:spcBef>
                <a:spcPct val="30000"/>
              </a:spcBef>
            </a:pPr>
            <a:r>
              <a:rPr lang="ja-JP" altLang="en-US" sz="2800" dirty="0" smtClean="0"/>
              <a:t>第１４条（</a:t>
            </a:r>
            <a:r>
              <a:rPr lang="ja-JP" altLang="ja-JP" sz="2800" dirty="0"/>
              <a:t>青少年奉仕プログラムに</a:t>
            </a:r>
            <a:r>
              <a:rPr lang="ja-JP" altLang="ja-JP" sz="2800" dirty="0" smtClean="0"/>
              <a:t>おける</a:t>
            </a:r>
            <a:endParaRPr lang="en-US" altLang="ja-JP" sz="2800" dirty="0" smtClean="0"/>
          </a:p>
          <a:p>
            <a:pPr marL="0" indent="0" eaLnBrk="1" hangingPunct="1">
              <a:lnSpc>
                <a:spcPts val="3360"/>
              </a:lnSpc>
              <a:spcBef>
                <a:spcPct val="30000"/>
              </a:spcBef>
            </a:pPr>
            <a:r>
              <a:rPr lang="ja-JP" altLang="en-US" sz="2800" dirty="0"/>
              <a:t>　</a:t>
            </a:r>
            <a:r>
              <a:rPr lang="ja-JP" altLang="en-US" sz="2800" dirty="0" smtClean="0"/>
              <a:t>　　　　　　　　　　　　　　　　</a:t>
            </a:r>
            <a:r>
              <a:rPr lang="ja-JP" altLang="ja-JP" sz="2800" dirty="0" smtClean="0"/>
              <a:t>危機</a:t>
            </a:r>
            <a:r>
              <a:rPr lang="ja-JP" altLang="ja-JP" sz="2800" dirty="0"/>
              <a:t>管理委員会の</a:t>
            </a:r>
            <a:r>
              <a:rPr lang="ja-JP" altLang="ja-JP" sz="2800" dirty="0" smtClean="0"/>
              <a:t>業務</a:t>
            </a:r>
            <a:r>
              <a:rPr lang="ja-JP" altLang="en-US" sz="2800" dirty="0" smtClean="0"/>
              <a:t>）</a:t>
            </a:r>
            <a:endParaRPr lang="en-US" altLang="ja-JP" sz="2800" dirty="0" smtClean="0"/>
          </a:p>
          <a:p>
            <a:pPr marL="0" indent="0" eaLnBrk="1" hangingPunct="1">
              <a:lnSpc>
                <a:spcPts val="3000"/>
              </a:lnSpc>
              <a:spcBef>
                <a:spcPct val="30000"/>
              </a:spcBef>
            </a:pPr>
            <a:r>
              <a:rPr lang="ja-JP" altLang="en-US" sz="2400" dirty="0" smtClean="0"/>
              <a:t>　　</a:t>
            </a:r>
            <a:r>
              <a:rPr lang="ja-JP" altLang="ja-JP" sz="2400" dirty="0" smtClean="0"/>
              <a:t>（</a:t>
            </a:r>
            <a:r>
              <a:rPr lang="ja-JP" altLang="ja-JP" sz="2400" dirty="0"/>
              <a:t>５）</a:t>
            </a:r>
            <a:r>
              <a:rPr lang="ja-JP" altLang="ja-JP" sz="2400" b="1" u="sng" dirty="0">
                <a:solidFill>
                  <a:srgbClr val="0000FF"/>
                </a:solidFill>
              </a:rPr>
              <a:t>青少年交換プログラムにおいて</a:t>
            </a:r>
            <a:r>
              <a:rPr lang="ja-JP" altLang="ja-JP" sz="2400" dirty="0"/>
              <a:t>、当該事案に</a:t>
            </a:r>
            <a:r>
              <a:rPr lang="ja-JP" altLang="ja-JP" sz="2400" dirty="0" smtClean="0"/>
              <a:t>ついて</a:t>
            </a:r>
            <a:endParaRPr lang="en-US" altLang="ja-JP" sz="2400" dirty="0" smtClean="0"/>
          </a:p>
          <a:p>
            <a:pPr marL="0" indent="0" eaLnBrk="1" hangingPunct="1">
              <a:lnSpc>
                <a:spcPts val="3000"/>
              </a:lnSpc>
              <a:spcBef>
                <a:spcPct val="30000"/>
              </a:spcBef>
            </a:pPr>
            <a:r>
              <a:rPr lang="ja-JP" altLang="en-US" sz="2400" dirty="0"/>
              <a:t>　</a:t>
            </a:r>
            <a:r>
              <a:rPr lang="ja-JP" altLang="en-US" sz="2400" dirty="0" smtClean="0"/>
              <a:t>　　　　</a:t>
            </a:r>
            <a:r>
              <a:rPr lang="ja-JP" altLang="ja-JP" sz="2400" dirty="0" smtClean="0"/>
              <a:t>必要と</a:t>
            </a:r>
            <a:r>
              <a:rPr lang="ja-JP" altLang="ja-JP" sz="2400" dirty="0"/>
              <a:t>認めたときは、原則として</a:t>
            </a:r>
            <a:r>
              <a:rPr lang="ja-JP" altLang="ja-JP" sz="2400" u="sng" dirty="0">
                <a:solidFill>
                  <a:srgbClr val="FF0000"/>
                </a:solidFill>
              </a:rPr>
              <a:t>報告を受けたとき</a:t>
            </a:r>
            <a:r>
              <a:rPr lang="ja-JP" altLang="ja-JP" sz="2400" u="sng" dirty="0" smtClean="0">
                <a:solidFill>
                  <a:srgbClr val="FF0000"/>
                </a:solidFill>
              </a:rPr>
              <a:t>から</a:t>
            </a:r>
            <a:endParaRPr lang="en-US" altLang="ja-JP" sz="2400" u="sng" dirty="0" smtClean="0">
              <a:solidFill>
                <a:srgbClr val="FF0000"/>
              </a:solidFill>
            </a:endParaRPr>
          </a:p>
          <a:p>
            <a:pPr marL="0" indent="0" eaLnBrk="1" hangingPunct="1">
              <a:lnSpc>
                <a:spcPts val="3000"/>
              </a:lnSpc>
              <a:spcBef>
                <a:spcPct val="30000"/>
              </a:spcBef>
            </a:pPr>
            <a:r>
              <a:rPr lang="ja-JP" altLang="en-US" sz="2400" dirty="0">
                <a:solidFill>
                  <a:srgbClr val="FF0000"/>
                </a:solidFill>
              </a:rPr>
              <a:t>　</a:t>
            </a:r>
            <a:r>
              <a:rPr lang="ja-JP" altLang="en-US" sz="2400" dirty="0" smtClean="0">
                <a:solidFill>
                  <a:srgbClr val="FF0000"/>
                </a:solidFill>
              </a:rPr>
              <a:t>　　　　</a:t>
            </a:r>
            <a:r>
              <a:rPr lang="ja-JP" altLang="ja-JP" sz="2400" u="sng" dirty="0" smtClean="0">
                <a:solidFill>
                  <a:srgbClr val="FF0000"/>
                </a:solidFill>
              </a:rPr>
              <a:t>７２時間以内</a:t>
            </a:r>
            <a:r>
              <a:rPr lang="ja-JP" altLang="ja-JP" sz="2400" dirty="0"/>
              <a:t>に申立てについてガバナー</a:t>
            </a:r>
            <a:r>
              <a:rPr lang="ja-JP" altLang="ja-JP" sz="2400" dirty="0" smtClean="0"/>
              <a:t>から</a:t>
            </a:r>
            <a:endParaRPr lang="en-US" altLang="ja-JP" sz="2400" dirty="0" smtClean="0"/>
          </a:p>
          <a:p>
            <a:pPr marL="0" indent="0" eaLnBrk="1" hangingPunct="1">
              <a:lnSpc>
                <a:spcPts val="3000"/>
              </a:lnSpc>
              <a:spcBef>
                <a:spcPct val="30000"/>
              </a:spcBef>
            </a:pPr>
            <a:r>
              <a:rPr lang="ja-JP" altLang="en-US" sz="2400" dirty="0"/>
              <a:t>　</a:t>
            </a:r>
            <a:r>
              <a:rPr lang="ja-JP" altLang="en-US" sz="2400" dirty="0" smtClean="0"/>
              <a:t>　　　　</a:t>
            </a:r>
            <a:r>
              <a:rPr lang="ja-JP" altLang="ja-JP" sz="2400" dirty="0" smtClean="0"/>
              <a:t>国際</a:t>
            </a:r>
            <a:r>
              <a:rPr lang="ja-JP" altLang="ja-JP" sz="2400" dirty="0"/>
              <a:t>ロータリーに</a:t>
            </a:r>
            <a:r>
              <a:rPr lang="ja-JP" altLang="ja-JP" sz="2400" dirty="0" smtClean="0"/>
              <a:t>報告</a:t>
            </a:r>
            <a:r>
              <a:rPr lang="ja-JP" altLang="ja-JP" sz="2400" dirty="0"/>
              <a:t>し、その後の手はずと調査</a:t>
            </a:r>
            <a:r>
              <a:rPr lang="ja-JP" altLang="ja-JP" sz="2400" dirty="0" smtClean="0"/>
              <a:t>の</a:t>
            </a:r>
            <a:endParaRPr lang="en-US" altLang="ja-JP" sz="2400" dirty="0" smtClean="0"/>
          </a:p>
          <a:p>
            <a:pPr marL="0" indent="0" eaLnBrk="1" hangingPunct="1">
              <a:lnSpc>
                <a:spcPts val="3000"/>
              </a:lnSpc>
              <a:spcBef>
                <a:spcPct val="30000"/>
              </a:spcBef>
            </a:pPr>
            <a:r>
              <a:rPr lang="ja-JP" altLang="en-US" sz="2400" dirty="0" smtClean="0"/>
              <a:t>　　　　　</a:t>
            </a:r>
            <a:r>
              <a:rPr lang="ja-JP" altLang="ja-JP" sz="2400" dirty="0" smtClean="0"/>
              <a:t>結果</a:t>
            </a:r>
            <a:r>
              <a:rPr lang="ja-JP" altLang="ja-JP" sz="2400" dirty="0"/>
              <a:t>および講じられた措置について報告すること</a:t>
            </a:r>
            <a:r>
              <a:rPr lang="ja-JP" altLang="ja-JP" sz="2400" dirty="0" smtClean="0"/>
              <a:t>。</a:t>
            </a:r>
            <a:endParaRPr lang="ja-JP" altLang="ja-JP" sz="2400" dirty="0"/>
          </a:p>
        </p:txBody>
      </p:sp>
      <p:sp>
        <p:nvSpPr>
          <p:cNvPr id="2" name="スライド番号プレースホルダー 1"/>
          <p:cNvSpPr>
            <a:spLocks noGrp="1"/>
          </p:cNvSpPr>
          <p:nvPr>
            <p:ph type="sldNum" sz="quarter" idx="11"/>
          </p:nvPr>
        </p:nvSpPr>
        <p:spPr/>
        <p:txBody>
          <a:bodyPr/>
          <a:lstStyle/>
          <a:p>
            <a:pPr>
              <a:defRPr/>
            </a:pPr>
            <a:fld id="{E8B0ECBA-B7F2-40F0-AE09-DA00C16C4A6A}" type="slidenum">
              <a:rPr lang="en-US" altLang="ja-JP" smtClean="0"/>
              <a:pPr>
                <a:defRPr/>
              </a:pPr>
              <a:t>34</a:t>
            </a:fld>
            <a:endParaRPr lang="en-US" altLang="ja-JP"/>
          </a:p>
        </p:txBody>
      </p:sp>
    </p:spTree>
    <p:extLst>
      <p:ext uri="{BB962C8B-B14F-4D97-AF65-F5344CB8AC3E}">
        <p14:creationId xmlns:p14="http://schemas.microsoft.com/office/powerpoint/2010/main" val="559865403"/>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4693"/>
                                        </p:tgtEl>
                                        <p:attrNameLst>
                                          <p:attrName>style.visibility</p:attrName>
                                        </p:attrNameLst>
                                      </p:cBhvr>
                                      <p:to>
                                        <p:strVal val="visible"/>
                                      </p:to>
                                    </p:set>
                                    <p:animEffect transition="in" filter="wipe(left)">
                                      <p:cBhvr>
                                        <p:cTn id="7" dur="500"/>
                                        <p:tgtEl>
                                          <p:spTgt spid="1146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3"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3314" name="フッター プレースホルダー 1"/>
          <p:cNvSpPr>
            <a:spLocks noGrp="1"/>
          </p:cNvSpPr>
          <p:nvPr>
            <p:ph type="ftr" sz="quarter" idx="10"/>
          </p:nvPr>
        </p:nvSpPr>
        <p:spPr>
          <a:noFill/>
        </p:spPr>
        <p:txBody>
          <a:bodyP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spcBef>
                <a:spcPct val="0"/>
              </a:spcBef>
              <a:buFontTx/>
              <a:buNone/>
            </a:pPr>
            <a:r>
              <a:rPr lang="ja-JP" altLang="en-US" sz="1200" smtClean="0">
                <a:latin typeface="Times New Roman" panose="02020603050405020304" pitchFamily="18" charset="0"/>
                <a:ea typeface="ＭＳ Ｐゴシック" panose="020B0600070205080204" pitchFamily="50" charset="-128"/>
              </a:rPr>
              <a:t>危機防止のための研修会</a:t>
            </a:r>
            <a:endParaRPr lang="en-US" altLang="ja-JP" sz="1200" smtClean="0">
              <a:latin typeface="Times New Roman" panose="02020603050405020304" pitchFamily="18" charset="0"/>
              <a:ea typeface="ＭＳ Ｐゴシック" panose="020B0600070205080204" pitchFamily="50" charset="-128"/>
            </a:endParaRPr>
          </a:p>
        </p:txBody>
      </p:sp>
      <p:sp>
        <p:nvSpPr>
          <p:cNvPr id="13316" name="Rectangle 2"/>
          <p:cNvSpPr>
            <a:spLocks noGrp="1" noChangeArrowheads="1"/>
          </p:cNvSpPr>
          <p:nvPr>
            <p:ph type="title" idx="4294967295"/>
          </p:nvPr>
        </p:nvSpPr>
        <p:spPr/>
        <p:txBody>
          <a:bodyPr/>
          <a:lstStyle/>
          <a:p>
            <a:pPr eaLnBrk="1" hangingPunct="1"/>
            <a:r>
              <a:rPr lang="en-US" altLang="ja-JP" dirty="0" smtClean="0"/>
              <a:t>Ⅱ.</a:t>
            </a:r>
            <a:r>
              <a:rPr lang="ja-JP" altLang="en-US" dirty="0" smtClean="0"/>
              <a:t>危機</a:t>
            </a:r>
            <a:r>
              <a:rPr lang="ja-JP" altLang="en-US" dirty="0"/>
              <a:t>事例</a:t>
            </a:r>
            <a:r>
              <a:rPr lang="ja-JP" altLang="en-US" sz="2400" b="1" u="sng" dirty="0">
                <a:solidFill>
                  <a:srgbClr val="FF0000"/>
                </a:solidFill>
              </a:rPr>
              <a:t>（過去こういう事案がありました</a:t>
            </a:r>
            <a:r>
              <a:rPr lang="ja-JP" altLang="en-US" sz="2400" b="1" u="sng" dirty="0" smtClean="0">
                <a:solidFill>
                  <a:srgbClr val="FF0000"/>
                </a:solidFill>
              </a:rPr>
              <a:t>）</a:t>
            </a:r>
            <a:endParaRPr lang="ja-JP" altLang="ja-JP" sz="2400" dirty="0" smtClean="0"/>
          </a:p>
        </p:txBody>
      </p:sp>
      <p:sp>
        <p:nvSpPr>
          <p:cNvPr id="13317" name="Text Box 3"/>
          <p:cNvSpPr txBox="1">
            <a:spLocks noChangeArrowheads="1"/>
          </p:cNvSpPr>
          <p:nvPr/>
        </p:nvSpPr>
        <p:spPr bwMode="auto">
          <a:xfrm>
            <a:off x="838200" y="1772816"/>
            <a:ext cx="7838256" cy="3384376"/>
          </a:xfrm>
          <a:prstGeom prst="rect">
            <a:avLst/>
          </a:prstGeom>
          <a:solidFill>
            <a:srgbClr val="0000FF"/>
          </a:solidFill>
          <a:ln>
            <a:noFill/>
          </a:ln>
          <a:effectLst>
            <a:outerShdw dist="35921" dir="2700000" algn="ctr" rotWithShape="0">
              <a:schemeClr val="bg2"/>
            </a:outerShdw>
          </a:effectLst>
          <a:extLst>
            <a:ext uri="{91240B29-F687-4F45-9708-019B960494DF}">
              <a14:hiddenLine xmlns:a14="http://schemas.microsoft.com/office/drawing/2010/main" w="28575">
                <a:solidFill>
                  <a:srgbClr val="3399FF"/>
                </a:solidFill>
                <a:miter lim="800000"/>
                <a:headEnd/>
                <a:tailEnd/>
              </a14:hiddenLine>
            </a:ext>
          </a:extLst>
        </p:spPr>
        <p:txBody>
          <a:bodyPr/>
          <a:lstStyle>
            <a:lvl1pPr marL="93663">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en-US" altLang="ja-JP" sz="1800" dirty="0" smtClean="0">
              <a:solidFill>
                <a:schemeClr val="bg1"/>
              </a:solidFill>
            </a:endParaRPr>
          </a:p>
          <a:p>
            <a:pPr eaLnBrk="1" hangingPunct="1">
              <a:spcBef>
                <a:spcPct val="0"/>
              </a:spcBef>
              <a:buFontTx/>
              <a:buNone/>
            </a:pPr>
            <a:r>
              <a:rPr lang="ja-JP" altLang="en-US" sz="3600" dirty="0" smtClean="0">
                <a:solidFill>
                  <a:schemeClr val="bg1"/>
                </a:solidFill>
              </a:rPr>
              <a:t>　</a:t>
            </a:r>
            <a:endParaRPr lang="ja-JP" altLang="en-US" sz="2800" dirty="0">
              <a:solidFill>
                <a:srgbClr val="FF33CC"/>
              </a:solidFill>
            </a:endParaRPr>
          </a:p>
        </p:txBody>
      </p:sp>
      <p:sp>
        <p:nvSpPr>
          <p:cNvPr id="2" name="テキスト ボックス 1"/>
          <p:cNvSpPr txBox="1"/>
          <p:nvPr/>
        </p:nvSpPr>
        <p:spPr bwMode="auto">
          <a:xfrm>
            <a:off x="1156048" y="2015503"/>
            <a:ext cx="7160368" cy="3028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eaLnBrk="1" hangingPunct="1">
              <a:lnSpc>
                <a:spcPct val="110000"/>
              </a:lnSpc>
              <a:spcBef>
                <a:spcPct val="30000"/>
              </a:spcBef>
              <a:buFontTx/>
              <a:buChar char="•"/>
            </a:pPr>
            <a:r>
              <a:rPr kumimoji="1" lang="ja-JP" altLang="en-US" sz="3600" dirty="0" smtClean="0">
                <a:solidFill>
                  <a:schemeClr val="bg1"/>
                </a:solidFill>
              </a:rPr>
              <a:t>危機事案にはどんなものがあるか</a:t>
            </a:r>
            <a:endParaRPr kumimoji="1" lang="en-US" altLang="ja-JP" sz="3600" dirty="0" smtClean="0">
              <a:solidFill>
                <a:schemeClr val="bg1"/>
              </a:solidFill>
            </a:endParaRPr>
          </a:p>
          <a:p>
            <a:pPr eaLnBrk="1" hangingPunct="1">
              <a:lnSpc>
                <a:spcPct val="110000"/>
              </a:lnSpc>
              <a:spcBef>
                <a:spcPct val="30000"/>
              </a:spcBef>
              <a:buFontTx/>
              <a:buChar char="•"/>
            </a:pPr>
            <a:endParaRPr lang="en-US" altLang="ja-JP" sz="3600" dirty="0">
              <a:solidFill>
                <a:schemeClr val="bg1"/>
              </a:solidFill>
            </a:endParaRPr>
          </a:p>
          <a:p>
            <a:pPr eaLnBrk="1" hangingPunct="1">
              <a:lnSpc>
                <a:spcPct val="110000"/>
              </a:lnSpc>
              <a:spcBef>
                <a:spcPct val="30000"/>
              </a:spcBef>
            </a:pPr>
            <a:r>
              <a:rPr kumimoji="1" lang="ja-JP" altLang="en-US" sz="3600" dirty="0" smtClean="0">
                <a:solidFill>
                  <a:schemeClr val="bg1"/>
                </a:solidFill>
              </a:rPr>
              <a:t>　　社会で起こったこと、</a:t>
            </a:r>
            <a:endParaRPr kumimoji="1" lang="en-US" altLang="ja-JP" sz="3600" dirty="0" smtClean="0">
              <a:solidFill>
                <a:schemeClr val="bg1"/>
              </a:solidFill>
            </a:endParaRPr>
          </a:p>
          <a:p>
            <a:pPr eaLnBrk="1" hangingPunct="1">
              <a:lnSpc>
                <a:spcPct val="110000"/>
              </a:lnSpc>
              <a:spcBef>
                <a:spcPct val="30000"/>
              </a:spcBef>
            </a:pPr>
            <a:r>
              <a:rPr lang="ja-JP" altLang="en-US" sz="3600" dirty="0">
                <a:solidFill>
                  <a:schemeClr val="bg1"/>
                </a:solidFill>
              </a:rPr>
              <a:t>　</a:t>
            </a:r>
            <a:r>
              <a:rPr lang="ja-JP" altLang="en-US" sz="3600" dirty="0" smtClean="0">
                <a:solidFill>
                  <a:schemeClr val="bg1"/>
                </a:solidFill>
              </a:rPr>
              <a:t>　ロータリーで起こったこと</a:t>
            </a:r>
            <a:endParaRPr kumimoji="1" lang="ja-JP" altLang="en-US" sz="3600" dirty="0" smtClean="0">
              <a:solidFill>
                <a:schemeClr val="bg1"/>
              </a:solidFill>
            </a:endParaRPr>
          </a:p>
        </p:txBody>
      </p:sp>
      <p:sp>
        <p:nvSpPr>
          <p:cNvPr id="3" name="スライド番号プレースホルダー 2"/>
          <p:cNvSpPr>
            <a:spLocks noGrp="1"/>
          </p:cNvSpPr>
          <p:nvPr>
            <p:ph type="sldNum" sz="quarter" idx="11"/>
          </p:nvPr>
        </p:nvSpPr>
        <p:spPr/>
        <p:txBody>
          <a:bodyPr/>
          <a:lstStyle/>
          <a:p>
            <a:pPr>
              <a:defRPr/>
            </a:pPr>
            <a:fld id="{E8B0ECBA-B7F2-40F0-AE09-DA00C16C4A6A}" type="slidenum">
              <a:rPr lang="en-US" altLang="ja-JP" smtClean="0"/>
              <a:pPr>
                <a:defRPr/>
              </a:pPr>
              <a:t>35</a:t>
            </a:fld>
            <a:endParaRPr lang="en-US" altLang="ja-JP"/>
          </a:p>
        </p:txBody>
      </p:sp>
    </p:spTree>
  </p:cSld>
  <p:clrMapOvr>
    <a:masterClrMapping/>
  </p:clrMapOvr>
  <p:transition>
    <p:strips dir="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755576" y="1340768"/>
            <a:ext cx="8839200" cy="5638800"/>
          </a:xfrm>
        </p:spPr>
        <p:txBody>
          <a:bodyPr/>
          <a:lstStyle/>
          <a:p>
            <a:r>
              <a:rPr kumimoji="1" lang="ja-JP" altLang="en-US" sz="2800" dirty="0" smtClean="0"/>
              <a:t>大正</a:t>
            </a:r>
            <a:r>
              <a:rPr kumimoji="1" lang="en-US" altLang="ja-JP" sz="2800" dirty="0" smtClean="0"/>
              <a:t>12</a:t>
            </a:r>
            <a:r>
              <a:rPr kumimoji="1" lang="ja-JP" altLang="en-US" sz="2800" dirty="0" smtClean="0"/>
              <a:t>年　</a:t>
            </a:r>
            <a:r>
              <a:rPr kumimoji="1" lang="en-US" altLang="ja-JP" sz="2800" dirty="0" smtClean="0"/>
              <a:t>9</a:t>
            </a:r>
            <a:r>
              <a:rPr kumimoji="1" lang="ja-JP" altLang="en-US" sz="2800" dirty="0" smtClean="0"/>
              <a:t>月  </a:t>
            </a:r>
            <a:r>
              <a:rPr kumimoji="1" lang="en-US" altLang="ja-JP" sz="2800" dirty="0" smtClean="0"/>
              <a:t>1</a:t>
            </a:r>
            <a:r>
              <a:rPr kumimoji="1" lang="ja-JP" altLang="en-US" sz="2800" dirty="0" smtClean="0"/>
              <a:t>日　関東大震災</a:t>
            </a:r>
            <a:endParaRPr kumimoji="1" lang="en-US" altLang="ja-JP" sz="2800" dirty="0" smtClean="0"/>
          </a:p>
          <a:p>
            <a:r>
              <a:rPr lang="ja-JP" altLang="en-US" sz="2800" dirty="0" smtClean="0"/>
              <a:t>昭和</a:t>
            </a:r>
            <a:r>
              <a:rPr lang="en-US" altLang="ja-JP" sz="2800" dirty="0"/>
              <a:t>20</a:t>
            </a:r>
            <a:r>
              <a:rPr lang="ja-JP" altLang="en-US" sz="2800" dirty="0" smtClean="0"/>
              <a:t>年　</a:t>
            </a:r>
            <a:r>
              <a:rPr lang="en-US" altLang="ja-JP" sz="2800" dirty="0" smtClean="0"/>
              <a:t>1</a:t>
            </a:r>
            <a:r>
              <a:rPr lang="ja-JP" altLang="en-US" sz="2800" dirty="0" smtClean="0"/>
              <a:t>月</a:t>
            </a:r>
            <a:r>
              <a:rPr lang="en-US" altLang="ja-JP" sz="2800" dirty="0" smtClean="0"/>
              <a:t>13</a:t>
            </a:r>
            <a:r>
              <a:rPr lang="ja-JP" altLang="en-US" sz="2800" dirty="0" smtClean="0"/>
              <a:t>日　三河地震</a:t>
            </a:r>
            <a:endParaRPr kumimoji="1" lang="en-US" altLang="ja-JP" sz="2800" dirty="0" smtClean="0"/>
          </a:p>
          <a:p>
            <a:r>
              <a:rPr kumimoji="1" lang="ja-JP" altLang="en-US" sz="2800" dirty="0" smtClean="0"/>
              <a:t>平成  </a:t>
            </a:r>
            <a:r>
              <a:rPr kumimoji="1" lang="en-US" altLang="ja-JP" sz="2800" dirty="0" smtClean="0"/>
              <a:t>7</a:t>
            </a:r>
            <a:r>
              <a:rPr kumimoji="1" lang="ja-JP" altLang="en-US" sz="2800" dirty="0" smtClean="0"/>
              <a:t>年　</a:t>
            </a:r>
            <a:r>
              <a:rPr kumimoji="1" lang="en-US" altLang="ja-JP" sz="2800" dirty="0" smtClean="0"/>
              <a:t>1</a:t>
            </a:r>
            <a:r>
              <a:rPr kumimoji="1" lang="ja-JP" altLang="en-US" sz="2800" dirty="0" smtClean="0"/>
              <a:t>月</a:t>
            </a:r>
            <a:r>
              <a:rPr kumimoji="1" lang="en-US" altLang="ja-JP" sz="2800" dirty="0" smtClean="0"/>
              <a:t>17</a:t>
            </a:r>
            <a:r>
              <a:rPr kumimoji="1" lang="ja-JP" altLang="en-US" sz="2800" dirty="0" smtClean="0"/>
              <a:t>日　</a:t>
            </a:r>
            <a:r>
              <a:rPr lang="ja-JP" altLang="en-US" sz="2800" dirty="0" smtClean="0"/>
              <a:t>阪神</a:t>
            </a:r>
            <a:r>
              <a:rPr lang="ja-JP" altLang="en-US" sz="2800" dirty="0"/>
              <a:t>淡路大地震</a:t>
            </a:r>
          </a:p>
          <a:p>
            <a:r>
              <a:rPr lang="ja-JP" altLang="en-US" sz="2800" dirty="0" smtClean="0"/>
              <a:t>平成</a:t>
            </a:r>
            <a:r>
              <a:rPr lang="en-US" altLang="ja-JP" sz="2800" dirty="0" smtClean="0"/>
              <a:t>23</a:t>
            </a:r>
            <a:r>
              <a:rPr lang="ja-JP" altLang="en-US" sz="2800" dirty="0" smtClean="0"/>
              <a:t>年　</a:t>
            </a:r>
            <a:r>
              <a:rPr lang="en-US" altLang="ja-JP" sz="2800" dirty="0" smtClean="0"/>
              <a:t>3</a:t>
            </a:r>
            <a:r>
              <a:rPr lang="ja-JP" altLang="en-US" sz="2800" dirty="0" smtClean="0"/>
              <a:t>月</a:t>
            </a:r>
            <a:r>
              <a:rPr lang="en-US" altLang="ja-JP" sz="2800" dirty="0" smtClean="0"/>
              <a:t>11</a:t>
            </a:r>
            <a:r>
              <a:rPr lang="ja-JP" altLang="en-US" sz="2800" dirty="0" smtClean="0"/>
              <a:t>日　東日本大地震</a:t>
            </a:r>
            <a:endParaRPr lang="en-US" altLang="ja-JP" sz="2800" dirty="0" smtClean="0"/>
          </a:p>
          <a:p>
            <a:r>
              <a:rPr lang="ja-JP" altLang="en-US" sz="2800" dirty="0" smtClean="0"/>
              <a:t>平成</a:t>
            </a:r>
            <a:r>
              <a:rPr lang="en-US" altLang="ja-JP" sz="2800" dirty="0" smtClean="0"/>
              <a:t>28</a:t>
            </a:r>
            <a:r>
              <a:rPr lang="ja-JP" altLang="en-US" sz="2800" dirty="0" smtClean="0"/>
              <a:t>年　</a:t>
            </a:r>
            <a:r>
              <a:rPr lang="en-US" altLang="ja-JP" sz="2800" dirty="0" smtClean="0"/>
              <a:t>4</a:t>
            </a:r>
            <a:r>
              <a:rPr lang="ja-JP" altLang="en-US" sz="2800" dirty="0" smtClean="0"/>
              <a:t>月</a:t>
            </a:r>
            <a:r>
              <a:rPr lang="en-US" altLang="ja-JP" sz="2800" dirty="0" smtClean="0"/>
              <a:t>14</a:t>
            </a:r>
            <a:r>
              <a:rPr lang="ja-JP" altLang="en-US" sz="2800" dirty="0" smtClean="0"/>
              <a:t>日　熊本大地震</a:t>
            </a:r>
            <a:endParaRPr lang="en-US" altLang="ja-JP" sz="2800" dirty="0" smtClean="0"/>
          </a:p>
          <a:p>
            <a:endParaRPr kumimoji="1" lang="en-US" altLang="ja-JP" sz="2800" dirty="0"/>
          </a:p>
          <a:p>
            <a:pPr marL="0" indent="0">
              <a:buNone/>
            </a:pPr>
            <a:r>
              <a:rPr kumimoji="1" lang="ja-JP" altLang="en-US" sz="2800" dirty="0" smtClean="0"/>
              <a:t>直下型、プレート型、</a:t>
            </a:r>
            <a:r>
              <a:rPr kumimoji="1" lang="en-US" altLang="ja-JP" sz="2800" dirty="0" smtClean="0"/>
              <a:t>2</a:t>
            </a:r>
            <a:r>
              <a:rPr kumimoji="1" lang="ja-JP" altLang="en-US" sz="2800" dirty="0" smtClean="0"/>
              <a:t>回の本震、地震火災</a:t>
            </a:r>
            <a:endParaRPr kumimoji="1" lang="en-US" altLang="ja-JP" sz="2800" dirty="0" smtClean="0"/>
          </a:p>
          <a:p>
            <a:pPr marL="0" indent="0">
              <a:buNone/>
            </a:pPr>
            <a:r>
              <a:rPr lang="ja-JP" altLang="en-US" sz="2800" dirty="0"/>
              <a:t>タイプも場所も発生時間、被害</a:t>
            </a:r>
            <a:r>
              <a:rPr lang="ja-JP" altLang="en-US" sz="2800" dirty="0" smtClean="0"/>
              <a:t>規模も違う</a:t>
            </a:r>
            <a:endParaRPr kumimoji="1" lang="ja-JP" altLang="en-US" sz="2800" dirty="0"/>
          </a:p>
        </p:txBody>
      </p:sp>
      <p:sp>
        <p:nvSpPr>
          <p:cNvPr id="4" name="フッター プレースホルダー 3"/>
          <p:cNvSpPr>
            <a:spLocks noGrp="1"/>
          </p:cNvSpPr>
          <p:nvPr>
            <p:ph type="ftr" sz="quarter" idx="10"/>
          </p:nvPr>
        </p:nvSpPr>
        <p:spPr/>
        <p:txBody>
          <a:bodyPr/>
          <a:lstStyle/>
          <a:p>
            <a:pPr>
              <a:defRPr/>
            </a:pPr>
            <a:r>
              <a:rPr lang="ja-JP" altLang="en-US" smtClean="0"/>
              <a:t>危機防止のための研修会</a:t>
            </a:r>
            <a:endParaRPr lang="en-US" altLang="ja-JP"/>
          </a:p>
        </p:txBody>
      </p:sp>
      <p:sp>
        <p:nvSpPr>
          <p:cNvPr id="5" name="スライド番号プレースホルダー 4"/>
          <p:cNvSpPr>
            <a:spLocks noGrp="1"/>
          </p:cNvSpPr>
          <p:nvPr>
            <p:ph type="sldNum" sz="quarter" idx="11"/>
          </p:nvPr>
        </p:nvSpPr>
        <p:spPr/>
        <p:txBody>
          <a:bodyPr/>
          <a:lstStyle/>
          <a:p>
            <a:pPr>
              <a:defRPr/>
            </a:pPr>
            <a:fld id="{B79B6A68-6141-4F3E-A447-5761B77E99D1}" type="slidenum">
              <a:rPr lang="en-US" altLang="ja-JP" smtClean="0"/>
              <a:pPr>
                <a:defRPr/>
              </a:pPr>
              <a:t>36</a:t>
            </a:fld>
            <a:endParaRPr lang="en-US" altLang="ja-JP"/>
          </a:p>
        </p:txBody>
      </p:sp>
      <p:sp>
        <p:nvSpPr>
          <p:cNvPr id="7" name="Rectangle 2"/>
          <p:cNvSpPr>
            <a:spLocks noGrp="1" noChangeArrowheads="1"/>
          </p:cNvSpPr>
          <p:nvPr>
            <p:ph type="title" idx="4294967295"/>
          </p:nvPr>
        </p:nvSpPr>
        <p:spPr>
          <a:xfrm>
            <a:off x="152400" y="152400"/>
            <a:ext cx="7772400" cy="533400"/>
          </a:xfrm>
        </p:spPr>
        <p:txBody>
          <a:bodyPr/>
          <a:lstStyle/>
          <a:p>
            <a:pPr eaLnBrk="1" hangingPunct="1"/>
            <a:r>
              <a:rPr lang="en-US" altLang="ja-JP" dirty="0" smtClean="0"/>
              <a:t>Ⅱ.</a:t>
            </a:r>
            <a:r>
              <a:rPr lang="ja-JP" altLang="en-US" dirty="0" smtClean="0"/>
              <a:t>危機</a:t>
            </a:r>
            <a:r>
              <a:rPr lang="ja-JP" altLang="en-US" dirty="0"/>
              <a:t>事例</a:t>
            </a:r>
            <a:r>
              <a:rPr lang="ja-JP" altLang="en-US" sz="2400" b="1" u="sng" dirty="0">
                <a:solidFill>
                  <a:srgbClr val="FF0000"/>
                </a:solidFill>
              </a:rPr>
              <a:t>（過去こういう事案がありました</a:t>
            </a:r>
            <a:r>
              <a:rPr lang="ja-JP" altLang="en-US" sz="2400" b="1" u="sng" dirty="0" smtClean="0">
                <a:solidFill>
                  <a:srgbClr val="FF0000"/>
                </a:solidFill>
              </a:rPr>
              <a:t>）</a:t>
            </a:r>
            <a:endParaRPr lang="ja-JP" altLang="ja-JP" sz="2400" dirty="0" smtClean="0"/>
          </a:p>
        </p:txBody>
      </p:sp>
    </p:spTree>
    <p:extLst>
      <p:ext uri="{BB962C8B-B14F-4D97-AF65-F5344CB8AC3E}">
        <p14:creationId xmlns:p14="http://schemas.microsoft.com/office/powerpoint/2010/main" val="3104790551"/>
      </p:ext>
    </p:extLst>
  </p:cSld>
  <p:clrMapOvr>
    <a:masterClrMapping/>
  </p:clrMapOvr>
  <p:transition>
    <p:strips dir="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フッター プレースホルダー 1"/>
          <p:cNvSpPr>
            <a:spLocks noGrp="1"/>
          </p:cNvSpPr>
          <p:nvPr>
            <p:ph type="ftr" sz="quarter" idx="10"/>
          </p:nvPr>
        </p:nvSpPr>
        <p:spPr>
          <a:noFill/>
        </p:spPr>
        <p:txBody>
          <a:bodyP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spcBef>
                <a:spcPct val="0"/>
              </a:spcBef>
              <a:buFontTx/>
              <a:buNone/>
            </a:pPr>
            <a:r>
              <a:rPr lang="ja-JP" altLang="en-US" sz="1200" smtClean="0">
                <a:latin typeface="Times New Roman" panose="02020603050405020304" pitchFamily="18" charset="0"/>
                <a:ea typeface="ＭＳ Ｐゴシック" panose="020B0600070205080204" pitchFamily="50" charset="-128"/>
              </a:rPr>
              <a:t>危機防止のための研修会</a:t>
            </a:r>
            <a:endParaRPr lang="en-US" altLang="ja-JP" sz="1200" smtClean="0">
              <a:latin typeface="Times New Roman" panose="02020603050405020304" pitchFamily="18" charset="0"/>
              <a:ea typeface="ＭＳ Ｐゴシック" panose="020B0600070205080204" pitchFamily="50" charset="-128"/>
            </a:endParaRPr>
          </a:p>
        </p:txBody>
      </p:sp>
      <p:sp>
        <p:nvSpPr>
          <p:cNvPr id="9219" name="スライド番号プレースホルダー 2"/>
          <p:cNvSpPr>
            <a:spLocks noGrp="1"/>
          </p:cNvSpPr>
          <p:nvPr>
            <p:ph type="sldNum" sz="quarter" idx="11"/>
          </p:nvPr>
        </p:nvSpPr>
        <p:spPr>
          <a:noFill/>
        </p:spPr>
        <p:txBody>
          <a:bodyP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spcBef>
                <a:spcPct val="0"/>
              </a:spcBef>
              <a:buFontTx/>
              <a:buNone/>
            </a:pPr>
            <a:fld id="{6476FF65-20DA-46D8-8330-2007D5EB019D}" type="slidenum">
              <a:rPr lang="en-US" altLang="ja-JP" sz="1400" smtClean="0">
                <a:solidFill>
                  <a:srgbClr val="0000FF"/>
                </a:solidFill>
                <a:latin typeface="ＭＳ Ｐゴシック" panose="020B0600070205080204" pitchFamily="50" charset="-128"/>
                <a:ea typeface="ＭＳ Ｐゴシック" panose="020B0600070205080204" pitchFamily="50" charset="-128"/>
              </a:rPr>
              <a:pPr>
                <a:spcBef>
                  <a:spcPct val="0"/>
                </a:spcBef>
                <a:buFontTx/>
                <a:buNone/>
              </a:pPr>
              <a:t>37</a:t>
            </a:fld>
            <a:endParaRPr lang="en-US" altLang="ja-JP" sz="1400" smtClean="0">
              <a:solidFill>
                <a:srgbClr val="0000FF"/>
              </a:solidFill>
              <a:latin typeface="ＭＳ Ｐゴシック" panose="020B0600070205080204" pitchFamily="50" charset="-128"/>
              <a:ea typeface="ＭＳ Ｐゴシック" panose="020B0600070205080204" pitchFamily="50" charset="-128"/>
            </a:endParaRPr>
          </a:p>
        </p:txBody>
      </p:sp>
      <p:pic>
        <p:nvPicPr>
          <p:cNvPr id="13" name="Picture 2" descr="C:\Users\s-saito\Desktop\RC 名古屋講和\スライド用データ\講談社　全記録　予想される大地震.jpg"/>
          <p:cNvPicPr>
            <a:picLocks noChangeAspect="1" noChangeArrowheads="1"/>
          </p:cNvPicPr>
          <p:nvPr/>
        </p:nvPicPr>
        <p:blipFill>
          <a:blip r:embed="rId2" cstate="print"/>
          <a:srcRect/>
          <a:stretch>
            <a:fillRect/>
          </a:stretch>
        </p:blipFill>
        <p:spPr bwMode="auto">
          <a:xfrm>
            <a:off x="0" y="836712"/>
            <a:ext cx="9144000" cy="6021288"/>
          </a:xfrm>
          <a:prstGeom prst="rect">
            <a:avLst/>
          </a:prstGeom>
          <a:solidFill>
            <a:srgbClr val="F1550F"/>
          </a:solidFill>
        </p:spPr>
      </p:pic>
      <p:sp>
        <p:nvSpPr>
          <p:cNvPr id="7" name="フッター プレースホルダー 1"/>
          <p:cNvSpPr txBox="1">
            <a:spLocks/>
          </p:cNvSpPr>
          <p:nvPr/>
        </p:nvSpPr>
        <p:spPr bwMode="auto">
          <a:xfrm>
            <a:off x="6400800" y="6765925"/>
            <a:ext cx="2895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ja-JP"/>
            </a:defPPr>
            <a:lvl1pPr algn="r" rtl="0" eaLnBrk="1" fontAlgn="base" hangingPunct="1">
              <a:spcBef>
                <a:spcPct val="20000"/>
              </a:spcBef>
              <a:spcAft>
                <a:spcPct val="0"/>
              </a:spcAft>
              <a:buChar char="•"/>
              <a:defRPr kumimoji="1" sz="3200" kern="1200">
                <a:solidFill>
                  <a:schemeClr val="tx1"/>
                </a:solidFill>
                <a:latin typeface="HG丸ｺﾞｼｯｸM-PRO" panose="020F0600000000000000" pitchFamily="50" charset="-128"/>
                <a:ea typeface="HG丸ｺﾞｼｯｸM-PRO" panose="020F0600000000000000" pitchFamily="50" charset="-128"/>
                <a:cs typeface="+mn-cs"/>
              </a:defRPr>
            </a:lvl1pPr>
            <a:lvl2pPr marL="742950" indent="-285750" algn="l" rtl="0" eaLnBrk="0" fontAlgn="base" hangingPunct="0">
              <a:spcBef>
                <a:spcPct val="20000"/>
              </a:spcBef>
              <a:spcAft>
                <a:spcPct val="0"/>
              </a:spcAft>
              <a:buChar char="–"/>
              <a:defRPr kumimoji="1" sz="2800" kern="1200">
                <a:solidFill>
                  <a:schemeClr val="tx1"/>
                </a:solidFill>
                <a:latin typeface="HG丸ｺﾞｼｯｸM-PRO" panose="020F0600000000000000" pitchFamily="50" charset="-128"/>
                <a:ea typeface="HG丸ｺﾞｼｯｸM-PRO" panose="020F0600000000000000" pitchFamily="50" charset="-128"/>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HG丸ｺﾞｼｯｸM-PRO" panose="020F0600000000000000" pitchFamily="50" charset="-128"/>
                <a:ea typeface="HG丸ｺﾞｼｯｸM-PRO" panose="020F0600000000000000" pitchFamily="50" charset="-128"/>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HG丸ｺﾞｼｯｸM-PRO" panose="020F0600000000000000" pitchFamily="50" charset="-128"/>
                <a:ea typeface="HG丸ｺﾞｼｯｸM-PRO" panose="020F0600000000000000" pitchFamily="50" charset="-128"/>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HG丸ｺﾞｼｯｸM-PRO" panose="020F0600000000000000" pitchFamily="50" charset="-128"/>
                <a:ea typeface="HG丸ｺﾞｼｯｸM-PRO" panose="020F0600000000000000" pitchFamily="50" charset="-128"/>
                <a:cs typeface="+mn-cs"/>
              </a:defRPr>
            </a:lvl5pPr>
            <a:lvl6pPr marL="2514600" indent="-228600" algn="l" defTabSz="914400" rtl="0" eaLnBrk="0" fontAlgn="base" latinLnBrk="0" hangingPunct="0">
              <a:spcBef>
                <a:spcPct val="20000"/>
              </a:spcBef>
              <a:spcAft>
                <a:spcPct val="0"/>
              </a:spcAft>
              <a:buChar char="»"/>
              <a:defRPr kumimoji="1" sz="2000" kern="1200">
                <a:solidFill>
                  <a:schemeClr val="tx1"/>
                </a:solidFill>
                <a:latin typeface="HG丸ｺﾞｼｯｸM-PRO" panose="020F0600000000000000" pitchFamily="50" charset="-128"/>
                <a:ea typeface="HG丸ｺﾞｼｯｸM-PRO" panose="020F0600000000000000" pitchFamily="50" charset="-128"/>
                <a:cs typeface="+mn-cs"/>
              </a:defRPr>
            </a:lvl6pPr>
            <a:lvl7pPr marL="2971800" indent="-228600" algn="l" defTabSz="914400" rtl="0" eaLnBrk="0" fontAlgn="base" latinLnBrk="0" hangingPunct="0">
              <a:spcBef>
                <a:spcPct val="20000"/>
              </a:spcBef>
              <a:spcAft>
                <a:spcPct val="0"/>
              </a:spcAft>
              <a:buChar char="»"/>
              <a:defRPr kumimoji="1" sz="2000" kern="1200">
                <a:solidFill>
                  <a:schemeClr val="tx1"/>
                </a:solidFill>
                <a:latin typeface="HG丸ｺﾞｼｯｸM-PRO" panose="020F0600000000000000" pitchFamily="50" charset="-128"/>
                <a:ea typeface="HG丸ｺﾞｼｯｸM-PRO" panose="020F0600000000000000" pitchFamily="50" charset="-128"/>
                <a:cs typeface="+mn-cs"/>
              </a:defRPr>
            </a:lvl7pPr>
            <a:lvl8pPr marL="3429000" indent="-228600" algn="l" defTabSz="914400" rtl="0" eaLnBrk="0" fontAlgn="base" latinLnBrk="0" hangingPunct="0">
              <a:spcBef>
                <a:spcPct val="20000"/>
              </a:spcBef>
              <a:spcAft>
                <a:spcPct val="0"/>
              </a:spcAft>
              <a:buChar char="»"/>
              <a:defRPr kumimoji="1" sz="2000" kern="1200">
                <a:solidFill>
                  <a:schemeClr val="tx1"/>
                </a:solidFill>
                <a:latin typeface="HG丸ｺﾞｼｯｸM-PRO" panose="020F0600000000000000" pitchFamily="50" charset="-128"/>
                <a:ea typeface="HG丸ｺﾞｼｯｸM-PRO" panose="020F0600000000000000" pitchFamily="50" charset="-128"/>
                <a:cs typeface="+mn-cs"/>
              </a:defRPr>
            </a:lvl8pPr>
            <a:lvl9pPr marL="3886200" indent="-228600" algn="l" defTabSz="914400" rtl="0" eaLnBrk="0" fontAlgn="base" latinLnBrk="0" hangingPunct="0">
              <a:spcBef>
                <a:spcPct val="20000"/>
              </a:spcBef>
              <a:spcAft>
                <a:spcPct val="0"/>
              </a:spcAft>
              <a:buChar char="»"/>
              <a:defRPr kumimoji="1" sz="2000" kern="1200">
                <a:solidFill>
                  <a:schemeClr val="tx1"/>
                </a:solidFill>
                <a:latin typeface="HG丸ｺﾞｼｯｸM-PRO" panose="020F0600000000000000" pitchFamily="50" charset="-128"/>
                <a:ea typeface="HG丸ｺﾞｼｯｸM-PRO" panose="020F0600000000000000" pitchFamily="50" charset="-128"/>
                <a:cs typeface="+mn-cs"/>
              </a:defRPr>
            </a:lvl9pPr>
          </a:lstStyle>
          <a:p>
            <a:pPr>
              <a:spcBef>
                <a:spcPct val="0"/>
              </a:spcBef>
              <a:buFontTx/>
              <a:buNone/>
            </a:pPr>
            <a:r>
              <a:rPr lang="ja-JP" altLang="en-US" sz="1200" smtClean="0">
                <a:latin typeface="Times New Roman" panose="02020603050405020304" pitchFamily="18" charset="0"/>
                <a:ea typeface="ＭＳ Ｐゴシック" panose="020B0600070205080204" pitchFamily="50" charset="-128"/>
              </a:rPr>
              <a:t>奉仕の心と危機管理を考える</a:t>
            </a:r>
            <a:endParaRPr lang="en-US" altLang="ja-JP" sz="1200" dirty="0" smtClean="0">
              <a:latin typeface="Times New Roman" panose="02020603050405020304" pitchFamily="18" charset="0"/>
              <a:ea typeface="ＭＳ Ｐゴシック" panose="020B0600070205080204" pitchFamily="50" charset="-128"/>
            </a:endParaRPr>
          </a:p>
        </p:txBody>
      </p:sp>
      <p:sp>
        <p:nvSpPr>
          <p:cNvPr id="12" name="Rectangle 2"/>
          <p:cNvSpPr txBox="1">
            <a:spLocks noChangeArrowheads="1"/>
          </p:cNvSpPr>
          <p:nvPr/>
        </p:nvSpPr>
        <p:spPr bwMode="auto">
          <a:xfrm>
            <a:off x="152400" y="152400"/>
            <a:ext cx="7772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3200" kern="1200">
                <a:solidFill>
                  <a:schemeClr val="tx2"/>
                </a:solidFill>
                <a:latin typeface="+mj-lt"/>
                <a:ea typeface="+mj-ea"/>
                <a:cs typeface="+mj-cs"/>
              </a:defRPr>
            </a:lvl1pPr>
            <a:lvl2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2pPr>
            <a:lvl3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3pPr>
            <a:lvl4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4pPr>
            <a:lvl5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5pPr>
            <a:lvl6pPr marL="4572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6pPr>
            <a:lvl7pPr marL="9144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7pPr>
            <a:lvl8pPr marL="13716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8pPr>
            <a:lvl9pPr marL="18288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9pPr>
          </a:lstStyle>
          <a:p>
            <a:pPr eaLnBrk="1" hangingPunct="1"/>
            <a:r>
              <a:rPr lang="en-US" altLang="ja-JP" smtClean="0"/>
              <a:t>Ⅱ.</a:t>
            </a:r>
            <a:r>
              <a:rPr lang="ja-JP" altLang="en-US" smtClean="0"/>
              <a:t>危機事例</a:t>
            </a:r>
            <a:r>
              <a:rPr lang="ja-JP" altLang="en-US" sz="2400" b="1" u="sng" smtClean="0">
                <a:solidFill>
                  <a:srgbClr val="FF0000"/>
                </a:solidFill>
              </a:rPr>
              <a:t>（過去こういう事案がありました）</a:t>
            </a:r>
            <a:endParaRPr lang="ja-JP" altLang="ja-JP" sz="2400" dirty="0" smtClean="0"/>
          </a:p>
        </p:txBody>
      </p:sp>
    </p:spTree>
    <p:extLst>
      <p:ext uri="{BB962C8B-B14F-4D97-AF65-F5344CB8AC3E}">
        <p14:creationId xmlns:p14="http://schemas.microsoft.com/office/powerpoint/2010/main" val="3884145844"/>
      </p:ext>
    </p:extLst>
  </p:cSld>
  <p:clrMapOvr>
    <a:masterClrMapping/>
  </p:clrMapOvr>
  <p:transition>
    <p:strips dir="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27584" y="1203325"/>
            <a:ext cx="8839200" cy="5638800"/>
          </a:xfrm>
        </p:spPr>
        <p:txBody>
          <a:bodyPr/>
          <a:lstStyle/>
          <a:p>
            <a:r>
              <a:rPr kumimoji="1" lang="ja-JP" altLang="en-US" sz="2800" dirty="0" smtClean="0"/>
              <a:t>浅沼社会党委員長　日比谷での刺殺事件　　　　　</a:t>
            </a:r>
            <a:endParaRPr kumimoji="1" lang="en-US" altLang="ja-JP" sz="2800" dirty="0" smtClean="0"/>
          </a:p>
          <a:p>
            <a:r>
              <a:rPr kumimoji="1" lang="ja-JP" altLang="en-US" sz="2800" dirty="0" smtClean="0"/>
              <a:t>ロッキード事件</a:t>
            </a:r>
            <a:endParaRPr kumimoji="1" lang="en-US" altLang="ja-JP" sz="2800" dirty="0" smtClean="0"/>
          </a:p>
          <a:p>
            <a:r>
              <a:rPr lang="ja-JP" altLang="en-US" sz="2800" dirty="0" smtClean="0"/>
              <a:t>ダッカ日航ハイジャック事件</a:t>
            </a:r>
            <a:endParaRPr lang="en-US" altLang="ja-JP" sz="2800" dirty="0" smtClean="0"/>
          </a:p>
          <a:p>
            <a:r>
              <a:rPr kumimoji="1" lang="ja-JP" altLang="en-US" sz="2800" dirty="0" smtClean="0"/>
              <a:t>服部</a:t>
            </a:r>
            <a:r>
              <a:rPr kumimoji="1" lang="ja-JP" altLang="en-US" sz="2800" dirty="0"/>
              <a:t>剛史</a:t>
            </a:r>
            <a:r>
              <a:rPr kumimoji="1" lang="ja-JP" altLang="en-US" sz="2800" dirty="0" smtClean="0"/>
              <a:t>君の</a:t>
            </a:r>
            <a:r>
              <a:rPr kumimoji="1" lang="en-US" altLang="ja-JP" sz="2800" dirty="0" smtClean="0"/>
              <a:t>『</a:t>
            </a:r>
            <a:r>
              <a:rPr kumimoji="1" lang="ja-JP" altLang="en-US" sz="2800" dirty="0" smtClean="0"/>
              <a:t>フリーズ</a:t>
            </a:r>
            <a:r>
              <a:rPr kumimoji="1" lang="en-US" altLang="ja-JP" sz="2800" dirty="0" smtClean="0"/>
              <a:t>』</a:t>
            </a:r>
            <a:r>
              <a:rPr kumimoji="1" lang="ja-JP" altLang="en-US" sz="2800" dirty="0" smtClean="0"/>
              <a:t>銃殺   　　　</a:t>
            </a:r>
            <a:endParaRPr kumimoji="1" lang="en-US" altLang="ja-JP" sz="2800" dirty="0" smtClean="0"/>
          </a:p>
          <a:p>
            <a:r>
              <a:rPr kumimoji="1" lang="ja-JP" altLang="en-US" sz="2800" dirty="0" smtClean="0"/>
              <a:t>日航　</a:t>
            </a:r>
            <a:r>
              <a:rPr kumimoji="1" lang="en-US" altLang="ja-JP" sz="2800" dirty="0" smtClean="0"/>
              <a:t>123</a:t>
            </a:r>
            <a:r>
              <a:rPr kumimoji="1" lang="ja-JP" altLang="en-US" sz="2800" dirty="0" smtClean="0"/>
              <a:t>便　墜落事故</a:t>
            </a:r>
            <a:endParaRPr kumimoji="1" lang="en-US" altLang="ja-JP" sz="2800" dirty="0" smtClean="0"/>
          </a:p>
          <a:p>
            <a:r>
              <a:rPr kumimoji="1" lang="en-US" altLang="ja-JP" sz="2800" dirty="0" smtClean="0"/>
              <a:t>SARS</a:t>
            </a:r>
            <a:r>
              <a:rPr kumimoji="1" lang="ja-JP" altLang="en-US" sz="2800" dirty="0" smtClean="0"/>
              <a:t>・エボラなど　パンデミック疾病</a:t>
            </a:r>
            <a:endParaRPr kumimoji="1" lang="en-US" altLang="ja-JP" sz="2800" dirty="0" smtClean="0"/>
          </a:p>
          <a:p>
            <a:r>
              <a:rPr lang="ja-JP" altLang="en-US" sz="2800" dirty="0" smtClean="0"/>
              <a:t>パリなど各地で発生している　テロ事件</a:t>
            </a:r>
            <a:endParaRPr kumimoji="1" lang="en-US" altLang="ja-JP" sz="2800" dirty="0"/>
          </a:p>
          <a:p>
            <a:pPr marL="0" indent="0">
              <a:buNone/>
            </a:pPr>
            <a:endParaRPr kumimoji="1" lang="en-US" altLang="ja-JP" sz="2800" dirty="0" smtClean="0"/>
          </a:p>
          <a:p>
            <a:pPr marL="0" indent="0">
              <a:buNone/>
            </a:pPr>
            <a:r>
              <a:rPr kumimoji="1" lang="ja-JP" altLang="en-US" sz="2800" dirty="0" smtClean="0"/>
              <a:t>内容、規模、影響範囲、事態発生原因など</a:t>
            </a:r>
            <a:endParaRPr kumimoji="1" lang="en-US" altLang="ja-JP" sz="2800" dirty="0" smtClean="0"/>
          </a:p>
          <a:p>
            <a:pPr marL="0" indent="0">
              <a:buNone/>
            </a:pPr>
            <a:r>
              <a:rPr lang="ja-JP" altLang="en-US" sz="2800" dirty="0"/>
              <a:t>タイプも場所も発生時間、被害</a:t>
            </a:r>
            <a:r>
              <a:rPr lang="ja-JP" altLang="en-US" sz="2800" dirty="0" smtClean="0"/>
              <a:t>規模も違う</a:t>
            </a:r>
            <a:endParaRPr kumimoji="1" lang="ja-JP" altLang="en-US" sz="2800" dirty="0"/>
          </a:p>
        </p:txBody>
      </p:sp>
      <p:sp>
        <p:nvSpPr>
          <p:cNvPr id="4" name="フッター プレースホルダー 3"/>
          <p:cNvSpPr>
            <a:spLocks noGrp="1"/>
          </p:cNvSpPr>
          <p:nvPr>
            <p:ph type="ftr" sz="quarter" idx="10"/>
          </p:nvPr>
        </p:nvSpPr>
        <p:spPr/>
        <p:txBody>
          <a:bodyPr/>
          <a:lstStyle/>
          <a:p>
            <a:pPr>
              <a:defRPr/>
            </a:pPr>
            <a:r>
              <a:rPr lang="ja-JP" altLang="en-US" smtClean="0"/>
              <a:t>危機防止のための研修会</a:t>
            </a:r>
            <a:endParaRPr lang="en-US" altLang="ja-JP"/>
          </a:p>
        </p:txBody>
      </p:sp>
      <p:sp>
        <p:nvSpPr>
          <p:cNvPr id="5" name="スライド番号プレースホルダー 4"/>
          <p:cNvSpPr>
            <a:spLocks noGrp="1"/>
          </p:cNvSpPr>
          <p:nvPr>
            <p:ph type="sldNum" sz="quarter" idx="11"/>
          </p:nvPr>
        </p:nvSpPr>
        <p:spPr/>
        <p:txBody>
          <a:bodyPr/>
          <a:lstStyle/>
          <a:p>
            <a:pPr>
              <a:defRPr/>
            </a:pPr>
            <a:fld id="{B79B6A68-6141-4F3E-A447-5761B77E99D1}" type="slidenum">
              <a:rPr lang="en-US" altLang="ja-JP" smtClean="0"/>
              <a:pPr>
                <a:defRPr/>
              </a:pPr>
              <a:t>38</a:t>
            </a:fld>
            <a:endParaRPr lang="en-US" altLang="ja-JP"/>
          </a:p>
        </p:txBody>
      </p:sp>
      <p:sp>
        <p:nvSpPr>
          <p:cNvPr id="7" name="Rectangle 2"/>
          <p:cNvSpPr>
            <a:spLocks noGrp="1" noChangeArrowheads="1"/>
          </p:cNvSpPr>
          <p:nvPr>
            <p:ph type="title" idx="4294967295"/>
          </p:nvPr>
        </p:nvSpPr>
        <p:spPr>
          <a:xfrm>
            <a:off x="152400" y="152400"/>
            <a:ext cx="7772400" cy="533400"/>
          </a:xfrm>
        </p:spPr>
        <p:txBody>
          <a:bodyPr/>
          <a:lstStyle/>
          <a:p>
            <a:pPr eaLnBrk="1" hangingPunct="1"/>
            <a:r>
              <a:rPr lang="en-US" altLang="ja-JP" dirty="0" smtClean="0"/>
              <a:t>Ⅱ.</a:t>
            </a:r>
            <a:r>
              <a:rPr lang="ja-JP" altLang="en-US" dirty="0" smtClean="0"/>
              <a:t>危機</a:t>
            </a:r>
            <a:r>
              <a:rPr lang="ja-JP" altLang="en-US" dirty="0"/>
              <a:t>事例</a:t>
            </a:r>
            <a:r>
              <a:rPr lang="ja-JP" altLang="en-US" sz="2400" b="1" u="sng" dirty="0">
                <a:solidFill>
                  <a:srgbClr val="FF0000"/>
                </a:solidFill>
              </a:rPr>
              <a:t>（過去こういう事案がありました</a:t>
            </a:r>
            <a:r>
              <a:rPr lang="ja-JP" altLang="en-US" sz="2400" b="1" u="sng" dirty="0" smtClean="0">
                <a:solidFill>
                  <a:srgbClr val="FF0000"/>
                </a:solidFill>
              </a:rPr>
              <a:t>）</a:t>
            </a:r>
            <a:endParaRPr lang="ja-JP" altLang="ja-JP" sz="2400" dirty="0" smtClean="0"/>
          </a:p>
        </p:txBody>
      </p:sp>
    </p:spTree>
    <p:extLst>
      <p:ext uri="{BB962C8B-B14F-4D97-AF65-F5344CB8AC3E}">
        <p14:creationId xmlns:p14="http://schemas.microsoft.com/office/powerpoint/2010/main" val="2645381971"/>
      </p:ext>
    </p:extLst>
  </p:cSld>
  <p:clrMapOvr>
    <a:masterClrMapping/>
  </p:clrMapOvr>
  <p:transition>
    <p:strips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10"/>
          </p:nvPr>
        </p:nvSpPr>
        <p:spPr/>
        <p:txBody>
          <a:bodyPr/>
          <a:lstStyle/>
          <a:p>
            <a:pPr>
              <a:defRPr/>
            </a:pPr>
            <a:r>
              <a:rPr lang="ja-JP" altLang="en-US" smtClean="0"/>
              <a:t>危機防止のための研修会</a:t>
            </a:r>
            <a:endParaRPr lang="en-US" altLang="ja-JP" dirty="0"/>
          </a:p>
        </p:txBody>
      </p:sp>
      <p:sp>
        <p:nvSpPr>
          <p:cNvPr id="3" name="Rectangle 5"/>
          <p:cNvSpPr txBox="1">
            <a:spLocks noChangeArrowheads="1"/>
          </p:cNvSpPr>
          <p:nvPr/>
        </p:nvSpPr>
        <p:spPr bwMode="auto">
          <a:xfrm>
            <a:off x="152400" y="152400"/>
            <a:ext cx="7772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3200" kern="1200">
                <a:solidFill>
                  <a:schemeClr val="tx2"/>
                </a:solidFill>
                <a:latin typeface="+mj-lt"/>
                <a:ea typeface="+mj-ea"/>
                <a:cs typeface="+mj-cs"/>
              </a:defRPr>
            </a:lvl1pPr>
            <a:lvl2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2pPr>
            <a:lvl3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3pPr>
            <a:lvl4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4pPr>
            <a:lvl5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5pPr>
            <a:lvl6pPr marL="4572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6pPr>
            <a:lvl7pPr marL="9144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7pPr>
            <a:lvl8pPr marL="13716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8pPr>
            <a:lvl9pPr marL="18288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9pPr>
          </a:lstStyle>
          <a:p>
            <a:pPr eaLnBrk="1" hangingPunct="1"/>
            <a:r>
              <a:rPr lang="ja-JP" altLang="en-US" dirty="0"/>
              <a:t>私</a:t>
            </a:r>
            <a:r>
              <a:rPr lang="ja-JP" altLang="en-US" dirty="0" smtClean="0"/>
              <a:t>の危機事案</a:t>
            </a:r>
            <a:r>
              <a:rPr lang="ja-JP" altLang="en-US" sz="2400" b="1" dirty="0" smtClean="0">
                <a:solidFill>
                  <a:srgbClr val="FF0000"/>
                </a:solidFill>
              </a:rPr>
              <a:t>（個人的な話ですみません）</a:t>
            </a:r>
          </a:p>
        </p:txBody>
      </p:sp>
      <p:sp>
        <p:nvSpPr>
          <p:cNvPr id="5" name="テキスト ボックス 4"/>
          <p:cNvSpPr txBox="1"/>
          <p:nvPr/>
        </p:nvSpPr>
        <p:spPr bwMode="auto">
          <a:xfrm>
            <a:off x="471943" y="1268760"/>
            <a:ext cx="8496945" cy="3859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eaLnBrk="1" hangingPunct="1">
              <a:lnSpc>
                <a:spcPct val="110000"/>
              </a:lnSpc>
              <a:spcBef>
                <a:spcPct val="30000"/>
              </a:spcBef>
            </a:pPr>
            <a:r>
              <a:rPr lang="ja-JP" altLang="en-US" sz="2400" dirty="0" smtClean="0"/>
              <a:t>結婚</a:t>
            </a:r>
            <a:r>
              <a:rPr lang="en-US" altLang="ja-JP" sz="2400" dirty="0" smtClean="0"/>
              <a:t>…</a:t>
            </a:r>
            <a:r>
              <a:rPr lang="ja-JP" altLang="en-US" sz="2400" dirty="0" smtClean="0"/>
              <a:t>危機ではないですよね！　毎日</a:t>
            </a:r>
            <a:r>
              <a:rPr lang="ja-JP" altLang="en-US" sz="2400" dirty="0" err="1" smtClean="0"/>
              <a:t>努力努力</a:t>
            </a:r>
            <a:endParaRPr lang="en-US" altLang="ja-JP" sz="2400" dirty="0" smtClean="0"/>
          </a:p>
          <a:p>
            <a:pPr eaLnBrk="1" hangingPunct="1">
              <a:lnSpc>
                <a:spcPct val="110000"/>
              </a:lnSpc>
              <a:spcBef>
                <a:spcPct val="30000"/>
              </a:spcBef>
            </a:pPr>
            <a:endParaRPr lang="en-US" altLang="ja-JP" sz="2400" dirty="0"/>
          </a:p>
          <a:p>
            <a:pPr eaLnBrk="1" hangingPunct="1">
              <a:lnSpc>
                <a:spcPct val="110000"/>
              </a:lnSpc>
              <a:spcBef>
                <a:spcPct val="30000"/>
              </a:spcBef>
            </a:pPr>
            <a:r>
              <a:rPr lang="ja-JP" altLang="en-US" sz="2400" dirty="0" smtClean="0"/>
              <a:t>ロータリーに入会・・・・　これが</a:t>
            </a:r>
            <a:r>
              <a:rPr lang="ja-JP" altLang="en-US" sz="3600" b="1" dirty="0" smtClean="0">
                <a:solidFill>
                  <a:srgbClr val="FF0000"/>
                </a:solidFill>
              </a:rPr>
              <a:t>本当の</a:t>
            </a:r>
            <a:r>
              <a:rPr lang="ja-JP" altLang="en-US" sz="2400" dirty="0" smtClean="0"/>
              <a:t>危機か？</a:t>
            </a:r>
            <a:endParaRPr lang="en-US" altLang="ja-JP" sz="2400" dirty="0" smtClean="0"/>
          </a:p>
          <a:p>
            <a:pPr eaLnBrk="1" hangingPunct="1">
              <a:lnSpc>
                <a:spcPct val="110000"/>
              </a:lnSpc>
              <a:spcBef>
                <a:spcPct val="30000"/>
              </a:spcBef>
            </a:pPr>
            <a:endParaRPr kumimoji="1" lang="en-US" altLang="ja-JP" sz="2400" dirty="0"/>
          </a:p>
          <a:p>
            <a:pPr eaLnBrk="1" hangingPunct="1">
              <a:lnSpc>
                <a:spcPct val="110000"/>
              </a:lnSpc>
              <a:spcBef>
                <a:spcPct val="30000"/>
              </a:spcBef>
            </a:pPr>
            <a:r>
              <a:rPr lang="ja-JP" altLang="en-US" sz="2400" dirty="0" smtClean="0"/>
              <a:t>　　　会社の</a:t>
            </a:r>
            <a:r>
              <a:rPr lang="ja-JP" altLang="en-US" sz="2400" dirty="0"/>
              <a:t>仕事</a:t>
            </a:r>
            <a:r>
              <a:rPr lang="ja-JP" altLang="en-US" sz="2400" dirty="0" smtClean="0"/>
              <a:t>ができない</a:t>
            </a:r>
            <a:r>
              <a:rPr lang="en-US" altLang="ja-JP" sz="2400" dirty="0" smtClean="0"/>
              <a:t>??!!</a:t>
            </a:r>
            <a:r>
              <a:rPr lang="ja-JP" altLang="en-US" sz="2400" dirty="0" smtClean="0"/>
              <a:t>　　</a:t>
            </a:r>
            <a:endParaRPr lang="en-US" altLang="ja-JP" sz="2400" dirty="0" smtClean="0"/>
          </a:p>
          <a:p>
            <a:pPr eaLnBrk="1" hangingPunct="1">
              <a:lnSpc>
                <a:spcPct val="110000"/>
              </a:lnSpc>
              <a:spcBef>
                <a:spcPct val="30000"/>
              </a:spcBef>
            </a:pPr>
            <a:r>
              <a:rPr kumimoji="1" lang="ja-JP" altLang="en-US" sz="2400" dirty="0"/>
              <a:t>　</a:t>
            </a:r>
            <a:r>
              <a:rPr kumimoji="1" lang="ja-JP" altLang="en-US" sz="2400" dirty="0" smtClean="0"/>
              <a:t>　　毎日緊急事態が発生しないか</a:t>
            </a:r>
            <a:r>
              <a:rPr kumimoji="1" lang="en-US" altLang="ja-JP" sz="2400" dirty="0" smtClean="0"/>
              <a:t>…</a:t>
            </a:r>
            <a:r>
              <a:rPr kumimoji="1" lang="ja-JP" altLang="en-US" sz="2400" dirty="0" smtClean="0"/>
              <a:t>気が休まらない</a:t>
            </a:r>
            <a:endParaRPr kumimoji="1" lang="en-US" altLang="ja-JP" sz="2400" dirty="0" smtClean="0"/>
          </a:p>
          <a:p>
            <a:pPr eaLnBrk="1" hangingPunct="1">
              <a:lnSpc>
                <a:spcPct val="110000"/>
              </a:lnSpc>
              <a:spcBef>
                <a:spcPct val="30000"/>
              </a:spcBef>
            </a:pPr>
            <a:r>
              <a:rPr lang="ja-JP" altLang="en-US" sz="2400" dirty="0"/>
              <a:t>　</a:t>
            </a:r>
            <a:r>
              <a:rPr lang="ja-JP" altLang="en-US" sz="2400" dirty="0" smtClean="0"/>
              <a:t>　　毎日危機事案が発生しないか</a:t>
            </a:r>
            <a:r>
              <a:rPr lang="en-US" altLang="ja-JP" sz="2400" dirty="0" smtClean="0"/>
              <a:t>…</a:t>
            </a:r>
            <a:r>
              <a:rPr lang="ja-JP" altLang="en-US" sz="2400" dirty="0" smtClean="0"/>
              <a:t>どこにも出かけられない</a:t>
            </a:r>
            <a:r>
              <a:rPr lang="en-US" altLang="ja-JP" sz="2400" dirty="0" smtClean="0"/>
              <a:t>??!</a:t>
            </a:r>
            <a:r>
              <a:rPr lang="en-US" altLang="ja-JP" sz="2400" dirty="0"/>
              <a:t>!</a:t>
            </a:r>
            <a:endParaRPr kumimoji="1" lang="ja-JP" altLang="en-US" sz="2400" dirty="0" smtClean="0"/>
          </a:p>
        </p:txBody>
      </p:sp>
      <p:sp>
        <p:nvSpPr>
          <p:cNvPr id="4" name="AutoShape 2" descr="「isewanntaifuu」の画像検索結果"/>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 name="スライド番号プレースホルダー 5"/>
          <p:cNvSpPr>
            <a:spLocks noGrp="1"/>
          </p:cNvSpPr>
          <p:nvPr>
            <p:ph type="sldNum" sz="quarter" idx="11"/>
          </p:nvPr>
        </p:nvSpPr>
        <p:spPr/>
        <p:txBody>
          <a:bodyPr/>
          <a:lstStyle/>
          <a:p>
            <a:pPr>
              <a:defRPr/>
            </a:pPr>
            <a:fld id="{E8B0ECBA-B7F2-40F0-AE09-DA00C16C4A6A}" type="slidenum">
              <a:rPr lang="en-US" altLang="ja-JP" smtClean="0"/>
              <a:pPr>
                <a:defRPr/>
              </a:pPr>
              <a:t>3</a:t>
            </a:fld>
            <a:endParaRPr lang="en-US" altLang="ja-JP"/>
          </a:p>
        </p:txBody>
      </p:sp>
    </p:spTree>
    <p:extLst>
      <p:ext uri="{BB962C8B-B14F-4D97-AF65-F5344CB8AC3E}">
        <p14:creationId xmlns:p14="http://schemas.microsoft.com/office/powerpoint/2010/main" val="3161561580"/>
      </p:ext>
    </p:extLst>
  </p:cSld>
  <p:clrMapOvr>
    <a:masterClrMapping/>
  </p:clrMapOvr>
  <p:transition>
    <p:strips dir="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3314" name="フッター プレースホルダー 1"/>
          <p:cNvSpPr>
            <a:spLocks noGrp="1"/>
          </p:cNvSpPr>
          <p:nvPr>
            <p:ph type="ftr" sz="quarter" idx="10"/>
          </p:nvPr>
        </p:nvSpPr>
        <p:spPr>
          <a:noFill/>
        </p:spPr>
        <p:txBody>
          <a:bodyP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spcBef>
                <a:spcPct val="0"/>
              </a:spcBef>
              <a:buFontTx/>
              <a:buNone/>
            </a:pPr>
            <a:r>
              <a:rPr lang="ja-JP" altLang="en-US" sz="1200" smtClean="0">
                <a:latin typeface="Times New Roman" panose="02020603050405020304" pitchFamily="18" charset="0"/>
                <a:ea typeface="ＭＳ Ｐゴシック" panose="020B0600070205080204" pitchFamily="50" charset="-128"/>
              </a:rPr>
              <a:t>危機防止のための研修会</a:t>
            </a:r>
            <a:endParaRPr lang="en-US" altLang="ja-JP" sz="1200" smtClean="0">
              <a:latin typeface="Times New Roman" panose="02020603050405020304" pitchFamily="18" charset="0"/>
              <a:ea typeface="ＭＳ Ｐゴシック" panose="020B0600070205080204" pitchFamily="50" charset="-128"/>
            </a:endParaRPr>
          </a:p>
        </p:txBody>
      </p:sp>
      <p:sp>
        <p:nvSpPr>
          <p:cNvPr id="13316" name="Rectangle 2"/>
          <p:cNvSpPr>
            <a:spLocks noGrp="1" noChangeArrowheads="1"/>
          </p:cNvSpPr>
          <p:nvPr>
            <p:ph type="title" idx="4294967295"/>
          </p:nvPr>
        </p:nvSpPr>
        <p:spPr/>
        <p:txBody>
          <a:bodyPr/>
          <a:lstStyle/>
          <a:p>
            <a:pPr eaLnBrk="1" hangingPunct="1"/>
            <a:r>
              <a:rPr lang="en-US" altLang="ja-JP" dirty="0" smtClean="0"/>
              <a:t>Ⅱ.</a:t>
            </a:r>
            <a:r>
              <a:rPr lang="ja-JP" altLang="en-US" dirty="0" smtClean="0"/>
              <a:t>危機</a:t>
            </a:r>
            <a:r>
              <a:rPr lang="ja-JP" altLang="en-US" dirty="0"/>
              <a:t>事例</a:t>
            </a:r>
            <a:r>
              <a:rPr lang="ja-JP" altLang="en-US" sz="2400" b="1" u="sng" dirty="0">
                <a:solidFill>
                  <a:srgbClr val="FF0000"/>
                </a:solidFill>
              </a:rPr>
              <a:t>（過去こういう事案がありました</a:t>
            </a:r>
            <a:r>
              <a:rPr lang="ja-JP" altLang="en-US" sz="2400" b="1" u="sng" dirty="0" smtClean="0">
                <a:solidFill>
                  <a:srgbClr val="FF0000"/>
                </a:solidFill>
              </a:rPr>
              <a:t>）</a:t>
            </a:r>
            <a:endParaRPr lang="ja-JP" altLang="ja-JP" sz="2400" dirty="0" smtClean="0"/>
          </a:p>
        </p:txBody>
      </p:sp>
      <p:sp>
        <p:nvSpPr>
          <p:cNvPr id="5" name="テキスト ボックス 4"/>
          <p:cNvSpPr txBox="1"/>
          <p:nvPr/>
        </p:nvSpPr>
        <p:spPr>
          <a:xfrm>
            <a:off x="971600" y="1072433"/>
            <a:ext cx="7704856" cy="2492990"/>
          </a:xfrm>
          <a:prstGeom prst="rect">
            <a:avLst/>
          </a:prstGeom>
          <a:noFill/>
        </p:spPr>
        <p:txBody>
          <a:bodyPr wrap="square" rtlCol="0">
            <a:spAutoFit/>
          </a:bodyPr>
          <a:lstStyle/>
          <a:p>
            <a:pPr>
              <a:lnSpc>
                <a:spcPct val="150000"/>
              </a:lnSpc>
            </a:pPr>
            <a:r>
              <a:rPr kumimoji="1" lang="ja-JP" altLang="en-US" dirty="0" smtClean="0">
                <a:solidFill>
                  <a:srgbClr val="0000FF"/>
                </a:solidFill>
                <a:latin typeface="+mj-lt"/>
                <a:ea typeface="HG丸ｺﾞｼｯｸM-PRO" panose="020F0600000000000000" pitchFamily="50" charset="-128"/>
              </a:rPr>
              <a:t>１．パストガバナーのセクハラ・</a:t>
            </a:r>
            <a:r>
              <a:rPr kumimoji="1" lang="en-US" altLang="ja-JP" dirty="0" smtClean="0">
                <a:solidFill>
                  <a:srgbClr val="0000FF"/>
                </a:solidFill>
                <a:latin typeface="+mj-lt"/>
                <a:ea typeface="HG丸ｺﾞｼｯｸM-PRO" panose="020F0600000000000000" pitchFamily="50" charset="-128"/>
              </a:rPr>
              <a:t>USA</a:t>
            </a:r>
            <a:r>
              <a:rPr kumimoji="1" lang="ja-JP" altLang="en-US" dirty="0" smtClean="0">
                <a:solidFill>
                  <a:srgbClr val="0000FF"/>
                </a:solidFill>
                <a:latin typeface="+mj-lt"/>
                <a:ea typeface="HG丸ｺﾞｼｯｸM-PRO" panose="020F0600000000000000" pitchFamily="50" charset="-128"/>
              </a:rPr>
              <a:t>の警告</a:t>
            </a:r>
            <a:endParaRPr kumimoji="1" lang="en-US" altLang="ja-JP" dirty="0" smtClean="0">
              <a:solidFill>
                <a:srgbClr val="0000FF"/>
              </a:solidFill>
              <a:latin typeface="+mj-lt"/>
              <a:ea typeface="HG丸ｺﾞｼｯｸM-PRO" panose="020F0600000000000000" pitchFamily="50" charset="-128"/>
            </a:endParaRPr>
          </a:p>
          <a:p>
            <a:pPr>
              <a:lnSpc>
                <a:spcPct val="150000"/>
              </a:lnSpc>
            </a:pPr>
            <a:r>
              <a:rPr lang="ja-JP" altLang="en-US" dirty="0" smtClean="0">
                <a:solidFill>
                  <a:srgbClr val="0000FF"/>
                </a:solidFill>
                <a:ea typeface="HG丸ｺﾞｼｯｸM-PRO" panose="020F0600000000000000" pitchFamily="50" charset="-128"/>
              </a:rPr>
              <a:t>２．</a:t>
            </a:r>
            <a:r>
              <a:rPr lang="en-US" altLang="ja-JP" dirty="0" smtClean="0">
                <a:solidFill>
                  <a:srgbClr val="0000FF"/>
                </a:solidFill>
                <a:latin typeface="+mn-ea"/>
                <a:ea typeface="+mn-ea"/>
              </a:rPr>
              <a:t>3.11</a:t>
            </a:r>
            <a:r>
              <a:rPr lang="ja-JP" altLang="en-US" dirty="0" smtClean="0">
                <a:solidFill>
                  <a:srgbClr val="0000FF"/>
                </a:solidFill>
                <a:ea typeface="HG丸ｺﾞｼｯｸM-PRO" panose="020F0600000000000000" pitchFamily="50" charset="-128"/>
              </a:rPr>
              <a:t>ショック</a:t>
            </a:r>
            <a:r>
              <a:rPr lang="ja-JP" altLang="en-US" dirty="0">
                <a:solidFill>
                  <a:srgbClr val="0000FF"/>
                </a:solidFill>
                <a:ea typeface="HG丸ｺﾞｼｯｸM-PRO" panose="020F0600000000000000" pitchFamily="50" charset="-128"/>
              </a:rPr>
              <a:t>　学生の安否、所在地すら不明</a:t>
            </a:r>
          </a:p>
          <a:p>
            <a:pPr>
              <a:lnSpc>
                <a:spcPct val="150000"/>
              </a:lnSpc>
            </a:pPr>
            <a:r>
              <a:rPr lang="ja-JP" altLang="en-US" dirty="0">
                <a:solidFill>
                  <a:srgbClr val="0000FF"/>
                </a:solidFill>
                <a:ea typeface="HG丸ｺﾞｼｯｸM-PRO" panose="020F0600000000000000" pitchFamily="50" charset="-128"/>
              </a:rPr>
              <a:t>３</a:t>
            </a:r>
            <a:r>
              <a:rPr lang="ja-JP" altLang="en-US" dirty="0" smtClean="0">
                <a:solidFill>
                  <a:srgbClr val="0000FF"/>
                </a:solidFill>
                <a:ea typeface="HG丸ｺﾞｼｯｸM-PRO" panose="020F0600000000000000" pitchFamily="50" charset="-128"/>
              </a:rPr>
              <a:t>．ボート遊び中に転覆死亡</a:t>
            </a:r>
            <a:endParaRPr lang="en-US" altLang="ja-JP" dirty="0" smtClean="0">
              <a:solidFill>
                <a:srgbClr val="0000FF"/>
              </a:solidFill>
              <a:ea typeface="HG丸ｺﾞｼｯｸM-PRO" panose="020F0600000000000000" pitchFamily="50" charset="-128"/>
            </a:endParaRPr>
          </a:p>
          <a:p>
            <a:pPr>
              <a:lnSpc>
                <a:spcPct val="150000"/>
              </a:lnSpc>
            </a:pPr>
            <a:r>
              <a:rPr lang="ja-JP" altLang="en-US" dirty="0" smtClean="0">
                <a:solidFill>
                  <a:srgbClr val="0000FF"/>
                </a:solidFill>
                <a:ea typeface="HG丸ｺﾞｼｯｸM-PRO" panose="020F0600000000000000" pitchFamily="50" charset="-128"/>
              </a:rPr>
              <a:t>４．</a:t>
            </a:r>
            <a:r>
              <a:rPr lang="ja-JP" altLang="en-US" dirty="0">
                <a:solidFill>
                  <a:srgbClr val="0000FF"/>
                </a:solidFill>
                <a:ea typeface="HG丸ｺﾞｼｯｸM-PRO" panose="020F0600000000000000" pitchFamily="50" charset="-128"/>
              </a:rPr>
              <a:t>オレゴンでの学生の銃殺</a:t>
            </a:r>
            <a:r>
              <a:rPr lang="ja-JP" altLang="en-US" b="1" i="1" dirty="0">
                <a:solidFill>
                  <a:srgbClr val="0000FF"/>
                </a:solidFill>
                <a:ea typeface="HG丸ｺﾞｼｯｸM-PRO" panose="020F0600000000000000" pitchFamily="50" charset="-128"/>
              </a:rPr>
              <a:t>ＶＳ</a:t>
            </a:r>
            <a:r>
              <a:rPr lang="ja-JP" altLang="en-US" dirty="0">
                <a:solidFill>
                  <a:srgbClr val="0000FF"/>
                </a:solidFill>
                <a:ea typeface="HG丸ｺﾞｼｯｸM-PRO" panose="020F0600000000000000" pitchFamily="50" charset="-128"/>
              </a:rPr>
              <a:t>日本の</a:t>
            </a:r>
            <a:r>
              <a:rPr lang="ja-JP" altLang="en-US" dirty="0" smtClean="0">
                <a:solidFill>
                  <a:srgbClr val="0000FF"/>
                </a:solidFill>
                <a:ea typeface="HG丸ｺﾞｼｯｸM-PRO" panose="020F0600000000000000" pitchFamily="50" charset="-128"/>
              </a:rPr>
              <a:t>状況</a:t>
            </a:r>
            <a:endParaRPr lang="en-US" altLang="ja-JP" dirty="0" smtClean="0">
              <a:solidFill>
                <a:srgbClr val="0000FF"/>
              </a:solidFill>
              <a:ea typeface="HG丸ｺﾞｼｯｸM-PRO" panose="020F0600000000000000" pitchFamily="50" charset="-128"/>
            </a:endParaRPr>
          </a:p>
        </p:txBody>
      </p:sp>
      <p:sp>
        <p:nvSpPr>
          <p:cNvPr id="6" name="テキスト ボックス 5"/>
          <p:cNvSpPr txBox="1"/>
          <p:nvPr/>
        </p:nvSpPr>
        <p:spPr>
          <a:xfrm>
            <a:off x="994590" y="4355349"/>
            <a:ext cx="8041906" cy="2720745"/>
          </a:xfrm>
          <a:prstGeom prst="rect">
            <a:avLst/>
          </a:prstGeom>
          <a:noFill/>
        </p:spPr>
        <p:txBody>
          <a:bodyPr wrap="square" rtlCol="0">
            <a:spAutoFit/>
          </a:bodyPr>
          <a:lstStyle/>
          <a:p>
            <a:pPr lvl="0">
              <a:spcBef>
                <a:spcPct val="20000"/>
              </a:spcBef>
            </a:pPr>
            <a:r>
              <a:rPr lang="ja-JP" altLang="en-US" dirty="0" smtClean="0">
                <a:solidFill>
                  <a:srgbClr val="FF0000"/>
                </a:solidFill>
                <a:latin typeface="+mn-ea"/>
                <a:ea typeface="+mn-ea"/>
              </a:rPr>
              <a:t>１．</a:t>
            </a:r>
            <a:r>
              <a:rPr lang="ja-JP" altLang="en-US" sz="2800" kern="0" dirty="0">
                <a:solidFill>
                  <a:srgbClr val="FF0000"/>
                </a:solidFill>
                <a:latin typeface="+mn-ea"/>
                <a:ea typeface="+mn-ea"/>
              </a:rPr>
              <a:t>病気を我慢して</a:t>
            </a:r>
            <a:r>
              <a:rPr lang="ja-JP" altLang="en-US" sz="2800" kern="0" dirty="0" smtClean="0">
                <a:solidFill>
                  <a:srgbClr val="FF0000"/>
                </a:solidFill>
                <a:latin typeface="+mn-ea"/>
                <a:ea typeface="+mn-ea"/>
              </a:rPr>
              <a:t>重篤化</a:t>
            </a:r>
            <a:endParaRPr lang="en-US" altLang="ja-JP" sz="2800" kern="0" dirty="0">
              <a:solidFill>
                <a:srgbClr val="FF0000"/>
              </a:solidFill>
              <a:latin typeface="+mn-ea"/>
              <a:ea typeface="+mn-ea"/>
            </a:endParaRPr>
          </a:p>
          <a:p>
            <a:pPr lvl="0">
              <a:spcBef>
                <a:spcPct val="20000"/>
              </a:spcBef>
            </a:pPr>
            <a:r>
              <a:rPr lang="ja-JP" altLang="en-US" sz="2800" kern="0" dirty="0" smtClean="0">
                <a:solidFill>
                  <a:srgbClr val="FF0000"/>
                </a:solidFill>
                <a:latin typeface="+mn-ea"/>
                <a:ea typeface="+mn-ea"/>
              </a:rPr>
              <a:t>２．摂食</a:t>
            </a:r>
            <a:r>
              <a:rPr lang="ja-JP" altLang="en-US" sz="2800" kern="0" dirty="0">
                <a:solidFill>
                  <a:srgbClr val="FF0000"/>
                </a:solidFill>
                <a:latin typeface="+mn-ea"/>
                <a:ea typeface="+mn-ea"/>
              </a:rPr>
              <a:t>障害のために</a:t>
            </a:r>
            <a:r>
              <a:rPr lang="ja-JP" altLang="en-US" sz="2800" kern="0" dirty="0" smtClean="0">
                <a:solidFill>
                  <a:srgbClr val="FF0000"/>
                </a:solidFill>
                <a:latin typeface="+mn-ea"/>
                <a:ea typeface="+mn-ea"/>
              </a:rPr>
              <a:t>ドクターストップ</a:t>
            </a:r>
            <a:endParaRPr lang="en-US" altLang="ja-JP" sz="2800" kern="0" dirty="0" smtClean="0">
              <a:solidFill>
                <a:srgbClr val="FF0000"/>
              </a:solidFill>
              <a:latin typeface="+mn-ea"/>
              <a:ea typeface="+mn-ea"/>
            </a:endParaRPr>
          </a:p>
          <a:p>
            <a:pPr lvl="0">
              <a:spcBef>
                <a:spcPct val="20000"/>
              </a:spcBef>
            </a:pPr>
            <a:r>
              <a:rPr lang="ja-JP" altLang="en-US" dirty="0" smtClean="0">
                <a:solidFill>
                  <a:srgbClr val="FF0000"/>
                </a:solidFill>
                <a:latin typeface="+mn-ea"/>
                <a:ea typeface="+mn-ea"/>
              </a:rPr>
              <a:t>３</a:t>
            </a:r>
            <a:r>
              <a:rPr lang="ja-JP" altLang="en-US" dirty="0">
                <a:solidFill>
                  <a:srgbClr val="FF0000"/>
                </a:solidFill>
                <a:latin typeface="+mn-ea"/>
                <a:ea typeface="+mn-ea"/>
              </a:rPr>
              <a:t>．加害者（犯罪を犯した）になった</a:t>
            </a:r>
            <a:r>
              <a:rPr lang="ja-JP" altLang="en-US" dirty="0" smtClean="0">
                <a:solidFill>
                  <a:srgbClr val="FF0000"/>
                </a:solidFill>
                <a:latin typeface="+mn-ea"/>
                <a:ea typeface="+mn-ea"/>
              </a:rPr>
              <a:t>青少年</a:t>
            </a:r>
            <a:endParaRPr lang="en-US" altLang="ja-JP" dirty="0" smtClean="0">
              <a:solidFill>
                <a:srgbClr val="FF0000"/>
              </a:solidFill>
              <a:latin typeface="+mn-ea"/>
              <a:ea typeface="+mn-ea"/>
            </a:endParaRPr>
          </a:p>
          <a:p>
            <a:pPr>
              <a:lnSpc>
                <a:spcPct val="150000"/>
              </a:lnSpc>
            </a:pPr>
            <a:r>
              <a:rPr lang="ja-JP" altLang="en-US" dirty="0" smtClean="0">
                <a:solidFill>
                  <a:srgbClr val="FF0000"/>
                </a:solidFill>
                <a:latin typeface="+mn-ea"/>
                <a:ea typeface="+mn-ea"/>
              </a:rPr>
              <a:t>４．</a:t>
            </a:r>
            <a:r>
              <a:rPr lang="en-US" altLang="ja-JP" dirty="0" smtClean="0">
                <a:solidFill>
                  <a:srgbClr val="FF0000"/>
                </a:solidFill>
                <a:latin typeface="+mn-ea"/>
                <a:ea typeface="+mn-ea"/>
              </a:rPr>
              <a:t>SARS</a:t>
            </a:r>
            <a:r>
              <a:rPr lang="ja-JP" altLang="en-US" dirty="0" smtClean="0">
                <a:solidFill>
                  <a:srgbClr val="FF0000"/>
                </a:solidFill>
                <a:latin typeface="+mn-ea"/>
                <a:ea typeface="+mn-ea"/>
              </a:rPr>
              <a:t>発生</a:t>
            </a:r>
            <a:r>
              <a:rPr lang="ja-JP" altLang="en-US" dirty="0">
                <a:solidFill>
                  <a:srgbClr val="FF0000"/>
                </a:solidFill>
                <a:latin typeface="+mn-ea"/>
                <a:ea typeface="+mn-ea"/>
              </a:rPr>
              <a:t>で学生の中途帰国命令</a:t>
            </a:r>
          </a:p>
          <a:p>
            <a:pPr>
              <a:lnSpc>
                <a:spcPct val="150000"/>
              </a:lnSpc>
            </a:pPr>
            <a:endParaRPr kumimoji="1" lang="ja-JP" altLang="en-US" dirty="0">
              <a:solidFill>
                <a:srgbClr val="FF0000"/>
              </a:solidFill>
              <a:latin typeface="+mj-lt"/>
              <a:ea typeface="HG丸ｺﾞｼｯｸM-PRO" panose="020F0600000000000000" pitchFamily="50" charset="-128"/>
            </a:endParaRPr>
          </a:p>
        </p:txBody>
      </p:sp>
      <p:sp>
        <p:nvSpPr>
          <p:cNvPr id="2" name="テキスト ボックス 1"/>
          <p:cNvSpPr txBox="1"/>
          <p:nvPr/>
        </p:nvSpPr>
        <p:spPr bwMode="auto">
          <a:xfrm>
            <a:off x="524561" y="3866756"/>
            <a:ext cx="3168352" cy="527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eaLnBrk="1" hangingPunct="1">
              <a:lnSpc>
                <a:spcPct val="110000"/>
              </a:lnSpc>
              <a:spcBef>
                <a:spcPct val="30000"/>
              </a:spcBef>
              <a:buFontTx/>
              <a:buChar char="•"/>
            </a:pPr>
            <a:r>
              <a:rPr kumimoji="1" lang="ja-JP" altLang="en-US" sz="2800" dirty="0" smtClean="0">
                <a:solidFill>
                  <a:srgbClr val="FF0000"/>
                </a:solidFill>
              </a:rPr>
              <a:t>ＲＩＤ２７６０事案</a:t>
            </a:r>
          </a:p>
        </p:txBody>
      </p:sp>
      <p:sp>
        <p:nvSpPr>
          <p:cNvPr id="3" name="スライド番号プレースホルダー 2"/>
          <p:cNvSpPr>
            <a:spLocks noGrp="1"/>
          </p:cNvSpPr>
          <p:nvPr>
            <p:ph type="sldNum" sz="quarter" idx="11"/>
          </p:nvPr>
        </p:nvSpPr>
        <p:spPr/>
        <p:txBody>
          <a:bodyPr/>
          <a:lstStyle/>
          <a:p>
            <a:pPr>
              <a:defRPr/>
            </a:pPr>
            <a:fld id="{E8B0ECBA-B7F2-40F0-AE09-DA00C16C4A6A}" type="slidenum">
              <a:rPr lang="en-US" altLang="ja-JP" smtClean="0"/>
              <a:pPr>
                <a:defRPr/>
              </a:pPr>
              <a:t>39</a:t>
            </a:fld>
            <a:endParaRPr lang="en-US" altLang="ja-JP"/>
          </a:p>
        </p:txBody>
      </p:sp>
    </p:spTree>
    <p:extLst>
      <p:ext uri="{BB962C8B-B14F-4D97-AF65-F5344CB8AC3E}">
        <p14:creationId xmlns:p14="http://schemas.microsoft.com/office/powerpoint/2010/main" val="236447293"/>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0-#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750" fill="hold"/>
                                        <p:tgtEl>
                                          <p:spTgt spid="6"/>
                                        </p:tgtEl>
                                        <p:attrNameLst>
                                          <p:attrName>ppt_x</p:attrName>
                                        </p:attrNameLst>
                                      </p:cBhvr>
                                      <p:tavLst>
                                        <p:tav tm="0">
                                          <p:val>
                                            <p:strVal val="0-#ppt_w/2"/>
                                          </p:val>
                                        </p:tav>
                                        <p:tav tm="100000">
                                          <p:val>
                                            <p:strVal val="#ppt_x"/>
                                          </p:val>
                                        </p:tav>
                                      </p:tavLst>
                                    </p:anim>
                                    <p:anim calcmode="lin" valueType="num">
                                      <p:cBhvr additive="base">
                                        <p:cTn id="18" dur="75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CFF33"/>
        </a:solidFill>
        <a:effectLst/>
      </p:bgPr>
    </p:bg>
    <p:spTree>
      <p:nvGrpSpPr>
        <p:cNvPr id="1" name=""/>
        <p:cNvGrpSpPr/>
        <p:nvPr/>
      </p:nvGrpSpPr>
      <p:grpSpPr>
        <a:xfrm>
          <a:off x="0" y="0"/>
          <a:ext cx="0" cy="0"/>
          <a:chOff x="0" y="0"/>
          <a:chExt cx="0" cy="0"/>
        </a:xfrm>
      </p:grpSpPr>
      <p:sp>
        <p:nvSpPr>
          <p:cNvPr id="13314" name="フッター プレースホルダー 1"/>
          <p:cNvSpPr>
            <a:spLocks noGrp="1"/>
          </p:cNvSpPr>
          <p:nvPr>
            <p:ph type="ftr" sz="quarter" idx="10"/>
          </p:nvPr>
        </p:nvSpPr>
        <p:spPr>
          <a:noFill/>
        </p:spPr>
        <p:txBody>
          <a:bodyP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spcBef>
                <a:spcPct val="0"/>
              </a:spcBef>
              <a:buFontTx/>
              <a:buNone/>
            </a:pPr>
            <a:r>
              <a:rPr lang="ja-JP" altLang="en-US" sz="1200" smtClean="0">
                <a:latin typeface="Times New Roman" panose="02020603050405020304" pitchFamily="18" charset="0"/>
                <a:ea typeface="ＭＳ Ｐゴシック" panose="020B0600070205080204" pitchFamily="50" charset="-128"/>
              </a:rPr>
              <a:t>危機防止のための研修会</a:t>
            </a:r>
            <a:endParaRPr lang="en-US" altLang="ja-JP" sz="1200" smtClean="0">
              <a:latin typeface="Times New Roman" panose="02020603050405020304" pitchFamily="18" charset="0"/>
              <a:ea typeface="ＭＳ Ｐゴシック" panose="020B0600070205080204" pitchFamily="50" charset="-128"/>
            </a:endParaRPr>
          </a:p>
        </p:txBody>
      </p:sp>
      <p:sp>
        <p:nvSpPr>
          <p:cNvPr id="13316" name="Rectangle 2"/>
          <p:cNvSpPr>
            <a:spLocks noGrp="1" noChangeArrowheads="1"/>
          </p:cNvSpPr>
          <p:nvPr>
            <p:ph type="title" idx="4294967295"/>
          </p:nvPr>
        </p:nvSpPr>
        <p:spPr/>
        <p:txBody>
          <a:bodyPr/>
          <a:lstStyle/>
          <a:p>
            <a:pPr eaLnBrk="1" hangingPunct="1"/>
            <a:r>
              <a:rPr lang="en-US" altLang="ja-JP" dirty="0" smtClean="0"/>
              <a:t>Ⅱ.</a:t>
            </a:r>
            <a:r>
              <a:rPr lang="ja-JP" altLang="en-US" dirty="0" smtClean="0"/>
              <a:t>危機</a:t>
            </a:r>
            <a:r>
              <a:rPr lang="ja-JP" altLang="en-US" dirty="0"/>
              <a:t>事例</a:t>
            </a:r>
            <a:r>
              <a:rPr lang="ja-JP" altLang="en-US" sz="2400" b="1" u="sng" dirty="0" smtClean="0">
                <a:solidFill>
                  <a:srgbClr val="FF0000"/>
                </a:solidFill>
              </a:rPr>
              <a:t>（こういう事案もあり得ませんか？）</a:t>
            </a:r>
            <a:endParaRPr lang="ja-JP" altLang="ja-JP" sz="2400" dirty="0" smtClean="0"/>
          </a:p>
        </p:txBody>
      </p:sp>
      <p:sp>
        <p:nvSpPr>
          <p:cNvPr id="5" name="テキスト ボックス 4"/>
          <p:cNvSpPr txBox="1"/>
          <p:nvPr/>
        </p:nvSpPr>
        <p:spPr>
          <a:xfrm>
            <a:off x="539552" y="1224335"/>
            <a:ext cx="7704856" cy="559769"/>
          </a:xfrm>
          <a:prstGeom prst="rect">
            <a:avLst/>
          </a:prstGeom>
          <a:noFill/>
        </p:spPr>
        <p:txBody>
          <a:bodyPr wrap="square" rtlCol="0">
            <a:spAutoFit/>
          </a:bodyPr>
          <a:lstStyle/>
          <a:p>
            <a:pPr>
              <a:lnSpc>
                <a:spcPct val="150000"/>
              </a:lnSpc>
            </a:pPr>
            <a:r>
              <a:rPr lang="ja-JP" altLang="ja-JP" sz="2400" b="1" dirty="0" smtClean="0">
                <a:solidFill>
                  <a:srgbClr val="0000FF"/>
                </a:solidFill>
              </a:rPr>
              <a:t>想定</a:t>
            </a:r>
            <a:r>
              <a:rPr lang="ja-JP" altLang="ja-JP" sz="2400" b="1" dirty="0">
                <a:solidFill>
                  <a:srgbClr val="0000FF"/>
                </a:solidFill>
              </a:rPr>
              <a:t>　クラブメンバーのＷＣＳ活動中の暴力</a:t>
            </a:r>
            <a:r>
              <a:rPr lang="ja-JP" altLang="ja-JP" sz="2400" b="1" dirty="0" smtClean="0">
                <a:solidFill>
                  <a:srgbClr val="0000FF"/>
                </a:solidFill>
              </a:rPr>
              <a:t>事件</a:t>
            </a:r>
            <a:endParaRPr kumimoji="1" lang="en-US" altLang="ja-JP" sz="2400" b="1" dirty="0" smtClean="0">
              <a:solidFill>
                <a:srgbClr val="0000FF"/>
              </a:solidFill>
              <a:latin typeface="+mj-lt"/>
              <a:ea typeface="HG丸ｺﾞｼｯｸM-PRO" panose="020F0600000000000000" pitchFamily="50" charset="-128"/>
            </a:endParaRPr>
          </a:p>
        </p:txBody>
      </p:sp>
      <p:sp>
        <p:nvSpPr>
          <p:cNvPr id="3" name="正方形/長方形 2"/>
          <p:cNvSpPr/>
          <p:nvPr/>
        </p:nvSpPr>
        <p:spPr>
          <a:xfrm>
            <a:off x="467544" y="1916832"/>
            <a:ext cx="8568952" cy="3785652"/>
          </a:xfrm>
          <a:prstGeom prst="rect">
            <a:avLst/>
          </a:prstGeom>
        </p:spPr>
        <p:txBody>
          <a:bodyPr wrap="square">
            <a:spAutoFit/>
          </a:bodyPr>
          <a:lstStyle/>
          <a:p>
            <a:pPr>
              <a:lnSpc>
                <a:spcPct val="120000"/>
              </a:lnSpc>
            </a:pPr>
            <a:r>
              <a:rPr lang="ja-JP" altLang="ja-JP" sz="2000" dirty="0"/>
              <a:t>Ａ地区Ｒクラブ</a:t>
            </a:r>
            <a:r>
              <a:rPr lang="ja-JP" altLang="ja-JP" sz="2000" dirty="0" smtClean="0"/>
              <a:t>、毎年</a:t>
            </a:r>
            <a:r>
              <a:rPr lang="ja-JP" altLang="en-US" sz="2000" dirty="0" smtClean="0"/>
              <a:t>クラブ</a:t>
            </a:r>
            <a:r>
              <a:rPr lang="ja-JP" altLang="ja-JP" sz="2000" dirty="0" smtClean="0"/>
              <a:t>ＷＣＳ</a:t>
            </a:r>
            <a:r>
              <a:rPr lang="ja-JP" altLang="ja-JP" sz="2000" dirty="0"/>
              <a:t>活動で海外に奉仕を行っている。</a:t>
            </a:r>
          </a:p>
          <a:p>
            <a:pPr>
              <a:lnSpc>
                <a:spcPct val="120000"/>
              </a:lnSpc>
            </a:pPr>
            <a:r>
              <a:rPr lang="ja-JP" altLang="ja-JP" sz="2000" dirty="0"/>
              <a:t>ある年計画していた建築プロジェクトが、現地委託会社の不誠実、いい加減さで投入費用に対し明らかに過剰請求をされているようだ。</a:t>
            </a:r>
          </a:p>
          <a:p>
            <a:pPr>
              <a:lnSpc>
                <a:spcPct val="120000"/>
              </a:lnSpc>
            </a:pPr>
            <a:r>
              <a:rPr lang="ja-JP" altLang="ja-JP" sz="2000" dirty="0"/>
              <a:t>今年参加</a:t>
            </a:r>
            <a:r>
              <a:rPr lang="ja-JP" altLang="ja-JP" sz="2000" dirty="0" smtClean="0"/>
              <a:t>した</a:t>
            </a:r>
            <a:r>
              <a:rPr lang="ja-JP" altLang="en-US" sz="2000" dirty="0" smtClean="0"/>
              <a:t>Ｒクラブ</a:t>
            </a:r>
            <a:r>
              <a:rPr lang="ja-JP" altLang="ja-JP" sz="2000" dirty="0" smtClean="0"/>
              <a:t>の</a:t>
            </a:r>
            <a:r>
              <a:rPr lang="ja-JP" altLang="ja-JP" sz="2000" dirty="0"/>
              <a:t>あるメンバーは強い正義感とけんか早いのが有名で、酒が入るとつい本音で追及してしまい、トラブルをしばしば引き起こしている。</a:t>
            </a:r>
          </a:p>
          <a:p>
            <a:pPr>
              <a:lnSpc>
                <a:spcPct val="120000"/>
              </a:lnSpc>
            </a:pPr>
            <a:r>
              <a:rPr lang="ja-JP" altLang="ja-JP" sz="2000" dirty="0"/>
              <a:t>今年の</a:t>
            </a:r>
            <a:r>
              <a:rPr lang="en-US" altLang="ja-JP" sz="2000" dirty="0"/>
              <a:t>WCS</a:t>
            </a:r>
            <a:r>
              <a:rPr lang="ja-JP" altLang="ja-JP" sz="2000" dirty="0"/>
              <a:t>もけんか腰の議論と追及が深夜まで続き、結局酒が入り</a:t>
            </a:r>
            <a:r>
              <a:rPr lang="ja-JP" altLang="ja-JP" sz="2000" dirty="0" smtClean="0"/>
              <a:t>、</a:t>
            </a:r>
            <a:r>
              <a:rPr lang="ja-JP" altLang="en-US" sz="2000" dirty="0" smtClean="0"/>
              <a:t>現地責任者に手を出して</a:t>
            </a:r>
            <a:r>
              <a:rPr lang="ja-JP" altLang="ja-JP" sz="2000" dirty="0" smtClean="0"/>
              <a:t>しまった</a:t>
            </a:r>
            <a:r>
              <a:rPr lang="ja-JP" altLang="ja-JP" sz="2000" dirty="0"/>
              <a:t>。現地の委託業者は地元のある意味での有力者で警察にも大きな力を持っていることから、傷害罪で拘束されてしまった</a:t>
            </a:r>
            <a:r>
              <a:rPr lang="ja-JP" altLang="ja-JP" sz="2000" dirty="0" smtClean="0"/>
              <a:t>。</a:t>
            </a:r>
            <a:r>
              <a:rPr lang="ja-JP" altLang="en-US" sz="2000" dirty="0" smtClean="0"/>
              <a:t>予定</a:t>
            </a:r>
            <a:r>
              <a:rPr lang="ja-JP" altLang="ja-JP" sz="2000" dirty="0" smtClean="0"/>
              <a:t>の</a:t>
            </a:r>
            <a:r>
              <a:rPr lang="en-US" altLang="ja-JP" sz="2000" dirty="0"/>
              <a:t>1</a:t>
            </a:r>
            <a:r>
              <a:rPr lang="ja-JP" altLang="ja-JP" sz="2000" dirty="0"/>
              <a:t>週間という海外滞在期間内に、とても帰れそうもなく、さらに長期の拘束が心配される。</a:t>
            </a:r>
            <a:endParaRPr lang="ja-JP" altLang="en-US" sz="2000" dirty="0"/>
          </a:p>
        </p:txBody>
      </p:sp>
      <p:sp>
        <p:nvSpPr>
          <p:cNvPr id="4" name="スライド番号プレースホルダー 3"/>
          <p:cNvSpPr>
            <a:spLocks noGrp="1"/>
          </p:cNvSpPr>
          <p:nvPr>
            <p:ph type="sldNum" sz="quarter" idx="11"/>
          </p:nvPr>
        </p:nvSpPr>
        <p:spPr/>
        <p:txBody>
          <a:bodyPr/>
          <a:lstStyle/>
          <a:p>
            <a:pPr>
              <a:defRPr/>
            </a:pPr>
            <a:fld id="{E8B0ECBA-B7F2-40F0-AE09-DA00C16C4A6A}" type="slidenum">
              <a:rPr lang="en-US" altLang="ja-JP" smtClean="0"/>
              <a:pPr>
                <a:defRPr/>
              </a:pPr>
              <a:t>40</a:t>
            </a:fld>
            <a:endParaRPr lang="en-US" altLang="ja-JP"/>
          </a:p>
        </p:txBody>
      </p:sp>
    </p:spTree>
    <p:extLst>
      <p:ext uri="{BB962C8B-B14F-4D97-AF65-F5344CB8AC3E}">
        <p14:creationId xmlns:p14="http://schemas.microsoft.com/office/powerpoint/2010/main" val="336056028"/>
      </p:ext>
    </p:extLst>
  </p:cSld>
  <p:clrMapOvr>
    <a:masterClrMapping/>
  </p:clrMapOvr>
  <p:transition>
    <p:strips dir="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CFF33"/>
        </a:solidFill>
        <a:effectLst/>
      </p:bgPr>
    </p:bg>
    <p:spTree>
      <p:nvGrpSpPr>
        <p:cNvPr id="1" name=""/>
        <p:cNvGrpSpPr/>
        <p:nvPr/>
      </p:nvGrpSpPr>
      <p:grpSpPr>
        <a:xfrm>
          <a:off x="0" y="0"/>
          <a:ext cx="0" cy="0"/>
          <a:chOff x="0" y="0"/>
          <a:chExt cx="0" cy="0"/>
        </a:xfrm>
      </p:grpSpPr>
      <p:sp>
        <p:nvSpPr>
          <p:cNvPr id="13314" name="フッター プレースホルダー 1"/>
          <p:cNvSpPr>
            <a:spLocks noGrp="1"/>
          </p:cNvSpPr>
          <p:nvPr>
            <p:ph type="ftr" sz="quarter" idx="10"/>
          </p:nvPr>
        </p:nvSpPr>
        <p:spPr>
          <a:noFill/>
        </p:spPr>
        <p:txBody>
          <a:bodyP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spcBef>
                <a:spcPct val="0"/>
              </a:spcBef>
              <a:buFontTx/>
              <a:buNone/>
            </a:pPr>
            <a:r>
              <a:rPr lang="ja-JP" altLang="en-US" sz="1200" smtClean="0">
                <a:latin typeface="Times New Roman" panose="02020603050405020304" pitchFamily="18" charset="0"/>
                <a:ea typeface="ＭＳ Ｐゴシック" panose="020B0600070205080204" pitchFamily="50" charset="-128"/>
              </a:rPr>
              <a:t>危機防止のための研修会</a:t>
            </a:r>
            <a:endParaRPr lang="en-US" altLang="ja-JP" sz="1200" smtClean="0">
              <a:latin typeface="Times New Roman" panose="02020603050405020304" pitchFamily="18" charset="0"/>
              <a:ea typeface="ＭＳ Ｐゴシック" panose="020B0600070205080204" pitchFamily="50" charset="-128"/>
            </a:endParaRPr>
          </a:p>
        </p:txBody>
      </p:sp>
      <p:sp>
        <p:nvSpPr>
          <p:cNvPr id="13316" name="Rectangle 2"/>
          <p:cNvSpPr>
            <a:spLocks noGrp="1" noChangeArrowheads="1"/>
          </p:cNvSpPr>
          <p:nvPr>
            <p:ph type="title" idx="4294967295"/>
          </p:nvPr>
        </p:nvSpPr>
        <p:spPr/>
        <p:txBody>
          <a:bodyPr/>
          <a:lstStyle/>
          <a:p>
            <a:pPr eaLnBrk="1" hangingPunct="1"/>
            <a:r>
              <a:rPr lang="en-US" altLang="ja-JP" dirty="0" smtClean="0"/>
              <a:t>Ⅱ.</a:t>
            </a:r>
            <a:r>
              <a:rPr lang="ja-JP" altLang="en-US" dirty="0" smtClean="0"/>
              <a:t>危機</a:t>
            </a:r>
            <a:r>
              <a:rPr lang="ja-JP" altLang="en-US" dirty="0"/>
              <a:t>事例</a:t>
            </a:r>
            <a:r>
              <a:rPr lang="ja-JP" altLang="en-US" sz="2400" b="1" u="sng" dirty="0" smtClean="0">
                <a:solidFill>
                  <a:srgbClr val="FF0000"/>
                </a:solidFill>
              </a:rPr>
              <a:t>（こういう事案もあり得ませんか？）</a:t>
            </a:r>
            <a:endParaRPr lang="ja-JP" altLang="ja-JP" sz="2400" dirty="0" smtClean="0"/>
          </a:p>
        </p:txBody>
      </p:sp>
      <p:graphicFrame>
        <p:nvGraphicFramePr>
          <p:cNvPr id="2" name="表 1"/>
          <p:cNvGraphicFramePr>
            <a:graphicFrameLocks noGrp="1"/>
          </p:cNvGraphicFramePr>
          <p:nvPr>
            <p:extLst>
              <p:ext uri="{D42A27DB-BD31-4B8C-83A1-F6EECF244321}">
                <p14:modId xmlns:p14="http://schemas.microsoft.com/office/powerpoint/2010/main" val="1435535588"/>
              </p:ext>
            </p:extLst>
          </p:nvPr>
        </p:nvGraphicFramePr>
        <p:xfrm>
          <a:off x="467544" y="1340768"/>
          <a:ext cx="8352928" cy="4968552"/>
        </p:xfrm>
        <a:graphic>
          <a:graphicData uri="http://schemas.openxmlformats.org/drawingml/2006/table">
            <a:tbl>
              <a:tblPr>
                <a:tableStyleId>{5C22544A-7EE6-4342-B048-85BDC9FD1C3A}</a:tableStyleId>
              </a:tblPr>
              <a:tblGrid>
                <a:gridCol w="8352928"/>
              </a:tblGrid>
              <a:tr h="4968552">
                <a:tc>
                  <a:txBody>
                    <a:bodyPr/>
                    <a:lstStyle/>
                    <a:p>
                      <a:pPr marL="0" marR="0" lvl="0" indent="133350" algn="just" defTabSz="914400" rtl="0" eaLnBrk="1" fontAlgn="auto" latinLnBrk="0" hangingPunct="1">
                        <a:lnSpc>
                          <a:spcPct val="100000"/>
                        </a:lnSpc>
                        <a:spcBef>
                          <a:spcPts val="0"/>
                        </a:spcBef>
                        <a:spcAft>
                          <a:spcPts val="0"/>
                        </a:spcAft>
                        <a:buClrTx/>
                        <a:buSzTx/>
                        <a:buFontTx/>
                        <a:buNone/>
                        <a:tabLst/>
                        <a:defRPr/>
                      </a:pPr>
                      <a:r>
                        <a:rPr kumimoji="1" lang="ja-JP" altLang="ja-JP" sz="2400" b="1" i="0" u="none" strike="noStrike" cap="none" normalizeH="0" baseline="0" dirty="0" smtClean="0">
                          <a:ln>
                            <a:noFill/>
                          </a:ln>
                          <a:solidFill>
                            <a:srgbClr val="0000FF"/>
                          </a:solidFill>
                          <a:effectLst/>
                          <a:latin typeface="ＭＳ Ｐゴシック" panose="020B0600070205080204" pitchFamily="50" charset="-128"/>
                          <a:ea typeface="ＭＳ Ｐゴシック" panose="020B0600070205080204" pitchFamily="50" charset="-128"/>
                          <a:cs typeface="Times New Roman" pitchFamily="18" charset="0"/>
                        </a:rPr>
                        <a:t>想定　パンデミック的疾病が</a:t>
                      </a:r>
                      <a:r>
                        <a:rPr kumimoji="1" lang="en-US" altLang="ja-JP" sz="2400" b="1" i="0" u="none" strike="noStrike" cap="none" normalizeH="0" baseline="0" dirty="0" smtClean="0">
                          <a:ln>
                            <a:noFill/>
                          </a:ln>
                          <a:solidFill>
                            <a:srgbClr val="0000FF"/>
                          </a:solidFill>
                          <a:effectLst/>
                          <a:latin typeface="ＭＳ Ｐゴシック" panose="020B0600070205080204" pitchFamily="50" charset="-128"/>
                          <a:ea typeface="ＭＳ Ｐゴシック" panose="020B0600070205080204" pitchFamily="50" charset="-128"/>
                          <a:cs typeface="Times New Roman" pitchFamily="18" charset="0"/>
                        </a:rPr>
                        <a:t>IA</a:t>
                      </a:r>
                      <a:r>
                        <a:rPr kumimoji="1" lang="ja-JP" altLang="en-US" sz="2400" b="1" i="0" u="none" strike="noStrike" cap="none" normalizeH="0" baseline="0" dirty="0" smtClean="0">
                          <a:ln>
                            <a:noFill/>
                          </a:ln>
                          <a:solidFill>
                            <a:srgbClr val="0000FF"/>
                          </a:solidFill>
                          <a:effectLst/>
                          <a:latin typeface="ＭＳ Ｐゴシック" panose="020B0600070205080204" pitchFamily="50" charset="-128"/>
                          <a:ea typeface="ＭＳ Ｐゴシック" panose="020B0600070205080204" pitchFamily="50" charset="-128"/>
                          <a:cs typeface="Times New Roman" pitchFamily="18" charset="0"/>
                        </a:rPr>
                        <a:t>の海外研修中に発生、帰国は</a:t>
                      </a:r>
                      <a:r>
                        <a:rPr kumimoji="1" lang="en-US" altLang="ja-JP" sz="2400" b="1" i="0" u="none" strike="noStrike" cap="none" normalizeH="0" baseline="0" dirty="0" smtClean="0">
                          <a:ln>
                            <a:noFill/>
                          </a:ln>
                          <a:solidFill>
                            <a:srgbClr val="0000FF"/>
                          </a:solidFill>
                          <a:effectLst/>
                          <a:latin typeface="ＭＳ Ｐゴシック" panose="020B0600070205080204" pitchFamily="50" charset="-128"/>
                          <a:ea typeface="ＭＳ Ｐゴシック" panose="020B0600070205080204" pitchFamily="50" charset="-128"/>
                          <a:cs typeface="Times New Roman" pitchFamily="18" charset="0"/>
                        </a:rPr>
                        <a:t>?</a:t>
                      </a:r>
                      <a:r>
                        <a:rPr kumimoji="1" lang="ja-JP" altLang="en-US" sz="20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Times New Roman" pitchFamily="18" charset="0"/>
                        </a:rPr>
                        <a:t>　</a:t>
                      </a:r>
                      <a:endParaRPr kumimoji="1" lang="ja-JP" altLang="en-US" sz="3200" b="0" i="0" u="none" strike="noStrike" cap="none" normalizeH="0" baseline="0" dirty="0" smtClean="0">
                        <a:ln>
                          <a:noFill/>
                        </a:ln>
                        <a:solidFill>
                          <a:schemeClr val="tx1"/>
                        </a:solidFill>
                        <a:effectLst/>
                        <a:latin typeface="ＭＳ Ｐゴシック" panose="020B0600070205080204" pitchFamily="50" charset="-128"/>
                        <a:ea typeface="ＭＳ Ｐゴシック" panose="020B0600070205080204" pitchFamily="50" charset="-128"/>
                        <a:cs typeface="ＭＳ Ｐゴシック" pitchFamily="50" charset="-128"/>
                      </a:endParaRPr>
                    </a:p>
                    <a:p>
                      <a:pPr indent="133350" algn="just">
                        <a:lnSpc>
                          <a:spcPct val="120000"/>
                        </a:lnSpc>
                        <a:spcAft>
                          <a:spcPts val="0"/>
                        </a:spcAft>
                      </a:pPr>
                      <a:endParaRPr lang="en-US" altLang="ja-JP" sz="1100" kern="100" dirty="0" smtClean="0">
                        <a:effectLst/>
                        <a:latin typeface="ＭＳ Ｐゴシック" panose="020B0600070205080204" pitchFamily="50" charset="-128"/>
                        <a:ea typeface="ＭＳ Ｐゴシック" panose="020B0600070205080204" pitchFamily="50" charset="-128"/>
                      </a:endParaRPr>
                    </a:p>
                    <a:p>
                      <a:pPr indent="133350" algn="just">
                        <a:lnSpc>
                          <a:spcPct val="120000"/>
                        </a:lnSpc>
                        <a:spcAft>
                          <a:spcPts val="0"/>
                        </a:spcAft>
                      </a:pPr>
                      <a:r>
                        <a:rPr lang="ja-JP" sz="2000" kern="100" dirty="0" smtClean="0">
                          <a:effectLst/>
                          <a:latin typeface="ＭＳ Ｐゴシック" panose="020B0600070205080204" pitchFamily="50" charset="-128"/>
                          <a:ea typeface="ＭＳ Ｐゴシック" panose="020B0600070205080204" pitchFamily="50" charset="-128"/>
                        </a:rPr>
                        <a:t>Ａ</a:t>
                      </a:r>
                      <a:r>
                        <a:rPr lang="ja-JP" sz="2000" kern="100" dirty="0">
                          <a:effectLst/>
                          <a:latin typeface="ＭＳ Ｐゴシック" panose="020B0600070205080204" pitchFamily="50" charset="-128"/>
                          <a:ea typeface="ＭＳ Ｐゴシック" panose="020B0600070205080204" pitchFamily="50" charset="-128"/>
                        </a:rPr>
                        <a:t>地区は毎年</a:t>
                      </a:r>
                      <a:r>
                        <a:rPr lang="en-US" sz="2000" kern="100" dirty="0">
                          <a:effectLst/>
                          <a:latin typeface="ＭＳ Ｐゴシック" panose="020B0600070205080204" pitchFamily="50" charset="-128"/>
                          <a:ea typeface="ＭＳ Ｐゴシック" panose="020B0600070205080204" pitchFamily="50" charset="-128"/>
                        </a:rPr>
                        <a:t>IA</a:t>
                      </a:r>
                      <a:r>
                        <a:rPr lang="ja-JP" sz="2000" kern="100" dirty="0">
                          <a:effectLst/>
                          <a:latin typeface="ＭＳ Ｐゴシック" panose="020B0600070205080204" pitchFamily="50" charset="-128"/>
                          <a:ea typeface="ＭＳ Ｐゴシック" panose="020B0600070205080204" pitchFamily="50" charset="-128"/>
                        </a:rPr>
                        <a:t>ターを海外交流事業として</a:t>
                      </a:r>
                      <a:r>
                        <a:rPr lang="en-US" sz="2000" kern="100" dirty="0">
                          <a:effectLst/>
                          <a:latin typeface="ＭＳ Ｐゴシック" panose="020B0600070205080204" pitchFamily="50" charset="-128"/>
                          <a:ea typeface="ＭＳ Ｐゴシック" panose="020B0600070205080204" pitchFamily="50" charset="-128"/>
                        </a:rPr>
                        <a:t>9999</a:t>
                      </a:r>
                      <a:r>
                        <a:rPr lang="ja-JP" sz="2000" kern="100" dirty="0" smtClean="0">
                          <a:effectLst/>
                          <a:latin typeface="ＭＳ Ｐゴシック" panose="020B0600070205080204" pitchFamily="50" charset="-128"/>
                          <a:ea typeface="ＭＳ Ｐゴシック" panose="020B0600070205080204" pitchFamily="50" charset="-128"/>
                        </a:rPr>
                        <a:t>地区西アース</a:t>
                      </a:r>
                      <a:r>
                        <a:rPr lang="en-US" sz="2000" kern="100" dirty="0">
                          <a:effectLst/>
                          <a:latin typeface="ＭＳ Ｐゴシック" panose="020B0600070205080204" pitchFamily="50" charset="-128"/>
                          <a:ea typeface="ＭＳ Ｐゴシック" panose="020B0600070205080204" pitchFamily="50" charset="-128"/>
                        </a:rPr>
                        <a:t>RC</a:t>
                      </a:r>
                      <a:r>
                        <a:rPr lang="ja-JP" sz="2000" kern="100" dirty="0">
                          <a:effectLst/>
                          <a:latin typeface="ＭＳ Ｐゴシック" panose="020B0600070205080204" pitchFamily="50" charset="-128"/>
                          <a:ea typeface="ＭＳ Ｐゴシック" panose="020B0600070205080204" pitchFamily="50" charset="-128"/>
                        </a:rPr>
                        <a:t>に</a:t>
                      </a:r>
                      <a:r>
                        <a:rPr lang="en-US" sz="2000" kern="100" dirty="0">
                          <a:effectLst/>
                          <a:latin typeface="ＭＳ Ｐゴシック" panose="020B0600070205080204" pitchFamily="50" charset="-128"/>
                          <a:ea typeface="ＭＳ Ｐゴシック" panose="020B0600070205080204" pitchFamily="50" charset="-128"/>
                        </a:rPr>
                        <a:t>40</a:t>
                      </a:r>
                      <a:r>
                        <a:rPr lang="ja-JP" sz="2000" kern="100" dirty="0">
                          <a:effectLst/>
                          <a:latin typeface="ＭＳ Ｐゴシック" panose="020B0600070205080204" pitchFamily="50" charset="-128"/>
                          <a:ea typeface="ＭＳ Ｐゴシック" panose="020B0600070205080204" pitchFamily="50" charset="-128"/>
                        </a:rPr>
                        <a:t>名を送っている</a:t>
                      </a:r>
                      <a:r>
                        <a:rPr lang="ja-JP" sz="2000" kern="100" dirty="0" smtClean="0">
                          <a:effectLst/>
                          <a:latin typeface="ＭＳ Ｐゴシック" panose="020B0600070205080204" pitchFamily="50" charset="-128"/>
                          <a:ea typeface="ＭＳ Ｐゴシック" panose="020B0600070205080204" pitchFamily="50" charset="-128"/>
                        </a:rPr>
                        <a:t>。</a:t>
                      </a:r>
                      <a:r>
                        <a:rPr lang="en-US" sz="2000" kern="100" dirty="0" smtClean="0">
                          <a:effectLst/>
                          <a:latin typeface="ＭＳ Ｐゴシック" panose="020B0600070205080204" pitchFamily="50" charset="-128"/>
                          <a:ea typeface="ＭＳ Ｐゴシック" panose="020B0600070205080204" pitchFamily="50" charset="-128"/>
                        </a:rPr>
                        <a:t>40</a:t>
                      </a:r>
                      <a:r>
                        <a:rPr lang="ja-JP" sz="2000" kern="100" dirty="0">
                          <a:effectLst/>
                          <a:latin typeface="ＭＳ Ｐゴシック" panose="020B0600070205080204" pitchFamily="50" charset="-128"/>
                          <a:ea typeface="ＭＳ Ｐゴシック" panose="020B0600070205080204" pitchFamily="50" charset="-128"/>
                        </a:rPr>
                        <a:t>名のメンバーは</a:t>
                      </a:r>
                      <a:r>
                        <a:rPr lang="en-US" sz="2000" kern="100" dirty="0">
                          <a:effectLst/>
                          <a:latin typeface="ＭＳ Ｐゴシック" panose="020B0600070205080204" pitchFamily="50" charset="-128"/>
                          <a:ea typeface="ＭＳ Ｐゴシック" panose="020B0600070205080204" pitchFamily="50" charset="-128"/>
                        </a:rPr>
                        <a:t>A</a:t>
                      </a:r>
                      <a:r>
                        <a:rPr lang="ja-JP" sz="2000" kern="100" dirty="0">
                          <a:effectLst/>
                          <a:latin typeface="ＭＳ Ｐゴシック" panose="020B0600070205080204" pitchFamily="50" charset="-128"/>
                          <a:ea typeface="ＭＳ Ｐゴシック" panose="020B0600070205080204" pitchFamily="50" charset="-128"/>
                        </a:rPr>
                        <a:t>地区の全</a:t>
                      </a:r>
                      <a:r>
                        <a:rPr lang="en-US" sz="2000" kern="100" dirty="0">
                          <a:effectLst/>
                          <a:latin typeface="ＭＳ Ｐゴシック" panose="020B0600070205080204" pitchFamily="50" charset="-128"/>
                          <a:ea typeface="ＭＳ Ｐゴシック" panose="020B0600070205080204" pitchFamily="50" charset="-128"/>
                        </a:rPr>
                        <a:t>IA</a:t>
                      </a:r>
                      <a:r>
                        <a:rPr lang="ja-JP" sz="2000" kern="100" dirty="0">
                          <a:effectLst/>
                          <a:latin typeface="ＭＳ Ｐゴシック" panose="020B0600070205080204" pitchFamily="50" charset="-128"/>
                          <a:ea typeface="ＭＳ Ｐゴシック" panose="020B0600070205080204" pitchFamily="50" charset="-128"/>
                        </a:rPr>
                        <a:t>クラブからの選抜で、</a:t>
                      </a:r>
                      <a:r>
                        <a:rPr lang="en-US" sz="2000" kern="100" dirty="0">
                          <a:effectLst/>
                          <a:latin typeface="ＭＳ Ｐゴシック" panose="020B0600070205080204" pitchFamily="50" charset="-128"/>
                          <a:ea typeface="ＭＳ Ｐゴシック" panose="020B0600070205080204" pitchFamily="50" charset="-128"/>
                        </a:rPr>
                        <a:t>10</a:t>
                      </a:r>
                      <a:r>
                        <a:rPr lang="ja-JP" sz="2000" kern="100" dirty="0">
                          <a:effectLst/>
                          <a:latin typeface="ＭＳ Ｐゴシック" panose="020B0600070205080204" pitchFamily="50" charset="-128"/>
                          <a:ea typeface="ＭＳ Ｐゴシック" panose="020B0600070205080204" pitchFamily="50" charset="-128"/>
                        </a:rPr>
                        <a:t>の</a:t>
                      </a:r>
                      <a:r>
                        <a:rPr lang="en-US" sz="2000" kern="100" dirty="0">
                          <a:effectLst/>
                          <a:latin typeface="ＭＳ Ｐゴシック" panose="020B0600070205080204" pitchFamily="50" charset="-128"/>
                          <a:ea typeface="ＭＳ Ｐゴシック" panose="020B0600070205080204" pitchFamily="50" charset="-128"/>
                        </a:rPr>
                        <a:t>IA</a:t>
                      </a:r>
                      <a:r>
                        <a:rPr lang="ja-JP" sz="2000" kern="100" dirty="0">
                          <a:effectLst/>
                          <a:latin typeface="ＭＳ Ｐゴシック" panose="020B0600070205080204" pitchFamily="50" charset="-128"/>
                          <a:ea typeface="ＭＳ Ｐゴシック" panose="020B0600070205080204" pitchFamily="50" charset="-128"/>
                        </a:rPr>
                        <a:t>クラブ、</a:t>
                      </a:r>
                      <a:r>
                        <a:rPr lang="en-US" sz="2000" kern="100" dirty="0">
                          <a:effectLst/>
                          <a:latin typeface="ＭＳ Ｐゴシック" panose="020B0600070205080204" pitchFamily="50" charset="-128"/>
                          <a:ea typeface="ＭＳ Ｐゴシック" panose="020B0600070205080204" pitchFamily="50" charset="-128"/>
                        </a:rPr>
                        <a:t>30</a:t>
                      </a:r>
                      <a:r>
                        <a:rPr lang="ja-JP" sz="2000" kern="100" dirty="0">
                          <a:effectLst/>
                          <a:latin typeface="ＭＳ Ｐゴシック" panose="020B0600070205080204" pitchFamily="50" charset="-128"/>
                          <a:ea typeface="ＭＳ Ｐゴシック" panose="020B0600070205080204" pitchFamily="50" charset="-128"/>
                        </a:rPr>
                        <a:t>の提唱クラブでなっている。引率者は地区</a:t>
                      </a:r>
                      <a:r>
                        <a:rPr lang="en-US" sz="2000" kern="100" dirty="0">
                          <a:effectLst/>
                          <a:latin typeface="ＭＳ Ｐゴシック" panose="020B0600070205080204" pitchFamily="50" charset="-128"/>
                          <a:ea typeface="ＭＳ Ｐゴシック" panose="020B0600070205080204" pitchFamily="50" charset="-128"/>
                        </a:rPr>
                        <a:t>IA</a:t>
                      </a:r>
                      <a:r>
                        <a:rPr lang="ja-JP" sz="2000" kern="100" dirty="0">
                          <a:effectLst/>
                          <a:latin typeface="ＭＳ Ｐゴシック" panose="020B0600070205080204" pitchFamily="50" charset="-128"/>
                          <a:ea typeface="ＭＳ Ｐゴシック" panose="020B0600070205080204" pitchFamily="50" charset="-128"/>
                        </a:rPr>
                        <a:t>委員長と委員</a:t>
                      </a:r>
                      <a:r>
                        <a:rPr lang="en-US" sz="2000" kern="100" dirty="0">
                          <a:effectLst/>
                          <a:latin typeface="ＭＳ Ｐゴシック" panose="020B0600070205080204" pitchFamily="50" charset="-128"/>
                          <a:ea typeface="ＭＳ Ｐゴシック" panose="020B0600070205080204" pitchFamily="50" charset="-128"/>
                        </a:rPr>
                        <a:t>2</a:t>
                      </a:r>
                      <a:r>
                        <a:rPr lang="ja-JP" sz="2000" kern="100" dirty="0">
                          <a:effectLst/>
                          <a:latin typeface="ＭＳ Ｐゴシック" panose="020B0600070205080204" pitchFamily="50" charset="-128"/>
                          <a:ea typeface="ＭＳ Ｐゴシック" panose="020B0600070205080204" pitchFamily="50" charset="-128"/>
                        </a:rPr>
                        <a:t>名。受入地区の責任者は西アースクラブ会長である</a:t>
                      </a:r>
                      <a:r>
                        <a:rPr lang="ja-JP" sz="2000" kern="100" dirty="0" smtClean="0">
                          <a:effectLst/>
                          <a:latin typeface="ＭＳ Ｐゴシック" panose="020B0600070205080204" pitchFamily="50" charset="-128"/>
                          <a:ea typeface="ＭＳ Ｐゴシック" panose="020B0600070205080204" pitchFamily="50" charset="-128"/>
                        </a:rPr>
                        <a:t>。正式</a:t>
                      </a:r>
                      <a:r>
                        <a:rPr lang="ja-JP" sz="2000" kern="100" dirty="0">
                          <a:effectLst/>
                          <a:latin typeface="ＭＳ Ｐゴシック" panose="020B0600070205080204" pitchFamily="50" charset="-128"/>
                          <a:ea typeface="ＭＳ Ｐゴシック" panose="020B0600070205080204" pitchFamily="50" charset="-128"/>
                        </a:rPr>
                        <a:t>には</a:t>
                      </a:r>
                      <a:r>
                        <a:rPr lang="ja-JP" sz="2000" kern="100" dirty="0" smtClean="0">
                          <a:effectLst/>
                          <a:latin typeface="ＭＳ Ｐゴシック" panose="020B0600070205080204" pitchFamily="50" charset="-128"/>
                          <a:ea typeface="ＭＳ Ｐゴシック" panose="020B0600070205080204" pitchFamily="50" charset="-128"/>
                        </a:rPr>
                        <a:t>、</a:t>
                      </a:r>
                      <a:r>
                        <a:rPr lang="ja-JP" altLang="en-US" sz="2000" kern="100" dirty="0" smtClean="0">
                          <a:effectLst/>
                          <a:latin typeface="ＭＳ Ｐゴシック" panose="020B0600070205080204" pitchFamily="50" charset="-128"/>
                          <a:ea typeface="ＭＳ Ｐゴシック" panose="020B0600070205080204" pitchFamily="50" charset="-128"/>
                        </a:rPr>
                        <a:t>ガバナーには了解を取っているが、</a:t>
                      </a:r>
                      <a:r>
                        <a:rPr lang="ja-JP" sz="2000" kern="100" dirty="0" smtClean="0">
                          <a:effectLst/>
                          <a:latin typeface="ＭＳ Ｐゴシック" panose="020B0600070205080204" pitchFamily="50" charset="-128"/>
                          <a:ea typeface="ＭＳ Ｐゴシック" panose="020B0600070205080204" pitchFamily="50" charset="-128"/>
                        </a:rPr>
                        <a:t>青少年</a:t>
                      </a:r>
                      <a:r>
                        <a:rPr lang="ja-JP" sz="2000" kern="100" dirty="0">
                          <a:effectLst/>
                          <a:latin typeface="ＭＳ Ｐゴシック" panose="020B0600070205080204" pitchFamily="50" charset="-128"/>
                          <a:ea typeface="ＭＳ Ｐゴシック" panose="020B0600070205080204" pitchFamily="50" charset="-128"/>
                        </a:rPr>
                        <a:t>交換と同様の</a:t>
                      </a:r>
                      <a:r>
                        <a:rPr lang="en-US" sz="2000" kern="100" dirty="0">
                          <a:effectLst/>
                          <a:latin typeface="ＭＳ Ｐゴシック" panose="020B0600070205080204" pitchFamily="50" charset="-128"/>
                          <a:ea typeface="ＭＳ Ｐゴシック" panose="020B0600070205080204" pitchFamily="50" charset="-128"/>
                        </a:rPr>
                        <a:t>Application </a:t>
                      </a:r>
                      <a:r>
                        <a:rPr lang="ja-JP" sz="2000" kern="100" dirty="0">
                          <a:effectLst/>
                          <a:latin typeface="ＭＳ Ｐゴシック" panose="020B0600070205080204" pitchFamily="50" charset="-128"/>
                          <a:ea typeface="ＭＳ Ｐゴシック" panose="020B0600070205080204" pitchFamily="50" charset="-128"/>
                        </a:rPr>
                        <a:t>を取り交わしてはいない。</a:t>
                      </a:r>
                    </a:p>
                    <a:p>
                      <a:pPr indent="133350" algn="just">
                        <a:lnSpc>
                          <a:spcPct val="120000"/>
                        </a:lnSpc>
                        <a:spcAft>
                          <a:spcPts val="0"/>
                        </a:spcAft>
                      </a:pPr>
                      <a:r>
                        <a:rPr lang="en-US" sz="2000" kern="100" dirty="0">
                          <a:effectLst/>
                          <a:latin typeface="ＭＳ Ｐゴシック" panose="020B0600070205080204" pitchFamily="50" charset="-128"/>
                          <a:ea typeface="ＭＳ Ｐゴシック" panose="020B0600070205080204" pitchFamily="50" charset="-128"/>
                        </a:rPr>
                        <a:t>A</a:t>
                      </a:r>
                      <a:r>
                        <a:rPr lang="ja-JP" sz="2000" kern="100" dirty="0">
                          <a:effectLst/>
                          <a:latin typeface="ＭＳ Ｐゴシック" panose="020B0600070205080204" pitchFamily="50" charset="-128"/>
                          <a:ea typeface="ＭＳ Ｐゴシック" panose="020B0600070205080204" pitchFamily="50" charset="-128"/>
                        </a:rPr>
                        <a:t>地区</a:t>
                      </a:r>
                      <a:r>
                        <a:rPr lang="en-US" sz="2000" kern="100" dirty="0">
                          <a:effectLst/>
                          <a:latin typeface="ＭＳ Ｐゴシック" panose="020B0600070205080204" pitchFamily="50" charset="-128"/>
                          <a:ea typeface="ＭＳ Ｐゴシック" panose="020B0600070205080204" pitchFamily="50" charset="-128"/>
                        </a:rPr>
                        <a:t>IA</a:t>
                      </a:r>
                      <a:r>
                        <a:rPr lang="ja-JP" sz="2000" kern="100" dirty="0">
                          <a:effectLst/>
                          <a:latin typeface="ＭＳ Ｐゴシック" panose="020B0600070205080204" pitchFamily="50" charset="-128"/>
                          <a:ea typeface="ＭＳ Ｐゴシック" panose="020B0600070205080204" pitchFamily="50" charset="-128"/>
                        </a:rPr>
                        <a:t>ターは、西アースクラブの会員であるホストファミリー</a:t>
                      </a:r>
                      <a:r>
                        <a:rPr lang="en-US" sz="2000" kern="100" dirty="0" err="1">
                          <a:effectLst/>
                          <a:latin typeface="ＭＳ Ｐゴシック" panose="020B0600070205080204" pitchFamily="50" charset="-128"/>
                          <a:ea typeface="ＭＳ Ｐゴシック" panose="020B0600070205080204" pitchFamily="50" charset="-128"/>
                        </a:rPr>
                        <a:t>Hayari</a:t>
                      </a:r>
                      <a:r>
                        <a:rPr lang="ja-JP" sz="2000" kern="100" dirty="0">
                          <a:effectLst/>
                          <a:latin typeface="ＭＳ Ｐゴシック" panose="020B0600070205080204" pitchFamily="50" charset="-128"/>
                          <a:ea typeface="ＭＳ Ｐゴシック" panose="020B0600070205080204" pitchFamily="50" charset="-128"/>
                        </a:rPr>
                        <a:t>宅をはじめとした、</a:t>
                      </a:r>
                      <a:r>
                        <a:rPr lang="en-US" sz="2000" kern="100" dirty="0">
                          <a:effectLst/>
                          <a:latin typeface="ＭＳ Ｐゴシック" panose="020B0600070205080204" pitchFamily="50" charset="-128"/>
                          <a:ea typeface="ＭＳ Ｐゴシック" panose="020B0600070205080204" pitchFamily="50" charset="-128"/>
                        </a:rPr>
                        <a:t>20</a:t>
                      </a:r>
                      <a:r>
                        <a:rPr lang="ja-JP" sz="2000" kern="100" dirty="0">
                          <a:effectLst/>
                          <a:latin typeface="ＭＳ Ｐゴシック" panose="020B0600070205080204" pitchFamily="50" charset="-128"/>
                          <a:ea typeface="ＭＳ Ｐゴシック" panose="020B0600070205080204" pitchFamily="50" charset="-128"/>
                        </a:rPr>
                        <a:t>のホストファミリーに</a:t>
                      </a:r>
                      <a:r>
                        <a:rPr lang="en-US" sz="2000" kern="100" dirty="0">
                          <a:effectLst/>
                          <a:latin typeface="ＭＳ Ｐゴシック" panose="020B0600070205080204" pitchFamily="50" charset="-128"/>
                          <a:ea typeface="ＭＳ Ｐゴシック" panose="020B0600070205080204" pitchFamily="50" charset="-128"/>
                        </a:rPr>
                        <a:t>2</a:t>
                      </a:r>
                      <a:r>
                        <a:rPr lang="ja-JP" sz="2000" kern="100" dirty="0">
                          <a:effectLst/>
                          <a:latin typeface="ＭＳ Ｐゴシック" panose="020B0600070205080204" pitchFamily="50" charset="-128"/>
                          <a:ea typeface="ＭＳ Ｐゴシック" panose="020B0600070205080204" pitchFamily="50" charset="-128"/>
                        </a:rPr>
                        <a:t>週間滞在する計画で出かけて行った。</a:t>
                      </a:r>
                    </a:p>
                    <a:p>
                      <a:pPr indent="133350" algn="just">
                        <a:lnSpc>
                          <a:spcPct val="120000"/>
                        </a:lnSpc>
                        <a:spcAft>
                          <a:spcPts val="0"/>
                        </a:spcAft>
                      </a:pPr>
                      <a:r>
                        <a:rPr lang="ja-JP" sz="2000" kern="100" dirty="0">
                          <a:effectLst/>
                          <a:latin typeface="ＭＳ Ｐゴシック" panose="020B0600070205080204" pitchFamily="50" charset="-128"/>
                          <a:ea typeface="ＭＳ Ｐゴシック" panose="020B0600070205080204" pitchFamily="50" charset="-128"/>
                        </a:rPr>
                        <a:t>到着後</a:t>
                      </a:r>
                      <a:r>
                        <a:rPr lang="en-US" sz="2000" kern="100" dirty="0">
                          <a:effectLst/>
                          <a:latin typeface="ＭＳ Ｐゴシック" panose="020B0600070205080204" pitchFamily="50" charset="-128"/>
                          <a:ea typeface="ＭＳ Ｐゴシック" panose="020B0600070205080204" pitchFamily="50" charset="-128"/>
                        </a:rPr>
                        <a:t>1</a:t>
                      </a:r>
                      <a:r>
                        <a:rPr lang="ja-JP" sz="2000" kern="100" dirty="0">
                          <a:effectLst/>
                          <a:latin typeface="ＭＳ Ｐゴシック" panose="020B0600070205080204" pitchFamily="50" charset="-128"/>
                          <a:ea typeface="ＭＳ Ｐゴシック" panose="020B0600070205080204" pitchFamily="50" charset="-128"/>
                        </a:rPr>
                        <a:t>週間で、新聞での近隣地域に重篤な症状</a:t>
                      </a:r>
                      <a:r>
                        <a:rPr lang="en-US" sz="2000" kern="100" dirty="0">
                          <a:effectLst/>
                          <a:latin typeface="ＭＳ Ｐゴシック" panose="020B0600070205080204" pitchFamily="50" charset="-128"/>
                          <a:ea typeface="ＭＳ Ｐゴシック" panose="020B0600070205080204" pitchFamily="50" charset="-128"/>
                        </a:rPr>
                        <a:t>=</a:t>
                      </a:r>
                      <a:r>
                        <a:rPr lang="ja-JP" sz="2000" kern="100" dirty="0">
                          <a:effectLst/>
                          <a:latin typeface="ＭＳ Ｐゴシック" panose="020B0600070205080204" pitchFamily="50" charset="-128"/>
                          <a:ea typeface="ＭＳ Ｐゴシック" panose="020B0600070205080204" pitchFamily="50" charset="-128"/>
                        </a:rPr>
                        <a:t>かなりの死亡率＝が予想される感染症の発生が伝えられた。運悪く、</a:t>
                      </a:r>
                      <a:r>
                        <a:rPr lang="en-US" sz="2000" kern="100" dirty="0">
                          <a:effectLst/>
                          <a:latin typeface="ＭＳ Ｐゴシック" panose="020B0600070205080204" pitchFamily="50" charset="-128"/>
                          <a:ea typeface="ＭＳ Ｐゴシック" panose="020B0600070205080204" pitchFamily="50" charset="-128"/>
                        </a:rPr>
                        <a:t>1</a:t>
                      </a:r>
                      <a:r>
                        <a:rPr lang="ja-JP" sz="2000" kern="100" dirty="0">
                          <a:effectLst/>
                          <a:latin typeface="ＭＳ Ｐゴシック" panose="020B0600070205080204" pitchFamily="50" charset="-128"/>
                          <a:ea typeface="ＭＳ Ｐゴシック" panose="020B0600070205080204" pitchFamily="50" charset="-128"/>
                        </a:rPr>
                        <a:t>人の</a:t>
                      </a:r>
                      <a:r>
                        <a:rPr lang="en-US" sz="2000" kern="100" dirty="0">
                          <a:effectLst/>
                          <a:latin typeface="ＭＳ Ｐゴシック" panose="020B0600070205080204" pitchFamily="50" charset="-128"/>
                          <a:ea typeface="ＭＳ Ｐゴシック" panose="020B0600070205080204" pitchFamily="50" charset="-128"/>
                        </a:rPr>
                        <a:t>IA</a:t>
                      </a:r>
                      <a:r>
                        <a:rPr lang="ja-JP" sz="2000" kern="100" dirty="0">
                          <a:effectLst/>
                          <a:latin typeface="ＭＳ Ｐゴシック" panose="020B0600070205080204" pitchFamily="50" charset="-128"/>
                          <a:ea typeface="ＭＳ Ｐゴシック" panose="020B0600070205080204" pitchFamily="50" charset="-128"/>
                        </a:rPr>
                        <a:t>ター</a:t>
                      </a:r>
                      <a:r>
                        <a:rPr lang="en-US" sz="2000" kern="100" dirty="0">
                          <a:effectLst/>
                          <a:latin typeface="ＭＳ Ｐゴシック" panose="020B0600070205080204" pitchFamily="50" charset="-128"/>
                          <a:ea typeface="ＭＳ Ｐゴシック" panose="020B0600070205080204" pitchFamily="50" charset="-128"/>
                        </a:rPr>
                        <a:t>(</a:t>
                      </a:r>
                      <a:r>
                        <a:rPr lang="ja-JP" sz="2000" kern="100" dirty="0">
                          <a:effectLst/>
                          <a:latin typeface="ＭＳ Ｐゴシック" panose="020B0600070205080204" pitchFamily="50" charset="-128"/>
                          <a:ea typeface="ＭＳ Ｐゴシック" panose="020B0600070205080204" pitchFamily="50" charset="-128"/>
                        </a:rPr>
                        <a:t>パン</a:t>
                      </a:r>
                      <a:r>
                        <a:rPr lang="en-US" sz="2000" kern="100" dirty="0">
                          <a:effectLst/>
                          <a:latin typeface="ＭＳ Ｐゴシック" panose="020B0600070205080204" pitchFamily="50" charset="-128"/>
                          <a:ea typeface="ＭＳ Ｐゴシック" panose="020B0600070205080204" pitchFamily="50" charset="-128"/>
                        </a:rPr>
                        <a:t>)</a:t>
                      </a:r>
                      <a:r>
                        <a:rPr lang="ja-JP" sz="2000" kern="100" dirty="0">
                          <a:effectLst/>
                          <a:latin typeface="ＭＳ Ｐゴシック" panose="020B0600070205080204" pitchFamily="50" charset="-128"/>
                          <a:ea typeface="ＭＳ Ｐゴシック" panose="020B0600070205080204" pitchFamily="50" charset="-128"/>
                        </a:rPr>
                        <a:t>が帰国予定の</a:t>
                      </a:r>
                      <a:r>
                        <a:rPr lang="en-US" sz="2000" kern="100" dirty="0">
                          <a:effectLst/>
                          <a:latin typeface="ＭＳ Ｐゴシック" panose="020B0600070205080204" pitchFamily="50" charset="-128"/>
                          <a:ea typeface="ＭＳ Ｐゴシック" panose="020B0600070205080204" pitchFamily="50" charset="-128"/>
                        </a:rPr>
                        <a:t>2</a:t>
                      </a:r>
                      <a:r>
                        <a:rPr lang="ja-JP" sz="2000" kern="100" dirty="0">
                          <a:effectLst/>
                          <a:latin typeface="ＭＳ Ｐゴシック" panose="020B0600070205080204" pitchFamily="50" charset="-128"/>
                          <a:ea typeface="ＭＳ Ｐゴシック" panose="020B0600070205080204" pitchFamily="50" charset="-128"/>
                        </a:rPr>
                        <a:t>日前に感染したようで、出国を止められたばかりではなく、急激な重篤化傾向を呈し入院を強制される事態になった。</a:t>
                      </a:r>
                      <a:endParaRPr lang="ja-JP" sz="2000" kern="100" dirty="0">
                        <a:effectLst/>
                        <a:latin typeface="ＭＳ Ｐゴシック" panose="020B0600070205080204" pitchFamily="50" charset="-128"/>
                        <a:ea typeface="ＭＳ Ｐゴシック" panose="020B0600070205080204" pitchFamily="50" charset="-128"/>
                        <a:cs typeface="Times New Roman"/>
                      </a:endParaRPr>
                    </a:p>
                  </a:txBody>
                  <a:tcPr marL="62865" marR="62865" marT="0" marB="0">
                    <a:solidFill>
                      <a:srgbClr val="CCFF33"/>
                    </a:solidFill>
                  </a:tcPr>
                </a:tc>
              </a:tr>
            </a:tbl>
          </a:graphicData>
        </a:graphic>
      </p:graphicFrame>
      <p:sp>
        <p:nvSpPr>
          <p:cNvPr id="6" name="スライド番号プレースホルダー 5"/>
          <p:cNvSpPr>
            <a:spLocks noGrp="1"/>
          </p:cNvSpPr>
          <p:nvPr>
            <p:ph type="sldNum" sz="quarter" idx="11"/>
          </p:nvPr>
        </p:nvSpPr>
        <p:spPr/>
        <p:txBody>
          <a:bodyPr/>
          <a:lstStyle/>
          <a:p>
            <a:pPr>
              <a:defRPr/>
            </a:pPr>
            <a:fld id="{E8B0ECBA-B7F2-40F0-AE09-DA00C16C4A6A}" type="slidenum">
              <a:rPr lang="en-US" altLang="ja-JP" smtClean="0"/>
              <a:pPr>
                <a:defRPr/>
              </a:pPr>
              <a:t>41</a:t>
            </a:fld>
            <a:endParaRPr lang="en-US" altLang="ja-JP"/>
          </a:p>
        </p:txBody>
      </p:sp>
    </p:spTree>
    <p:extLst>
      <p:ext uri="{BB962C8B-B14F-4D97-AF65-F5344CB8AC3E}">
        <p14:creationId xmlns:p14="http://schemas.microsoft.com/office/powerpoint/2010/main" val="2741887235"/>
      </p:ext>
    </p:extLst>
  </p:cSld>
  <p:clrMapOvr>
    <a:masterClrMapping/>
  </p:clrMapOvr>
  <p:transition>
    <p:strips dir="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E5FFF9"/>
        </a:solidFill>
        <a:effectLst/>
      </p:bgPr>
    </p:bg>
    <p:spTree>
      <p:nvGrpSpPr>
        <p:cNvPr id="1" name=""/>
        <p:cNvGrpSpPr/>
        <p:nvPr/>
      </p:nvGrpSpPr>
      <p:grpSpPr>
        <a:xfrm>
          <a:off x="0" y="0"/>
          <a:ext cx="0" cy="0"/>
          <a:chOff x="0" y="0"/>
          <a:chExt cx="0" cy="0"/>
        </a:xfrm>
      </p:grpSpPr>
      <p:sp>
        <p:nvSpPr>
          <p:cNvPr id="13314" name="フッター プレースホルダー 1"/>
          <p:cNvSpPr>
            <a:spLocks noGrp="1"/>
          </p:cNvSpPr>
          <p:nvPr>
            <p:ph type="ftr" sz="quarter" idx="10"/>
          </p:nvPr>
        </p:nvSpPr>
        <p:spPr>
          <a:noFill/>
        </p:spPr>
        <p:txBody>
          <a:bodyP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spcBef>
                <a:spcPct val="0"/>
              </a:spcBef>
              <a:buFontTx/>
              <a:buNone/>
            </a:pPr>
            <a:r>
              <a:rPr lang="ja-JP" altLang="en-US" sz="1200" smtClean="0">
                <a:latin typeface="Times New Roman" panose="02020603050405020304" pitchFamily="18" charset="0"/>
                <a:ea typeface="ＭＳ Ｐゴシック" panose="020B0600070205080204" pitchFamily="50" charset="-128"/>
              </a:rPr>
              <a:t>危機防止のための研修会</a:t>
            </a:r>
            <a:endParaRPr lang="en-US" altLang="ja-JP" sz="1200" smtClean="0">
              <a:latin typeface="Times New Roman" panose="02020603050405020304" pitchFamily="18" charset="0"/>
              <a:ea typeface="ＭＳ Ｐゴシック" panose="020B0600070205080204" pitchFamily="50" charset="-128"/>
            </a:endParaRPr>
          </a:p>
        </p:txBody>
      </p:sp>
      <p:sp>
        <p:nvSpPr>
          <p:cNvPr id="13317" name="Text Box 3"/>
          <p:cNvSpPr txBox="1">
            <a:spLocks noChangeArrowheads="1"/>
          </p:cNvSpPr>
          <p:nvPr/>
        </p:nvSpPr>
        <p:spPr bwMode="auto">
          <a:xfrm>
            <a:off x="838200" y="1772816"/>
            <a:ext cx="7838256" cy="3384376"/>
          </a:xfrm>
          <a:prstGeom prst="rect">
            <a:avLst/>
          </a:prstGeom>
          <a:solidFill>
            <a:srgbClr val="0000FF"/>
          </a:solidFill>
          <a:ln>
            <a:noFill/>
          </a:ln>
          <a:effectLst>
            <a:outerShdw dist="35921" dir="2700000" algn="ctr" rotWithShape="0">
              <a:schemeClr val="bg2"/>
            </a:outerShdw>
          </a:effectLst>
          <a:extLst>
            <a:ext uri="{91240B29-F687-4F45-9708-019B960494DF}">
              <a14:hiddenLine xmlns:a14="http://schemas.microsoft.com/office/drawing/2010/main" w="28575">
                <a:solidFill>
                  <a:srgbClr val="3399FF"/>
                </a:solidFill>
                <a:miter lim="800000"/>
                <a:headEnd/>
                <a:tailEnd/>
              </a14:hiddenLine>
            </a:ext>
          </a:extLst>
        </p:spPr>
        <p:txBody>
          <a:bodyPr/>
          <a:lstStyle>
            <a:lvl1pPr marL="93663">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en-US" altLang="ja-JP" sz="1800" dirty="0" smtClean="0">
              <a:solidFill>
                <a:schemeClr val="bg1"/>
              </a:solidFill>
            </a:endParaRPr>
          </a:p>
          <a:p>
            <a:pPr eaLnBrk="1" hangingPunct="1">
              <a:spcBef>
                <a:spcPct val="0"/>
              </a:spcBef>
              <a:buFontTx/>
              <a:buNone/>
            </a:pPr>
            <a:r>
              <a:rPr lang="ja-JP" altLang="en-US" sz="3600" dirty="0" smtClean="0">
                <a:solidFill>
                  <a:schemeClr val="bg1"/>
                </a:solidFill>
              </a:rPr>
              <a:t>　</a:t>
            </a:r>
            <a:endParaRPr lang="ja-JP" altLang="en-US" sz="2800" dirty="0">
              <a:solidFill>
                <a:srgbClr val="FF33CC"/>
              </a:solidFill>
            </a:endParaRPr>
          </a:p>
        </p:txBody>
      </p:sp>
      <p:sp>
        <p:nvSpPr>
          <p:cNvPr id="2" name="テキスト ボックス 1"/>
          <p:cNvSpPr txBox="1"/>
          <p:nvPr/>
        </p:nvSpPr>
        <p:spPr bwMode="auto">
          <a:xfrm>
            <a:off x="1156048" y="2015503"/>
            <a:ext cx="7160368" cy="3028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eaLnBrk="1" hangingPunct="1">
              <a:lnSpc>
                <a:spcPct val="110000"/>
              </a:lnSpc>
              <a:spcBef>
                <a:spcPct val="30000"/>
              </a:spcBef>
              <a:buFontTx/>
              <a:buChar char="•"/>
            </a:pPr>
            <a:r>
              <a:rPr kumimoji="1" lang="ja-JP" altLang="en-US" sz="3600" dirty="0" smtClean="0">
                <a:solidFill>
                  <a:schemeClr val="bg1"/>
                </a:solidFill>
              </a:rPr>
              <a:t>危機管理の仕組みは</a:t>
            </a:r>
            <a:endParaRPr kumimoji="1" lang="en-US" altLang="ja-JP" sz="3600" dirty="0" smtClean="0">
              <a:solidFill>
                <a:schemeClr val="bg1"/>
              </a:solidFill>
            </a:endParaRPr>
          </a:p>
          <a:p>
            <a:pPr eaLnBrk="1" hangingPunct="1">
              <a:lnSpc>
                <a:spcPct val="110000"/>
              </a:lnSpc>
              <a:spcBef>
                <a:spcPct val="30000"/>
              </a:spcBef>
              <a:buFontTx/>
              <a:buChar char="•"/>
            </a:pPr>
            <a:endParaRPr lang="en-US" altLang="ja-JP" sz="3600" dirty="0">
              <a:solidFill>
                <a:schemeClr val="bg1"/>
              </a:solidFill>
            </a:endParaRPr>
          </a:p>
          <a:p>
            <a:pPr eaLnBrk="1" hangingPunct="1">
              <a:lnSpc>
                <a:spcPct val="110000"/>
              </a:lnSpc>
              <a:spcBef>
                <a:spcPct val="30000"/>
              </a:spcBef>
            </a:pPr>
            <a:r>
              <a:rPr kumimoji="1" lang="ja-JP" altLang="en-US" sz="3600" dirty="0" smtClean="0">
                <a:solidFill>
                  <a:schemeClr val="bg1"/>
                </a:solidFill>
              </a:rPr>
              <a:t>　　　危機は必ず起こるもの</a:t>
            </a:r>
            <a:endParaRPr kumimoji="1" lang="en-US" altLang="ja-JP" sz="3600" dirty="0" smtClean="0">
              <a:solidFill>
                <a:schemeClr val="bg1"/>
              </a:solidFill>
            </a:endParaRPr>
          </a:p>
          <a:p>
            <a:pPr eaLnBrk="1" hangingPunct="1">
              <a:lnSpc>
                <a:spcPct val="110000"/>
              </a:lnSpc>
              <a:spcBef>
                <a:spcPct val="30000"/>
              </a:spcBef>
            </a:pPr>
            <a:r>
              <a:rPr lang="ja-JP" altLang="en-US" sz="3600" dirty="0">
                <a:solidFill>
                  <a:schemeClr val="bg1"/>
                </a:solidFill>
              </a:rPr>
              <a:t>　</a:t>
            </a:r>
            <a:r>
              <a:rPr lang="ja-JP" altLang="en-US" sz="3600" dirty="0" smtClean="0">
                <a:solidFill>
                  <a:schemeClr val="bg1"/>
                </a:solidFill>
              </a:rPr>
              <a:t>　　それを認識し、対応するために</a:t>
            </a:r>
            <a:endParaRPr kumimoji="1" lang="ja-JP" altLang="en-US" sz="3600" dirty="0" smtClean="0">
              <a:solidFill>
                <a:schemeClr val="bg1"/>
              </a:solidFill>
            </a:endParaRPr>
          </a:p>
        </p:txBody>
      </p:sp>
      <p:sp>
        <p:nvSpPr>
          <p:cNvPr id="6" name="Rectangle 2"/>
          <p:cNvSpPr txBox="1">
            <a:spLocks noChangeArrowheads="1"/>
          </p:cNvSpPr>
          <p:nvPr/>
        </p:nvSpPr>
        <p:spPr bwMode="auto">
          <a:xfrm>
            <a:off x="152400" y="152400"/>
            <a:ext cx="7772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3200" kern="1200">
                <a:solidFill>
                  <a:schemeClr val="tx2"/>
                </a:solidFill>
                <a:latin typeface="+mj-lt"/>
                <a:ea typeface="+mj-ea"/>
                <a:cs typeface="+mj-cs"/>
              </a:defRPr>
            </a:lvl1pPr>
            <a:lvl2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2pPr>
            <a:lvl3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3pPr>
            <a:lvl4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4pPr>
            <a:lvl5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5pPr>
            <a:lvl6pPr marL="4572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6pPr>
            <a:lvl7pPr marL="9144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7pPr>
            <a:lvl8pPr marL="13716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8pPr>
            <a:lvl9pPr marL="18288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9pPr>
          </a:lstStyle>
          <a:p>
            <a:pPr eaLnBrk="1" hangingPunct="1"/>
            <a:r>
              <a:rPr lang="en-US" altLang="ja-JP" dirty="0" smtClean="0"/>
              <a:t>Ⅲ.</a:t>
            </a:r>
            <a:r>
              <a:rPr lang="ja-JP" altLang="en-US" dirty="0" smtClean="0"/>
              <a:t>危機管理委員会の組織について</a:t>
            </a:r>
            <a:endParaRPr lang="ja-JP" altLang="ja-JP" sz="2400" dirty="0" smtClean="0"/>
          </a:p>
        </p:txBody>
      </p:sp>
      <p:sp>
        <p:nvSpPr>
          <p:cNvPr id="3" name="スライド番号プレースホルダー 2"/>
          <p:cNvSpPr>
            <a:spLocks noGrp="1"/>
          </p:cNvSpPr>
          <p:nvPr>
            <p:ph type="sldNum" sz="quarter" idx="11"/>
          </p:nvPr>
        </p:nvSpPr>
        <p:spPr/>
        <p:txBody>
          <a:bodyPr/>
          <a:lstStyle/>
          <a:p>
            <a:pPr>
              <a:defRPr/>
            </a:pPr>
            <a:fld id="{E8B0ECBA-B7F2-40F0-AE09-DA00C16C4A6A}" type="slidenum">
              <a:rPr lang="en-US" altLang="ja-JP" smtClean="0"/>
              <a:pPr>
                <a:defRPr/>
              </a:pPr>
              <a:t>42</a:t>
            </a:fld>
            <a:endParaRPr lang="en-US" altLang="ja-JP"/>
          </a:p>
        </p:txBody>
      </p:sp>
    </p:spTree>
    <p:extLst>
      <p:ext uri="{BB962C8B-B14F-4D97-AF65-F5344CB8AC3E}">
        <p14:creationId xmlns:p14="http://schemas.microsoft.com/office/powerpoint/2010/main" val="1163321562"/>
      </p:ext>
    </p:extLst>
  </p:cSld>
  <p:clrMapOvr>
    <a:masterClrMapping/>
  </p:clrMapOvr>
  <p:transition>
    <p:strips dir="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E5FFF9"/>
        </a:solidFill>
        <a:effectLst/>
      </p:bgPr>
    </p:bg>
    <p:spTree>
      <p:nvGrpSpPr>
        <p:cNvPr id="1" name=""/>
        <p:cNvGrpSpPr/>
        <p:nvPr/>
      </p:nvGrpSpPr>
      <p:grpSpPr>
        <a:xfrm>
          <a:off x="0" y="0"/>
          <a:ext cx="0" cy="0"/>
          <a:chOff x="0" y="0"/>
          <a:chExt cx="0" cy="0"/>
        </a:xfrm>
      </p:grpSpPr>
      <p:sp>
        <p:nvSpPr>
          <p:cNvPr id="2" name="フッター プレースホルダー 1"/>
          <p:cNvSpPr>
            <a:spLocks noGrp="1"/>
          </p:cNvSpPr>
          <p:nvPr>
            <p:ph type="ftr" sz="quarter" idx="10"/>
          </p:nvPr>
        </p:nvSpPr>
        <p:spPr/>
        <p:txBody>
          <a:bodyPr/>
          <a:lstStyle/>
          <a:p>
            <a:pPr>
              <a:defRPr/>
            </a:pPr>
            <a:r>
              <a:rPr lang="ja-JP" altLang="en-US" smtClean="0"/>
              <a:t>危機防止のための研修会</a:t>
            </a:r>
            <a:endParaRPr lang="en-US" altLang="ja-JP" dirty="0"/>
          </a:p>
        </p:txBody>
      </p:sp>
      <p:sp>
        <p:nvSpPr>
          <p:cNvPr id="3" name="Rectangle 2"/>
          <p:cNvSpPr txBox="1">
            <a:spLocks noChangeArrowheads="1"/>
          </p:cNvSpPr>
          <p:nvPr/>
        </p:nvSpPr>
        <p:spPr bwMode="auto">
          <a:xfrm>
            <a:off x="152400" y="152400"/>
            <a:ext cx="7772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3200" kern="1200">
                <a:solidFill>
                  <a:schemeClr val="tx2"/>
                </a:solidFill>
                <a:latin typeface="+mj-lt"/>
                <a:ea typeface="+mj-ea"/>
                <a:cs typeface="+mj-cs"/>
              </a:defRPr>
            </a:lvl1pPr>
            <a:lvl2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2pPr>
            <a:lvl3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3pPr>
            <a:lvl4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4pPr>
            <a:lvl5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5pPr>
            <a:lvl6pPr marL="4572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6pPr>
            <a:lvl7pPr marL="9144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7pPr>
            <a:lvl8pPr marL="13716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8pPr>
            <a:lvl9pPr marL="18288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9pPr>
          </a:lstStyle>
          <a:p>
            <a:pPr eaLnBrk="1" hangingPunct="1"/>
            <a:r>
              <a:rPr lang="en-US" altLang="ja-JP" dirty="0" smtClean="0"/>
              <a:t>Ⅲ.</a:t>
            </a:r>
            <a:r>
              <a:rPr lang="ja-JP" altLang="en-US" dirty="0" smtClean="0"/>
              <a:t>危機管理委員会の組織について</a:t>
            </a:r>
            <a:endParaRPr lang="ja-JP" altLang="ja-JP" sz="2400" dirty="0" smtClean="0"/>
          </a:p>
        </p:txBody>
      </p:sp>
      <p:sp>
        <p:nvSpPr>
          <p:cNvPr id="4" name="正方形/長方形 3"/>
          <p:cNvSpPr/>
          <p:nvPr/>
        </p:nvSpPr>
        <p:spPr>
          <a:xfrm>
            <a:off x="1043608" y="1916832"/>
            <a:ext cx="7128792" cy="2862322"/>
          </a:xfrm>
          <a:prstGeom prst="rect">
            <a:avLst/>
          </a:prstGeom>
          <a:noFill/>
        </p:spPr>
        <p:txBody>
          <a:bodyPr wrap="square" lIns="91440" tIns="45720" rIns="91440" bIns="45720">
            <a:spAutoFit/>
          </a:bodyPr>
          <a:lstStyle/>
          <a:p>
            <a:pPr algn="ctr"/>
            <a:r>
              <a:rPr lang="ja-JP" altLang="en-US" sz="60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危機管理委員会</a:t>
            </a:r>
            <a:endParaRPr lang="en-US" altLang="ja-JP" sz="60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ndParaRPr>
          </a:p>
          <a:p>
            <a:pPr algn="ctr"/>
            <a:r>
              <a:rPr lang="ja-JP" altLang="en-US" sz="60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と</a:t>
            </a:r>
            <a:endParaRPr lang="en-US" altLang="ja-JP" sz="60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ndParaRPr>
          </a:p>
          <a:p>
            <a:pPr algn="ctr"/>
            <a:r>
              <a:rPr lang="ja-JP" altLang="en-US" sz="60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消防</a:t>
            </a:r>
            <a:r>
              <a:rPr lang="ja-JP" altLang="en-US" sz="60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署　の　関係</a:t>
            </a:r>
            <a:r>
              <a:rPr lang="en-US" altLang="ja-JP" sz="60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a:t>
            </a:r>
            <a:endParaRPr lang="ja-JP" altLang="en-US" sz="60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ndParaRPr>
          </a:p>
        </p:txBody>
      </p:sp>
      <p:sp>
        <p:nvSpPr>
          <p:cNvPr id="5" name="正方形/長方形 4"/>
          <p:cNvSpPr/>
          <p:nvPr/>
        </p:nvSpPr>
        <p:spPr>
          <a:xfrm rot="19571329">
            <a:off x="94180" y="2483216"/>
            <a:ext cx="8883887" cy="1818959"/>
          </a:xfrm>
          <a:prstGeom prst="rect">
            <a:avLst/>
          </a:prstGeom>
          <a:noFill/>
        </p:spPr>
        <p:txBody>
          <a:bodyPr wrap="square" lIns="91440" tIns="45720" rIns="91440" bIns="45720">
            <a:spAutoFit/>
          </a:bodyPr>
          <a:lstStyle/>
          <a:p>
            <a:pPr algn="ctr">
              <a:lnSpc>
                <a:spcPct val="50000"/>
              </a:lnSpc>
            </a:pPr>
            <a:r>
              <a:rPr lang="ja-JP" altLang="en-US" sz="6600" b="1" cap="none" spc="0" dirty="0" smtClean="0">
                <a:ln w="19050">
                  <a:solidFill>
                    <a:schemeClr val="tx2">
                      <a:tint val="1000"/>
                    </a:schemeClr>
                  </a:solidFill>
                  <a:prstDash val="solid"/>
                </a:ln>
                <a:solidFill>
                  <a:srgbClr val="00CCFF"/>
                </a:solidFill>
                <a:effectLst>
                  <a:glow rad="139700">
                    <a:schemeClr val="accent1">
                      <a:satMod val="175000"/>
                      <a:alpha val="40000"/>
                    </a:schemeClr>
                  </a:glow>
                  <a:outerShdw blurRad="50000" dist="50800" dir="7500000" algn="tl">
                    <a:srgbClr val="000000">
                      <a:shade val="5000"/>
                      <a:alpha val="35000"/>
                    </a:srgbClr>
                  </a:outerShdw>
                </a:effectLst>
                <a:latin typeface="AR Pゴシック体S" panose="020B0A00000000000000" pitchFamily="50" charset="-128"/>
                <a:ea typeface="AR Pゴシック体S" panose="020B0A00000000000000" pitchFamily="50" charset="-128"/>
              </a:rPr>
              <a:t>似てると</a:t>
            </a:r>
            <a:endParaRPr lang="en-US" altLang="ja-JP" sz="6600" b="1" cap="none" spc="0" dirty="0" smtClean="0">
              <a:ln w="19050">
                <a:solidFill>
                  <a:schemeClr val="tx2">
                    <a:tint val="1000"/>
                  </a:schemeClr>
                </a:solidFill>
                <a:prstDash val="solid"/>
              </a:ln>
              <a:solidFill>
                <a:srgbClr val="00CCFF"/>
              </a:solidFill>
              <a:effectLst>
                <a:glow rad="139700">
                  <a:schemeClr val="accent1">
                    <a:satMod val="175000"/>
                    <a:alpha val="40000"/>
                  </a:schemeClr>
                </a:glow>
                <a:outerShdw blurRad="50000" dist="50800" dir="7500000" algn="tl">
                  <a:srgbClr val="000000">
                    <a:shade val="5000"/>
                    <a:alpha val="35000"/>
                  </a:srgbClr>
                </a:outerShdw>
              </a:effectLst>
              <a:latin typeface="AR Pゴシック体S" panose="020B0A00000000000000" pitchFamily="50" charset="-128"/>
              <a:ea typeface="AR Pゴシック体S" panose="020B0A00000000000000" pitchFamily="50" charset="-128"/>
            </a:endParaRPr>
          </a:p>
          <a:p>
            <a:pPr algn="ctr">
              <a:lnSpc>
                <a:spcPct val="70000"/>
              </a:lnSpc>
            </a:pPr>
            <a:endParaRPr lang="en-US" altLang="ja-JP" sz="6600" b="1" cap="none" spc="0" dirty="0" smtClean="0">
              <a:ln w="19050">
                <a:solidFill>
                  <a:schemeClr val="tx2">
                    <a:tint val="1000"/>
                  </a:schemeClr>
                </a:solidFill>
                <a:prstDash val="solid"/>
              </a:ln>
              <a:solidFill>
                <a:srgbClr val="00CCFF"/>
              </a:solidFill>
              <a:effectLst>
                <a:glow rad="139700">
                  <a:schemeClr val="accent1">
                    <a:satMod val="175000"/>
                    <a:alpha val="40000"/>
                  </a:schemeClr>
                </a:glow>
                <a:outerShdw blurRad="50000" dist="50800" dir="7500000" algn="tl">
                  <a:srgbClr val="000000">
                    <a:shade val="5000"/>
                    <a:alpha val="35000"/>
                  </a:srgbClr>
                </a:outerShdw>
              </a:effectLst>
              <a:latin typeface="AR Pゴシック体S" panose="020B0A00000000000000" pitchFamily="50" charset="-128"/>
              <a:ea typeface="AR Pゴシック体S" panose="020B0A00000000000000" pitchFamily="50" charset="-128"/>
            </a:endParaRPr>
          </a:p>
          <a:p>
            <a:pPr algn="ctr">
              <a:lnSpc>
                <a:spcPct val="50000"/>
              </a:lnSpc>
            </a:pPr>
            <a:r>
              <a:rPr lang="ja-JP" altLang="en-US" sz="6600" b="1" cap="none" spc="0" dirty="0" smtClean="0">
                <a:ln w="19050">
                  <a:solidFill>
                    <a:schemeClr val="tx2">
                      <a:tint val="1000"/>
                    </a:schemeClr>
                  </a:solidFill>
                  <a:prstDash val="solid"/>
                </a:ln>
                <a:solidFill>
                  <a:srgbClr val="00CCFF"/>
                </a:solidFill>
                <a:effectLst>
                  <a:glow rad="139700">
                    <a:schemeClr val="accent1">
                      <a:satMod val="175000"/>
                      <a:alpha val="40000"/>
                    </a:schemeClr>
                  </a:glow>
                  <a:outerShdw blurRad="50000" dist="50800" dir="7500000" algn="tl">
                    <a:srgbClr val="000000">
                      <a:shade val="5000"/>
                      <a:alpha val="35000"/>
                    </a:srgbClr>
                  </a:outerShdw>
                </a:effectLst>
                <a:latin typeface="AR Pゴシック体S" panose="020B0A00000000000000" pitchFamily="50" charset="-128"/>
                <a:ea typeface="AR Pゴシック体S" panose="020B0A00000000000000" pitchFamily="50" charset="-128"/>
              </a:rPr>
              <a:t>思いませんか</a:t>
            </a:r>
            <a:r>
              <a:rPr lang="en-US" altLang="ja-JP" sz="6600" b="1" cap="none" spc="0" dirty="0" smtClean="0">
                <a:ln w="19050">
                  <a:solidFill>
                    <a:schemeClr val="tx2">
                      <a:tint val="1000"/>
                    </a:schemeClr>
                  </a:solidFill>
                  <a:prstDash val="solid"/>
                </a:ln>
                <a:solidFill>
                  <a:srgbClr val="00CCFF"/>
                </a:solidFill>
                <a:effectLst>
                  <a:glow rad="139700">
                    <a:schemeClr val="accent1">
                      <a:satMod val="175000"/>
                      <a:alpha val="40000"/>
                    </a:schemeClr>
                  </a:glow>
                  <a:outerShdw blurRad="50000" dist="50800" dir="7500000" algn="tl">
                    <a:srgbClr val="000000">
                      <a:shade val="5000"/>
                      <a:alpha val="35000"/>
                    </a:srgbClr>
                  </a:outerShdw>
                </a:effectLst>
                <a:latin typeface="AR Pゴシック体S" panose="020B0A00000000000000" pitchFamily="50" charset="-128"/>
                <a:ea typeface="AR Pゴシック体S" panose="020B0A00000000000000" pitchFamily="50" charset="-128"/>
              </a:rPr>
              <a:t>??</a:t>
            </a:r>
            <a:endParaRPr lang="ja-JP" altLang="en-US" sz="6600" b="1" cap="none" spc="0" dirty="0">
              <a:ln w="19050">
                <a:solidFill>
                  <a:schemeClr val="tx2">
                    <a:tint val="1000"/>
                  </a:schemeClr>
                </a:solidFill>
                <a:prstDash val="solid"/>
              </a:ln>
              <a:solidFill>
                <a:srgbClr val="00CCFF"/>
              </a:solidFill>
              <a:effectLst>
                <a:glow rad="139700">
                  <a:schemeClr val="accent1">
                    <a:satMod val="175000"/>
                    <a:alpha val="40000"/>
                  </a:schemeClr>
                </a:glow>
                <a:outerShdw blurRad="50000" dist="50800" dir="7500000" algn="tl">
                  <a:srgbClr val="000000">
                    <a:shade val="5000"/>
                    <a:alpha val="35000"/>
                  </a:srgbClr>
                </a:outerShdw>
              </a:effectLst>
              <a:latin typeface="AR Pゴシック体S" panose="020B0A00000000000000" pitchFamily="50" charset="-128"/>
              <a:ea typeface="AR Pゴシック体S" panose="020B0A00000000000000" pitchFamily="50" charset="-128"/>
            </a:endParaRPr>
          </a:p>
        </p:txBody>
      </p:sp>
      <p:sp>
        <p:nvSpPr>
          <p:cNvPr id="6" name="スライド番号プレースホルダー 5"/>
          <p:cNvSpPr>
            <a:spLocks noGrp="1"/>
          </p:cNvSpPr>
          <p:nvPr>
            <p:ph type="sldNum" sz="quarter" idx="11"/>
          </p:nvPr>
        </p:nvSpPr>
        <p:spPr/>
        <p:txBody>
          <a:bodyPr/>
          <a:lstStyle/>
          <a:p>
            <a:pPr>
              <a:defRPr/>
            </a:pPr>
            <a:fld id="{E8B0ECBA-B7F2-40F0-AE09-DA00C16C4A6A}" type="slidenum">
              <a:rPr lang="en-US" altLang="ja-JP" smtClean="0"/>
              <a:pPr>
                <a:defRPr/>
              </a:pPr>
              <a:t>43</a:t>
            </a:fld>
            <a:endParaRPr lang="en-US" altLang="ja-JP"/>
          </a:p>
        </p:txBody>
      </p:sp>
    </p:spTree>
    <p:extLst>
      <p:ext uri="{BB962C8B-B14F-4D97-AF65-F5344CB8AC3E}">
        <p14:creationId xmlns:p14="http://schemas.microsoft.com/office/powerpoint/2010/main" val="186664139"/>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E5FFF9"/>
        </a:solidFill>
        <a:effectLst/>
      </p:bgPr>
    </p:bg>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99592" y="1412776"/>
            <a:ext cx="9271248" cy="5638800"/>
          </a:xfrm>
        </p:spPr>
        <p:txBody>
          <a:bodyPr/>
          <a:lstStyle/>
          <a:p>
            <a:pPr marL="0" indent="0">
              <a:lnSpc>
                <a:spcPct val="120000"/>
              </a:lnSpc>
              <a:buNone/>
            </a:pPr>
            <a:r>
              <a:rPr lang="en-US" altLang="ja-JP" sz="4800" b="1" u="sng" dirty="0" smtClean="0">
                <a:solidFill>
                  <a:srgbClr val="FF0000"/>
                </a:solidFill>
                <a:latin typeface="ＭＳ Ｐゴシック" panose="020B0600070205080204" pitchFamily="50" charset="-128"/>
                <a:ea typeface="ＭＳ Ｐゴシック" panose="020B0600070205080204" pitchFamily="50" charset="-128"/>
              </a:rPr>
              <a:t>…</a:t>
            </a:r>
            <a:r>
              <a:rPr lang="ja-JP" altLang="en-US" sz="4800" b="1" u="sng" dirty="0" smtClean="0">
                <a:solidFill>
                  <a:srgbClr val="FF0000"/>
                </a:solidFill>
                <a:latin typeface="ＭＳ Ｐゴシック" panose="020B0600070205080204" pitchFamily="50" charset="-128"/>
                <a:ea typeface="ＭＳ Ｐゴシック" panose="020B0600070205080204" pitchFamily="50" charset="-128"/>
              </a:rPr>
              <a:t>署　と　</a:t>
            </a:r>
            <a:r>
              <a:rPr lang="en-US" altLang="ja-JP" sz="4800" b="1" u="sng" dirty="0" smtClean="0">
                <a:solidFill>
                  <a:srgbClr val="FF0000"/>
                </a:solidFill>
                <a:latin typeface="ＭＳ Ｐゴシック" panose="020B0600070205080204" pitchFamily="50" charset="-128"/>
                <a:ea typeface="ＭＳ Ｐゴシック" panose="020B0600070205080204" pitchFamily="50" charset="-128"/>
              </a:rPr>
              <a:t>…</a:t>
            </a:r>
            <a:r>
              <a:rPr lang="ja-JP" altLang="en-US" sz="4800" b="1" u="sng" dirty="0" smtClean="0">
                <a:solidFill>
                  <a:srgbClr val="FF0000"/>
                </a:solidFill>
                <a:latin typeface="ＭＳ Ｐゴシック" panose="020B0600070205080204" pitchFamily="50" charset="-128"/>
                <a:ea typeface="ＭＳ Ｐゴシック" panose="020B0600070205080204" pitchFamily="50" charset="-128"/>
              </a:rPr>
              <a:t>所　の違いは</a:t>
            </a:r>
            <a:endParaRPr lang="en-US" altLang="ja-JP" sz="4800" b="1" u="sng" dirty="0" smtClean="0">
              <a:solidFill>
                <a:srgbClr val="FF0000"/>
              </a:solidFill>
              <a:latin typeface="ＭＳ Ｐゴシック" panose="020B0600070205080204" pitchFamily="50" charset="-128"/>
              <a:ea typeface="ＭＳ Ｐゴシック" panose="020B0600070205080204" pitchFamily="50" charset="-128"/>
            </a:endParaRPr>
          </a:p>
          <a:p>
            <a:r>
              <a:rPr kumimoji="1" lang="ja-JP" altLang="en-US" sz="4400" b="1" dirty="0" smtClean="0">
                <a:solidFill>
                  <a:srgbClr val="0000FF"/>
                </a:solidFill>
                <a:latin typeface="ＭＳ Ｐゴシック" panose="020B0600070205080204" pitchFamily="50" charset="-128"/>
                <a:ea typeface="ＭＳ Ｐゴシック" panose="020B0600070205080204" pitchFamily="50" charset="-128"/>
              </a:rPr>
              <a:t>業務停止命令</a:t>
            </a:r>
            <a:endParaRPr kumimoji="1" lang="en-US" altLang="ja-JP" sz="4400" b="1" dirty="0" smtClean="0">
              <a:solidFill>
                <a:srgbClr val="0000FF"/>
              </a:solidFill>
              <a:latin typeface="ＭＳ Ｐゴシック" panose="020B0600070205080204" pitchFamily="50" charset="-128"/>
              <a:ea typeface="ＭＳ Ｐゴシック" panose="020B0600070205080204" pitchFamily="50" charset="-128"/>
            </a:endParaRPr>
          </a:p>
          <a:p>
            <a:r>
              <a:rPr lang="ja-JP" altLang="en-US" sz="4400" b="1" dirty="0" smtClean="0">
                <a:solidFill>
                  <a:srgbClr val="0000FF"/>
                </a:solidFill>
                <a:latin typeface="ＭＳ Ｐゴシック" panose="020B0600070205080204" pitchFamily="50" charset="-128"/>
                <a:ea typeface="ＭＳ Ｐゴシック" panose="020B0600070205080204" pitchFamily="50" charset="-128"/>
              </a:rPr>
              <a:t>立入調査</a:t>
            </a:r>
            <a:endParaRPr lang="en-US" altLang="ja-JP" sz="4400" b="1" dirty="0" smtClean="0">
              <a:solidFill>
                <a:srgbClr val="0000FF"/>
              </a:solidFill>
              <a:latin typeface="ＭＳ Ｐゴシック" panose="020B0600070205080204" pitchFamily="50" charset="-128"/>
              <a:ea typeface="ＭＳ Ｐゴシック" panose="020B0600070205080204" pitchFamily="50" charset="-128"/>
            </a:endParaRPr>
          </a:p>
          <a:p>
            <a:r>
              <a:rPr lang="ja-JP" altLang="en-US" sz="4400" b="1" dirty="0">
                <a:solidFill>
                  <a:srgbClr val="0000FF"/>
                </a:solidFill>
                <a:latin typeface="ＭＳ Ｐゴシック" panose="020B0600070205080204" pitchFamily="50" charset="-128"/>
                <a:ea typeface="ＭＳ Ｐゴシック" panose="020B0600070205080204" pitchFamily="50" charset="-128"/>
              </a:rPr>
              <a:t>業務改善命令</a:t>
            </a:r>
            <a:endParaRPr lang="en-US" altLang="ja-JP" sz="4400" b="1" dirty="0">
              <a:solidFill>
                <a:srgbClr val="0000FF"/>
              </a:solidFill>
              <a:latin typeface="ＭＳ Ｐゴシック" panose="020B0600070205080204" pitchFamily="50" charset="-128"/>
              <a:ea typeface="ＭＳ Ｐゴシック" panose="020B0600070205080204" pitchFamily="50" charset="-128"/>
            </a:endParaRPr>
          </a:p>
          <a:p>
            <a:pPr marL="0" indent="0">
              <a:buNone/>
            </a:pPr>
            <a:r>
              <a:rPr lang="ja-JP" altLang="en-US" sz="4400" b="1" dirty="0">
                <a:solidFill>
                  <a:srgbClr val="0000FF"/>
                </a:solidFill>
                <a:latin typeface="ＭＳ Ｐゴシック" panose="020B0600070205080204" pitchFamily="50" charset="-128"/>
                <a:ea typeface="ＭＳ Ｐゴシック" panose="020B0600070205080204" pitchFamily="50" charset="-128"/>
              </a:rPr>
              <a:t>　</a:t>
            </a:r>
            <a:r>
              <a:rPr lang="ja-JP" altLang="en-US" sz="4400" b="1" dirty="0" smtClean="0">
                <a:solidFill>
                  <a:srgbClr val="0000FF"/>
                </a:solidFill>
                <a:latin typeface="ＭＳ Ｐゴシック" panose="020B0600070205080204" pitchFamily="50" charset="-128"/>
                <a:ea typeface="ＭＳ Ｐゴシック" panose="020B0600070205080204" pitchFamily="50" charset="-128"/>
              </a:rPr>
              <a:t>　　　　</a:t>
            </a:r>
            <a:r>
              <a:rPr kumimoji="1" lang="ja-JP" altLang="en-US" sz="4400" b="1" dirty="0" smtClean="0">
                <a:solidFill>
                  <a:srgbClr val="0000FF"/>
                </a:solidFill>
                <a:latin typeface="ＭＳ Ｐゴシック" panose="020B0600070205080204" pitchFamily="50" charset="-128"/>
                <a:ea typeface="ＭＳ Ｐゴシック" panose="020B0600070205080204" pitchFamily="50" charset="-128"/>
              </a:rPr>
              <a:t>ができるという事</a:t>
            </a:r>
            <a:r>
              <a:rPr kumimoji="1" lang="en-US" altLang="ja-JP" sz="4400" b="1" dirty="0" smtClean="0">
                <a:solidFill>
                  <a:srgbClr val="0000FF"/>
                </a:solidFill>
                <a:latin typeface="ＭＳ Ｐゴシック" panose="020B0600070205080204" pitchFamily="50" charset="-128"/>
                <a:ea typeface="ＭＳ Ｐゴシック" panose="020B0600070205080204" pitchFamily="50" charset="-128"/>
              </a:rPr>
              <a:t>?</a:t>
            </a:r>
            <a:endParaRPr lang="en-US" altLang="ja-JP" sz="4000" b="1" dirty="0">
              <a:solidFill>
                <a:srgbClr val="0000FF"/>
              </a:solidFill>
              <a:latin typeface="ＭＳ Ｐゴシック" panose="020B0600070205080204" pitchFamily="50" charset="-128"/>
              <a:ea typeface="ＭＳ Ｐゴシック" panose="020B0600070205080204" pitchFamily="50" charset="-128"/>
            </a:endParaRPr>
          </a:p>
          <a:p>
            <a:pPr marL="0" indent="0">
              <a:lnSpc>
                <a:spcPct val="50000"/>
              </a:lnSpc>
              <a:buNone/>
            </a:pPr>
            <a:r>
              <a:rPr kumimoji="1" lang="ja-JP" altLang="en-US" sz="4000" b="1" dirty="0" smtClean="0">
                <a:latin typeface="ＭＳ Ｐゴシック" panose="020B0600070205080204" pitchFamily="50" charset="-128"/>
                <a:ea typeface="ＭＳ Ｐゴシック" panose="020B0600070205080204" pitchFamily="50" charset="-128"/>
              </a:rPr>
              <a:t>　</a:t>
            </a:r>
            <a:endParaRPr kumimoji="1" lang="en-US" altLang="ja-JP" sz="1400" b="1" dirty="0" smtClean="0">
              <a:latin typeface="ＭＳ Ｐゴシック" panose="020B0600070205080204" pitchFamily="50" charset="-128"/>
              <a:ea typeface="ＭＳ Ｐゴシック" panose="020B0600070205080204" pitchFamily="50" charset="-128"/>
            </a:endParaRPr>
          </a:p>
        </p:txBody>
      </p:sp>
      <p:sp>
        <p:nvSpPr>
          <p:cNvPr id="4" name="フッター プレースホルダー 3"/>
          <p:cNvSpPr>
            <a:spLocks noGrp="1"/>
          </p:cNvSpPr>
          <p:nvPr>
            <p:ph type="ftr" sz="quarter" idx="10"/>
          </p:nvPr>
        </p:nvSpPr>
        <p:spPr/>
        <p:txBody>
          <a:bodyPr/>
          <a:lstStyle/>
          <a:p>
            <a:pPr>
              <a:defRPr/>
            </a:pPr>
            <a:r>
              <a:rPr lang="ja-JP" altLang="en-US" smtClean="0"/>
              <a:t>危機防止のための研修会</a:t>
            </a:r>
            <a:endParaRPr lang="en-US" altLang="ja-JP"/>
          </a:p>
        </p:txBody>
      </p:sp>
      <p:sp>
        <p:nvSpPr>
          <p:cNvPr id="5" name="スライド番号プレースホルダー 4"/>
          <p:cNvSpPr>
            <a:spLocks noGrp="1"/>
          </p:cNvSpPr>
          <p:nvPr>
            <p:ph type="sldNum" sz="quarter" idx="11"/>
          </p:nvPr>
        </p:nvSpPr>
        <p:spPr/>
        <p:txBody>
          <a:bodyPr/>
          <a:lstStyle/>
          <a:p>
            <a:pPr>
              <a:defRPr/>
            </a:pPr>
            <a:fld id="{B79B6A68-6141-4F3E-A447-5761B77E99D1}" type="slidenum">
              <a:rPr lang="en-US" altLang="ja-JP" smtClean="0"/>
              <a:pPr>
                <a:defRPr/>
              </a:pPr>
              <a:t>44</a:t>
            </a:fld>
            <a:endParaRPr lang="en-US" altLang="ja-JP"/>
          </a:p>
        </p:txBody>
      </p:sp>
      <p:sp>
        <p:nvSpPr>
          <p:cNvPr id="6" name="正方形/長方形 5"/>
          <p:cNvSpPr/>
          <p:nvPr/>
        </p:nvSpPr>
        <p:spPr>
          <a:xfrm rot="19602262">
            <a:off x="168511" y="1584231"/>
            <a:ext cx="8286243" cy="2862322"/>
          </a:xfrm>
          <a:prstGeom prst="rect">
            <a:avLst/>
          </a:prstGeom>
          <a:noFill/>
        </p:spPr>
        <p:txBody>
          <a:bodyPr wrap="none" lIns="91440" tIns="45720" rIns="91440" bIns="45720">
            <a:spAutoFit/>
          </a:bodyPr>
          <a:lstStyle/>
          <a:p>
            <a:pPr marL="0" indent="0">
              <a:lnSpc>
                <a:spcPct val="150000"/>
              </a:lnSpc>
              <a:buNone/>
            </a:pPr>
            <a:r>
              <a:rPr lang="ja-JP" altLang="en-US" sz="6000" b="1" dirty="0" smtClean="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latin typeface="AR Pゴシック体S" panose="020B0A00000000000000" pitchFamily="50" charset="-128"/>
                <a:ea typeface="AR Pゴシック体S" panose="020B0A00000000000000" pitchFamily="50" charset="-128"/>
              </a:rPr>
              <a:t>　これら</a:t>
            </a:r>
            <a:r>
              <a:rPr lang="ja-JP" altLang="en-US" sz="6000" b="1" dirty="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latin typeface="AR Pゴシック体S" panose="020B0A00000000000000" pitchFamily="50" charset="-128"/>
                <a:ea typeface="AR Pゴシック体S" panose="020B0A00000000000000" pitchFamily="50" charset="-128"/>
              </a:rPr>
              <a:t>を認めて</a:t>
            </a:r>
            <a:endParaRPr lang="en-US" altLang="ja-JP" sz="6000" b="1" dirty="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latin typeface="AR Pゴシック体S" panose="020B0A00000000000000" pitchFamily="50" charset="-128"/>
              <a:ea typeface="AR Pゴシック体S" panose="020B0A00000000000000" pitchFamily="50" charset="-128"/>
            </a:endParaRPr>
          </a:p>
          <a:p>
            <a:pPr marL="0" indent="0">
              <a:lnSpc>
                <a:spcPct val="150000"/>
              </a:lnSpc>
              <a:buNone/>
            </a:pPr>
            <a:r>
              <a:rPr lang="ja-JP" altLang="en-US" sz="6000" b="1" dirty="0" smtClean="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latin typeface="AR Pゴシック体S" panose="020B0A00000000000000" pitchFamily="50" charset="-128"/>
                <a:ea typeface="AR Pゴシック体S" panose="020B0A00000000000000" pitchFamily="50" charset="-128"/>
              </a:rPr>
              <a:t>いただける</a:t>
            </a:r>
            <a:r>
              <a:rPr lang="ja-JP" altLang="en-US" sz="6000" b="1" dirty="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latin typeface="AR Pゴシック体S" panose="020B0A00000000000000" pitchFamily="50" charset="-128"/>
                <a:ea typeface="AR Pゴシック体S" panose="020B0A00000000000000" pitchFamily="50" charset="-128"/>
              </a:rPr>
              <a:t>でしょうか</a:t>
            </a:r>
            <a:r>
              <a:rPr lang="en-US" altLang="ja-JP" sz="6000" b="1" dirty="0" smtClean="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latin typeface="AR Pゴシック体S" panose="020B0A00000000000000" pitchFamily="50" charset="-128"/>
                <a:ea typeface="AR Pゴシック体S" panose="020B0A00000000000000" pitchFamily="50" charset="-128"/>
              </a:rPr>
              <a:t>?</a:t>
            </a:r>
            <a:endParaRPr lang="ja-JP" altLang="en-US" sz="6000" b="1" dirty="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latin typeface="AR Pゴシック体S" panose="020B0A00000000000000" pitchFamily="50" charset="-128"/>
              <a:ea typeface="AR Pゴシック体S" panose="020B0A00000000000000" pitchFamily="50" charset="-128"/>
            </a:endParaRPr>
          </a:p>
        </p:txBody>
      </p:sp>
      <p:sp>
        <p:nvSpPr>
          <p:cNvPr id="8" name="Rectangle 2"/>
          <p:cNvSpPr txBox="1">
            <a:spLocks noChangeArrowheads="1"/>
          </p:cNvSpPr>
          <p:nvPr/>
        </p:nvSpPr>
        <p:spPr bwMode="auto">
          <a:xfrm>
            <a:off x="152400" y="152400"/>
            <a:ext cx="7772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3200" kern="1200">
                <a:solidFill>
                  <a:schemeClr val="tx2"/>
                </a:solidFill>
                <a:latin typeface="+mj-lt"/>
                <a:ea typeface="+mj-ea"/>
                <a:cs typeface="+mj-cs"/>
              </a:defRPr>
            </a:lvl1pPr>
            <a:lvl2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2pPr>
            <a:lvl3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3pPr>
            <a:lvl4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4pPr>
            <a:lvl5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5pPr>
            <a:lvl6pPr marL="4572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6pPr>
            <a:lvl7pPr marL="9144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7pPr>
            <a:lvl8pPr marL="13716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8pPr>
            <a:lvl9pPr marL="18288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9pPr>
          </a:lstStyle>
          <a:p>
            <a:pPr eaLnBrk="1" hangingPunct="1"/>
            <a:r>
              <a:rPr lang="en-US" altLang="ja-JP" dirty="0" smtClean="0"/>
              <a:t>Ⅲ.</a:t>
            </a:r>
            <a:r>
              <a:rPr lang="ja-JP" altLang="en-US" dirty="0" smtClean="0"/>
              <a:t>危機管理委員会の組織について</a:t>
            </a:r>
            <a:endParaRPr lang="ja-JP" altLang="ja-JP" sz="2400" dirty="0" smtClean="0"/>
          </a:p>
        </p:txBody>
      </p:sp>
    </p:spTree>
    <p:extLst>
      <p:ext uri="{BB962C8B-B14F-4D97-AF65-F5344CB8AC3E}">
        <p14:creationId xmlns:p14="http://schemas.microsoft.com/office/powerpoint/2010/main" val="1558271159"/>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E5FFF9"/>
        </a:solidFill>
        <a:effectLst/>
      </p:bgPr>
    </p:bg>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755576" y="1412776"/>
            <a:ext cx="8839200" cy="5638800"/>
          </a:xfrm>
        </p:spPr>
        <p:txBody>
          <a:bodyPr/>
          <a:lstStyle/>
          <a:p>
            <a:pPr marL="0" indent="0">
              <a:lnSpc>
                <a:spcPct val="75000"/>
              </a:lnSpc>
              <a:buNone/>
            </a:pPr>
            <a:r>
              <a:rPr kumimoji="1" lang="ja-JP" altLang="en-US" sz="4400" b="1" dirty="0" smtClean="0">
                <a:solidFill>
                  <a:srgbClr val="FF6600"/>
                </a:solidFill>
                <a:latin typeface="AR P丸ゴシック体E" panose="020F0900000000000000" pitchFamily="50" charset="-128"/>
                <a:ea typeface="AR P丸ゴシック体E" panose="020F0900000000000000" pitchFamily="50" charset="-128"/>
              </a:rPr>
              <a:t>それとも・・・</a:t>
            </a:r>
            <a:endParaRPr kumimoji="1" lang="en-US" altLang="ja-JP" sz="4400" b="1" dirty="0" smtClean="0">
              <a:solidFill>
                <a:srgbClr val="FF6600"/>
              </a:solidFill>
              <a:latin typeface="AR P丸ゴシック体E" panose="020F0900000000000000" pitchFamily="50" charset="-128"/>
              <a:ea typeface="AR P丸ゴシック体E" panose="020F0900000000000000" pitchFamily="50" charset="-128"/>
            </a:endParaRPr>
          </a:p>
          <a:p>
            <a:pPr marL="0" indent="0">
              <a:lnSpc>
                <a:spcPct val="75000"/>
              </a:lnSpc>
              <a:buNone/>
            </a:pPr>
            <a:endParaRPr kumimoji="1" lang="en-US" altLang="ja-JP" sz="4400" b="1" dirty="0" smtClean="0">
              <a:solidFill>
                <a:srgbClr val="FF6600"/>
              </a:solidFill>
              <a:latin typeface="AR P丸ゴシック体E" panose="020F0900000000000000" pitchFamily="50" charset="-128"/>
              <a:ea typeface="AR P丸ゴシック体E" panose="020F0900000000000000" pitchFamily="50" charset="-128"/>
            </a:endParaRPr>
          </a:p>
          <a:p>
            <a:pPr marL="0" indent="0">
              <a:lnSpc>
                <a:spcPct val="120000"/>
              </a:lnSpc>
              <a:buNone/>
            </a:pPr>
            <a:r>
              <a:rPr lang="ja-JP" altLang="en-US" sz="4400" b="1" dirty="0">
                <a:solidFill>
                  <a:srgbClr val="FF6600"/>
                </a:solidFill>
                <a:latin typeface="AR P丸ゴシック体E" panose="020F0900000000000000" pitchFamily="50" charset="-128"/>
                <a:ea typeface="AR P丸ゴシック体E" panose="020F0900000000000000" pitchFamily="50" charset="-128"/>
              </a:rPr>
              <a:t>　</a:t>
            </a:r>
            <a:r>
              <a:rPr kumimoji="1" lang="ja-JP" altLang="en-US" sz="4400" b="1" dirty="0" smtClean="0">
                <a:solidFill>
                  <a:srgbClr val="FF6600"/>
                </a:solidFill>
                <a:latin typeface="AR P丸ゴシック体E" panose="020F0900000000000000" pitchFamily="50" charset="-128"/>
                <a:ea typeface="AR P丸ゴシック体E" panose="020F0900000000000000" pitchFamily="50" charset="-128"/>
              </a:rPr>
              <a:t>危機管理委員会に許すのは</a:t>
            </a:r>
            <a:endParaRPr kumimoji="1" lang="en-US" altLang="ja-JP" sz="4400" b="1" dirty="0" smtClean="0">
              <a:solidFill>
                <a:srgbClr val="FF6600"/>
              </a:solidFill>
              <a:latin typeface="AR P丸ゴシック体E" panose="020F0900000000000000" pitchFamily="50" charset="-128"/>
              <a:ea typeface="AR P丸ゴシック体E" panose="020F0900000000000000" pitchFamily="50" charset="-128"/>
            </a:endParaRPr>
          </a:p>
          <a:p>
            <a:pPr marL="0" indent="0">
              <a:lnSpc>
                <a:spcPct val="120000"/>
              </a:lnSpc>
              <a:buNone/>
            </a:pPr>
            <a:r>
              <a:rPr kumimoji="1" lang="ja-JP" altLang="en-US" sz="4400" b="1" dirty="0" smtClean="0">
                <a:solidFill>
                  <a:srgbClr val="FF6600"/>
                </a:solidFill>
                <a:latin typeface="AR P丸ゴシック体E" panose="020F0900000000000000" pitchFamily="50" charset="-128"/>
                <a:ea typeface="AR P丸ゴシック体E" panose="020F0900000000000000" pitchFamily="50" charset="-128"/>
              </a:rPr>
              <a:t>　　言語道断、冗談じゃない</a:t>
            </a:r>
            <a:endParaRPr kumimoji="1" lang="en-US" altLang="ja-JP" sz="4400" b="1" dirty="0" smtClean="0">
              <a:solidFill>
                <a:srgbClr val="FF6600"/>
              </a:solidFill>
              <a:latin typeface="AR P丸ゴシック体E" panose="020F0900000000000000" pitchFamily="50" charset="-128"/>
              <a:ea typeface="AR P丸ゴシック体E" panose="020F0900000000000000" pitchFamily="50" charset="-128"/>
            </a:endParaRPr>
          </a:p>
          <a:p>
            <a:pPr marL="0" indent="0">
              <a:lnSpc>
                <a:spcPct val="75000"/>
              </a:lnSpc>
              <a:buNone/>
            </a:pPr>
            <a:endParaRPr lang="en-US" altLang="ja-JP" sz="4400" b="1" dirty="0">
              <a:solidFill>
                <a:srgbClr val="FF6600"/>
              </a:solidFill>
              <a:latin typeface="AR P丸ゴシック体E" panose="020F0900000000000000" pitchFamily="50" charset="-128"/>
              <a:ea typeface="AR P丸ゴシック体E" panose="020F0900000000000000" pitchFamily="50" charset="-128"/>
            </a:endParaRPr>
          </a:p>
          <a:p>
            <a:pPr marL="0" indent="0">
              <a:lnSpc>
                <a:spcPct val="75000"/>
              </a:lnSpc>
              <a:buNone/>
            </a:pPr>
            <a:r>
              <a:rPr kumimoji="1" lang="ja-JP" altLang="en-US" sz="4400" b="1" dirty="0" smtClean="0">
                <a:solidFill>
                  <a:srgbClr val="FF6600"/>
                </a:solidFill>
                <a:latin typeface="AR P丸ゴシック体E" panose="020F0900000000000000" pitchFamily="50" charset="-128"/>
                <a:ea typeface="AR P丸ゴシック体E" panose="020F0900000000000000" pitchFamily="50" charset="-128"/>
              </a:rPr>
              <a:t>とお考えでしょうか</a:t>
            </a:r>
            <a:endParaRPr kumimoji="1" lang="ja-JP" altLang="en-US" sz="4400" b="1" dirty="0">
              <a:solidFill>
                <a:srgbClr val="FF6600"/>
              </a:solidFill>
              <a:latin typeface="AR P丸ゴシック体E" panose="020F0900000000000000" pitchFamily="50" charset="-128"/>
              <a:ea typeface="AR P丸ゴシック体E" panose="020F0900000000000000" pitchFamily="50" charset="-128"/>
            </a:endParaRPr>
          </a:p>
        </p:txBody>
      </p:sp>
      <p:sp>
        <p:nvSpPr>
          <p:cNvPr id="4" name="フッター プレースホルダー 3"/>
          <p:cNvSpPr>
            <a:spLocks noGrp="1"/>
          </p:cNvSpPr>
          <p:nvPr>
            <p:ph type="ftr" sz="quarter" idx="10"/>
          </p:nvPr>
        </p:nvSpPr>
        <p:spPr/>
        <p:txBody>
          <a:bodyPr/>
          <a:lstStyle/>
          <a:p>
            <a:pPr>
              <a:defRPr/>
            </a:pPr>
            <a:r>
              <a:rPr lang="ja-JP" altLang="en-US" smtClean="0"/>
              <a:t>危機防止のための研修会</a:t>
            </a:r>
            <a:endParaRPr lang="en-US" altLang="ja-JP"/>
          </a:p>
        </p:txBody>
      </p:sp>
      <p:sp>
        <p:nvSpPr>
          <p:cNvPr id="5" name="スライド番号プレースホルダー 4"/>
          <p:cNvSpPr>
            <a:spLocks noGrp="1"/>
          </p:cNvSpPr>
          <p:nvPr>
            <p:ph type="sldNum" sz="quarter" idx="11"/>
          </p:nvPr>
        </p:nvSpPr>
        <p:spPr/>
        <p:txBody>
          <a:bodyPr/>
          <a:lstStyle/>
          <a:p>
            <a:pPr>
              <a:defRPr/>
            </a:pPr>
            <a:fld id="{B79B6A68-6141-4F3E-A447-5761B77E99D1}" type="slidenum">
              <a:rPr lang="en-US" altLang="ja-JP" smtClean="0"/>
              <a:pPr>
                <a:defRPr/>
              </a:pPr>
              <a:t>45</a:t>
            </a:fld>
            <a:endParaRPr lang="en-US" altLang="ja-JP"/>
          </a:p>
        </p:txBody>
      </p:sp>
      <p:sp>
        <p:nvSpPr>
          <p:cNvPr id="7" name="Rectangle 2"/>
          <p:cNvSpPr txBox="1">
            <a:spLocks noChangeArrowheads="1"/>
          </p:cNvSpPr>
          <p:nvPr/>
        </p:nvSpPr>
        <p:spPr bwMode="auto">
          <a:xfrm>
            <a:off x="152400" y="152400"/>
            <a:ext cx="7772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3200" kern="1200">
                <a:solidFill>
                  <a:schemeClr val="tx2"/>
                </a:solidFill>
                <a:latin typeface="+mj-lt"/>
                <a:ea typeface="+mj-ea"/>
                <a:cs typeface="+mj-cs"/>
              </a:defRPr>
            </a:lvl1pPr>
            <a:lvl2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2pPr>
            <a:lvl3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3pPr>
            <a:lvl4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4pPr>
            <a:lvl5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5pPr>
            <a:lvl6pPr marL="4572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6pPr>
            <a:lvl7pPr marL="9144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7pPr>
            <a:lvl8pPr marL="13716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8pPr>
            <a:lvl9pPr marL="18288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9pPr>
          </a:lstStyle>
          <a:p>
            <a:pPr eaLnBrk="1" hangingPunct="1"/>
            <a:r>
              <a:rPr lang="en-US" altLang="ja-JP" dirty="0" smtClean="0"/>
              <a:t>Ⅲ.</a:t>
            </a:r>
            <a:r>
              <a:rPr lang="ja-JP" altLang="en-US" dirty="0" smtClean="0"/>
              <a:t>危機管理委員会の組織について</a:t>
            </a:r>
            <a:endParaRPr lang="ja-JP" altLang="ja-JP" sz="2400" dirty="0" smtClean="0"/>
          </a:p>
        </p:txBody>
      </p:sp>
    </p:spTree>
    <p:extLst>
      <p:ext uri="{BB962C8B-B14F-4D97-AF65-F5344CB8AC3E}">
        <p14:creationId xmlns:p14="http://schemas.microsoft.com/office/powerpoint/2010/main" val="3038182612"/>
      </p:ext>
    </p:extLst>
  </p:cSld>
  <p:clrMapOvr>
    <a:masterClrMapping/>
  </p:clrMapOvr>
  <p:transition>
    <p:strips dir="r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http://i.ytimg.com/vi/xua-iiXdZbk/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375" y="-535696"/>
            <a:ext cx="9858258" cy="739369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i.ytimg.com/vi/1x7Z5BONVR4/maxresdefaul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8754" y="3316580"/>
            <a:ext cx="4205696" cy="2365704"/>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p:cNvSpPr/>
          <p:nvPr/>
        </p:nvSpPr>
        <p:spPr>
          <a:xfrm>
            <a:off x="2057217" y="973383"/>
            <a:ext cx="4774385" cy="992579"/>
          </a:xfrm>
          <a:prstGeom prst="rect">
            <a:avLst/>
          </a:prstGeom>
          <a:noFill/>
        </p:spPr>
        <p:txBody>
          <a:bodyPr wrap="none" lIns="68580" tIns="34290" rIns="68580" bIns="34290">
            <a:spAutoFit/>
            <a:scene3d>
              <a:camera prst="orthographicFront"/>
              <a:lightRig rig="soft" dir="t">
                <a:rot lat="0" lon="0" rev="15600000"/>
              </a:lightRig>
            </a:scene3d>
            <a:sp3d extrusionH="57150" prstMaterial="softEdge">
              <a:bevelT w="25400" h="38100"/>
            </a:sp3d>
          </a:bodyPr>
          <a:lstStyle/>
          <a:p>
            <a:pPr algn="ctr"/>
            <a:r>
              <a:rPr lang="ja-JP" altLang="en-US" sz="6000" b="1" dirty="0">
                <a:ln/>
                <a:solidFill>
                  <a:srgbClr val="FFC000"/>
                </a:solidFill>
              </a:rPr>
              <a:t>千種区消防署</a:t>
            </a:r>
          </a:p>
        </p:txBody>
      </p:sp>
      <p:sp>
        <p:nvSpPr>
          <p:cNvPr id="2" name="正方形/長方形 1"/>
          <p:cNvSpPr/>
          <p:nvPr/>
        </p:nvSpPr>
        <p:spPr>
          <a:xfrm>
            <a:off x="461939" y="3161152"/>
            <a:ext cx="10325509" cy="1938992"/>
          </a:xfrm>
          <a:prstGeom prst="rect">
            <a:avLst/>
          </a:prstGeom>
          <a:noFill/>
        </p:spPr>
        <p:txBody>
          <a:bodyPr wrap="square" lIns="68580" tIns="34290" rIns="68580" bIns="34290">
            <a:spAutoFit/>
          </a:bodyPr>
          <a:lstStyle/>
          <a:p>
            <a:r>
              <a:rPr lang="ja-JP" altLang="en-US" sz="4050" b="1" dirty="0">
                <a:ln w="12700">
                  <a:solidFill>
                    <a:schemeClr val="tx2">
                      <a:satMod val="155000"/>
                    </a:schemeClr>
                  </a:solidFill>
                  <a:prstDash val="solid"/>
                </a:ln>
                <a:solidFill>
                  <a:srgbClr val="89E0FF"/>
                </a:solidFill>
                <a:effectLst>
                  <a:outerShdw blurRad="41275" dist="20320" dir="1800000" algn="tl" rotWithShape="0">
                    <a:srgbClr val="000000">
                      <a:alpha val="40000"/>
                    </a:srgbClr>
                  </a:outerShdw>
                </a:effectLst>
              </a:rPr>
              <a:t>署　とは・・・</a:t>
            </a:r>
            <a:endParaRPr lang="en-US" altLang="ja-JP" sz="4050" b="1" dirty="0">
              <a:ln w="12700">
                <a:solidFill>
                  <a:schemeClr val="tx2">
                    <a:satMod val="155000"/>
                  </a:schemeClr>
                </a:solidFill>
                <a:prstDash val="solid"/>
              </a:ln>
              <a:solidFill>
                <a:srgbClr val="89E0FF"/>
              </a:solidFill>
              <a:effectLst>
                <a:outerShdw blurRad="41275" dist="20320" dir="1800000" algn="tl" rotWithShape="0">
                  <a:srgbClr val="000000">
                    <a:alpha val="40000"/>
                  </a:srgbClr>
                </a:outerShdw>
              </a:effectLst>
            </a:endParaRPr>
          </a:p>
          <a:p>
            <a:r>
              <a:rPr lang="ja-JP" altLang="en-US" sz="4050" b="1" dirty="0">
                <a:ln w="12700">
                  <a:solidFill>
                    <a:schemeClr val="tx2">
                      <a:satMod val="155000"/>
                    </a:schemeClr>
                  </a:solidFill>
                  <a:prstDash val="solid"/>
                </a:ln>
                <a:solidFill>
                  <a:srgbClr val="89E0FF"/>
                </a:solidFill>
                <a:effectLst>
                  <a:outerShdw blurRad="41275" dist="20320" dir="1800000" algn="tl" rotWithShape="0">
                    <a:srgbClr val="000000">
                      <a:alpha val="40000"/>
                    </a:srgbClr>
                  </a:outerShdw>
                </a:effectLst>
              </a:rPr>
              <a:t>　　　立入調査権</a:t>
            </a:r>
            <a:endParaRPr lang="en-US" altLang="ja-JP" sz="4050" b="1" dirty="0">
              <a:ln w="12700">
                <a:solidFill>
                  <a:schemeClr val="tx2">
                    <a:satMod val="155000"/>
                  </a:schemeClr>
                </a:solidFill>
                <a:prstDash val="solid"/>
              </a:ln>
              <a:solidFill>
                <a:srgbClr val="89E0FF"/>
              </a:solidFill>
              <a:effectLst>
                <a:outerShdw blurRad="41275" dist="20320" dir="1800000" algn="tl" rotWithShape="0">
                  <a:srgbClr val="000000">
                    <a:alpha val="40000"/>
                  </a:srgbClr>
                </a:outerShdw>
              </a:effectLst>
            </a:endParaRPr>
          </a:p>
          <a:p>
            <a:r>
              <a:rPr lang="ja-JP" altLang="en-US" sz="4050" b="1" dirty="0">
                <a:ln w="12700">
                  <a:solidFill>
                    <a:schemeClr val="tx2">
                      <a:satMod val="155000"/>
                    </a:schemeClr>
                  </a:solidFill>
                  <a:prstDash val="solid"/>
                </a:ln>
                <a:solidFill>
                  <a:srgbClr val="89E0FF"/>
                </a:solidFill>
                <a:effectLst>
                  <a:outerShdw blurRad="41275" dist="20320" dir="1800000" algn="tl" rotWithShape="0">
                    <a:srgbClr val="000000">
                      <a:alpha val="40000"/>
                    </a:srgbClr>
                  </a:outerShdw>
                </a:effectLst>
              </a:rPr>
              <a:t>　　　業務改善命令　を持つ組織</a:t>
            </a:r>
          </a:p>
        </p:txBody>
      </p:sp>
      <p:sp>
        <p:nvSpPr>
          <p:cNvPr id="3" name="フッター プレースホルダー 2"/>
          <p:cNvSpPr>
            <a:spLocks noGrp="1"/>
          </p:cNvSpPr>
          <p:nvPr>
            <p:ph type="ftr" sz="quarter" idx="10"/>
          </p:nvPr>
        </p:nvSpPr>
        <p:spPr/>
        <p:txBody>
          <a:bodyPr/>
          <a:lstStyle/>
          <a:p>
            <a:pPr>
              <a:defRPr/>
            </a:pPr>
            <a:r>
              <a:rPr lang="ja-JP" altLang="en-US" smtClean="0"/>
              <a:t>危機防止のための研修会</a:t>
            </a:r>
            <a:endParaRPr lang="en-US" altLang="ja-JP"/>
          </a:p>
        </p:txBody>
      </p:sp>
      <p:sp>
        <p:nvSpPr>
          <p:cNvPr id="5" name="スライド番号プレースホルダー 4"/>
          <p:cNvSpPr>
            <a:spLocks noGrp="1"/>
          </p:cNvSpPr>
          <p:nvPr>
            <p:ph type="sldNum" sz="quarter" idx="11"/>
          </p:nvPr>
        </p:nvSpPr>
        <p:spPr/>
        <p:txBody>
          <a:bodyPr/>
          <a:lstStyle/>
          <a:p>
            <a:pPr>
              <a:defRPr/>
            </a:pPr>
            <a:fld id="{B79B6A68-6141-4F3E-A447-5761B77E99D1}" type="slidenum">
              <a:rPr lang="en-US" altLang="ja-JP" smtClean="0"/>
              <a:pPr>
                <a:defRPr/>
              </a:pPr>
              <a:t>46</a:t>
            </a:fld>
            <a:endParaRPr lang="en-US" altLang="ja-JP"/>
          </a:p>
        </p:txBody>
      </p:sp>
    </p:spTree>
    <p:extLst>
      <p:ext uri="{BB962C8B-B14F-4D97-AF65-F5344CB8AC3E}">
        <p14:creationId xmlns:p14="http://schemas.microsoft.com/office/powerpoint/2010/main" val="3972441671"/>
      </p:ext>
    </p:extLst>
  </p:cSld>
  <p:clrMapOvr>
    <a:masterClrMapping/>
  </p:clrMapOvr>
  <p:transition>
    <p:strips dir="r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0" y="-243407"/>
            <a:ext cx="9221118" cy="7214852"/>
          </a:xfrm>
          <a:prstGeom prst="rect">
            <a:avLst/>
          </a:prstGeom>
        </p:spPr>
      </p:pic>
      <p:sp>
        <p:nvSpPr>
          <p:cNvPr id="2" name="フッター プレースホルダー 1"/>
          <p:cNvSpPr>
            <a:spLocks noGrp="1"/>
          </p:cNvSpPr>
          <p:nvPr>
            <p:ph type="ftr" sz="quarter" idx="10"/>
          </p:nvPr>
        </p:nvSpPr>
        <p:spPr/>
        <p:txBody>
          <a:bodyPr/>
          <a:lstStyle/>
          <a:p>
            <a:pPr>
              <a:defRPr/>
            </a:pPr>
            <a:r>
              <a:rPr lang="ja-JP" altLang="en-US" smtClean="0"/>
              <a:t>危機防止のための研修会</a:t>
            </a:r>
            <a:endParaRPr lang="en-US" altLang="ja-JP"/>
          </a:p>
        </p:txBody>
      </p:sp>
      <p:sp>
        <p:nvSpPr>
          <p:cNvPr id="3" name="スライド番号プレースホルダー 2"/>
          <p:cNvSpPr>
            <a:spLocks noGrp="1"/>
          </p:cNvSpPr>
          <p:nvPr>
            <p:ph type="sldNum" sz="quarter" idx="11"/>
          </p:nvPr>
        </p:nvSpPr>
        <p:spPr/>
        <p:txBody>
          <a:bodyPr/>
          <a:lstStyle/>
          <a:p>
            <a:pPr>
              <a:defRPr/>
            </a:pPr>
            <a:fld id="{6CF5AAFC-E0FB-4B45-8C69-107FFD5FF351}" type="slidenum">
              <a:rPr lang="en-US" altLang="ja-JP" smtClean="0"/>
              <a:pPr>
                <a:defRPr/>
              </a:pPr>
              <a:t>47</a:t>
            </a:fld>
            <a:endParaRPr lang="en-US" altLang="ja-JP"/>
          </a:p>
        </p:txBody>
      </p:sp>
    </p:spTree>
    <p:extLst>
      <p:ext uri="{BB962C8B-B14F-4D97-AF65-F5344CB8AC3E}">
        <p14:creationId xmlns:p14="http://schemas.microsoft.com/office/powerpoint/2010/main" val="239303853"/>
      </p:ext>
    </p:extLst>
  </p:cSld>
  <p:clrMapOvr>
    <a:masterClrMapping/>
  </p:clrMapOvr>
  <p:transition>
    <p:strips dir="r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ttp://homepage3.nifty.com/tompei2/aTKtower-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7080" y="1872534"/>
            <a:ext cx="6549528" cy="395159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jp.xinhuanet.com/2012-08/08/131769689_11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206" y="577271"/>
            <a:ext cx="5092577" cy="4257776"/>
          </a:xfrm>
          <a:prstGeom prst="rect">
            <a:avLst/>
          </a:prstGeom>
          <a:noFill/>
          <a:extLst>
            <a:ext uri="{909E8E84-426E-40DD-AFC4-6F175D3DCCD1}">
              <a14:hiddenFill xmlns:a14="http://schemas.microsoft.com/office/drawing/2010/main">
                <a:solidFill>
                  <a:srgbClr val="FFFFFF"/>
                </a:solidFill>
              </a14:hiddenFill>
            </a:ext>
          </a:extLst>
        </p:spPr>
      </p:pic>
      <p:sp>
        <p:nvSpPr>
          <p:cNvPr id="2" name="正方形/長方形 1"/>
          <p:cNvSpPr/>
          <p:nvPr/>
        </p:nvSpPr>
        <p:spPr>
          <a:xfrm>
            <a:off x="-265533" y="1655421"/>
            <a:ext cx="9285234" cy="4847481"/>
          </a:xfrm>
          <a:prstGeom prst="rect">
            <a:avLst/>
          </a:prstGeom>
          <a:noFill/>
        </p:spPr>
        <p:txBody>
          <a:bodyPr wrap="none" lIns="68580" tIns="34290" rIns="68580" bIns="3429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ja-JP" altLang="en-US" sz="5400" b="1" dirty="0" smtClean="0">
                <a:ln>
                  <a:prstDash val="solid"/>
                </a:ln>
                <a:solidFill>
                  <a:srgbClr val="FF0000"/>
                </a:solidFill>
                <a:effectLst>
                  <a:outerShdw blurRad="88000" dist="50800" dir="5040000" algn="tl">
                    <a:schemeClr val="accent4">
                      <a:tint val="80000"/>
                      <a:satMod val="250000"/>
                      <a:alpha val="45000"/>
                    </a:schemeClr>
                  </a:outerShdw>
                </a:effectLst>
              </a:rPr>
              <a:t>　　　行って</a:t>
            </a:r>
            <a:r>
              <a:rPr lang="ja-JP" altLang="en-US" sz="5400" b="1" dirty="0">
                <a:ln>
                  <a:prstDash val="solid"/>
                </a:ln>
                <a:solidFill>
                  <a:srgbClr val="FF0000"/>
                </a:solidFill>
                <a:effectLst>
                  <a:outerShdw blurRad="88000" dist="50800" dir="5040000" algn="tl">
                    <a:schemeClr val="accent4">
                      <a:tint val="80000"/>
                      <a:satMod val="250000"/>
                      <a:alpha val="45000"/>
                    </a:schemeClr>
                  </a:outerShdw>
                </a:effectLst>
              </a:rPr>
              <a:t>みて初めて</a:t>
            </a:r>
            <a:endParaRPr lang="en-US" altLang="ja-JP" sz="5400" b="1" dirty="0">
              <a:ln>
                <a:prstDash val="solid"/>
              </a:ln>
              <a:solidFill>
                <a:srgbClr val="FF0000"/>
              </a:solidFill>
              <a:effectLst>
                <a:outerShdw blurRad="88000" dist="50800" dir="5040000" algn="tl">
                  <a:schemeClr val="accent4">
                    <a:tint val="80000"/>
                    <a:satMod val="250000"/>
                    <a:alpha val="45000"/>
                  </a:schemeClr>
                </a:outerShdw>
              </a:effectLst>
            </a:endParaRPr>
          </a:p>
          <a:p>
            <a:pPr algn="ctr"/>
            <a:endParaRPr lang="en-US" altLang="ja-JP" sz="5400" b="1" dirty="0">
              <a:ln>
                <a:prstDash val="solid"/>
              </a:ln>
              <a:solidFill>
                <a:srgbClr val="03FB3E"/>
              </a:solidFill>
              <a:effectLst>
                <a:outerShdw blurRad="88000" dist="50800" dir="5040000" algn="tl">
                  <a:schemeClr val="accent4">
                    <a:tint val="80000"/>
                    <a:satMod val="250000"/>
                    <a:alpha val="45000"/>
                  </a:schemeClr>
                </a:outerShdw>
              </a:effectLst>
            </a:endParaRPr>
          </a:p>
          <a:p>
            <a:pPr algn="ctr"/>
            <a:r>
              <a:rPr lang="ja-JP" altLang="en-US" sz="5400" b="1" dirty="0" smtClean="0">
                <a:ln>
                  <a:prstDash val="solid"/>
                </a:ln>
                <a:solidFill>
                  <a:srgbClr val="03FB3E"/>
                </a:solidFill>
                <a:effectLst>
                  <a:outerShdw blurRad="88000" dist="50800" dir="5040000" algn="tl">
                    <a:schemeClr val="accent4">
                      <a:tint val="80000"/>
                      <a:satMod val="250000"/>
                      <a:alpha val="45000"/>
                    </a:schemeClr>
                  </a:outerShdw>
                </a:effectLst>
              </a:rPr>
              <a:t>　　　こう</a:t>
            </a:r>
            <a:r>
              <a:rPr lang="ja-JP" altLang="en-US" sz="5400" b="1" dirty="0">
                <a:ln>
                  <a:prstDash val="solid"/>
                </a:ln>
                <a:solidFill>
                  <a:srgbClr val="03FB3E"/>
                </a:solidFill>
                <a:effectLst>
                  <a:outerShdw blurRad="88000" dist="50800" dir="5040000" algn="tl">
                    <a:schemeClr val="accent4">
                      <a:tint val="80000"/>
                      <a:satMod val="250000"/>
                      <a:alpha val="45000"/>
                    </a:schemeClr>
                  </a:outerShdw>
                </a:effectLst>
              </a:rPr>
              <a:t>なった　　</a:t>
            </a:r>
            <a:r>
              <a:rPr lang="ja-JP" altLang="en-US" sz="5400" b="1" dirty="0" err="1" smtClean="0">
                <a:ln>
                  <a:prstDash val="solid"/>
                </a:ln>
                <a:solidFill>
                  <a:srgbClr val="03FB3E"/>
                </a:solidFill>
                <a:effectLst>
                  <a:outerShdw blurRad="88000" dist="50800" dir="5040000" algn="tl">
                    <a:schemeClr val="accent4">
                      <a:tint val="80000"/>
                      <a:satMod val="250000"/>
                      <a:alpha val="45000"/>
                    </a:schemeClr>
                  </a:outerShdw>
                </a:effectLst>
              </a:rPr>
              <a:t>ああなっ</a:t>
            </a:r>
            <a:r>
              <a:rPr lang="ja-JP" altLang="en-US" sz="5400" b="1" dirty="0" smtClean="0">
                <a:ln>
                  <a:prstDash val="solid"/>
                </a:ln>
                <a:solidFill>
                  <a:srgbClr val="03FB3E"/>
                </a:solidFill>
                <a:effectLst>
                  <a:outerShdw blurRad="88000" dist="50800" dir="5040000" algn="tl">
                    <a:schemeClr val="accent4">
                      <a:tint val="80000"/>
                      <a:satMod val="250000"/>
                      <a:alpha val="45000"/>
                    </a:schemeClr>
                  </a:outerShdw>
                </a:effectLst>
              </a:rPr>
              <a:t>と</a:t>
            </a:r>
            <a:r>
              <a:rPr lang="ja-JP" altLang="en-US" sz="5400" b="1" dirty="0">
                <a:ln>
                  <a:prstDash val="solid"/>
                </a:ln>
                <a:solidFill>
                  <a:srgbClr val="03FB3E"/>
                </a:solidFill>
                <a:effectLst>
                  <a:outerShdw blurRad="88000" dist="50800" dir="5040000" algn="tl">
                    <a:schemeClr val="accent4">
                      <a:tint val="80000"/>
                      <a:satMod val="250000"/>
                      <a:alpha val="45000"/>
                    </a:schemeClr>
                  </a:outerShdw>
                </a:effectLst>
              </a:rPr>
              <a:t>　</a:t>
            </a:r>
            <a:r>
              <a:rPr lang="ja-JP" altLang="en-US" sz="5400" b="1" dirty="0" smtClean="0">
                <a:ln>
                  <a:prstDash val="solid"/>
                </a:ln>
                <a:solidFill>
                  <a:srgbClr val="03FB3E"/>
                </a:solidFill>
                <a:effectLst>
                  <a:outerShdw blurRad="88000" dist="50800" dir="5040000" algn="tl">
                    <a:schemeClr val="accent4">
                      <a:tint val="80000"/>
                      <a:satMod val="250000"/>
                      <a:alpha val="45000"/>
                    </a:schemeClr>
                  </a:outerShdw>
                </a:effectLst>
              </a:rPr>
              <a:t>　</a:t>
            </a:r>
            <a:endParaRPr lang="en-US" altLang="ja-JP" sz="5400" b="1" dirty="0" smtClean="0">
              <a:ln>
                <a:prstDash val="solid"/>
              </a:ln>
              <a:solidFill>
                <a:srgbClr val="03FB3E"/>
              </a:solidFill>
              <a:effectLst>
                <a:outerShdw blurRad="88000" dist="50800" dir="5040000" algn="tl">
                  <a:schemeClr val="accent4">
                    <a:tint val="80000"/>
                    <a:satMod val="250000"/>
                    <a:alpha val="45000"/>
                  </a:schemeClr>
                </a:outerShdw>
              </a:effectLst>
            </a:endParaRPr>
          </a:p>
          <a:p>
            <a:pPr algn="ctr"/>
            <a:endParaRPr lang="en-US" altLang="ja-JP" sz="5400" b="1" dirty="0">
              <a:ln>
                <a:prstDash val="solid"/>
              </a:ln>
              <a:solidFill>
                <a:srgbClr val="03FB3E"/>
              </a:solidFill>
              <a:effectLst>
                <a:outerShdw blurRad="88000" dist="50800" dir="5040000" algn="tl">
                  <a:schemeClr val="accent4">
                    <a:tint val="80000"/>
                    <a:satMod val="250000"/>
                    <a:alpha val="45000"/>
                  </a:schemeClr>
                </a:outerShdw>
              </a:effectLst>
            </a:endParaRPr>
          </a:p>
          <a:p>
            <a:r>
              <a:rPr lang="ja-JP" altLang="en-US" sz="5400" b="1" dirty="0" smtClean="0">
                <a:ln>
                  <a:prstDash val="solid"/>
                </a:ln>
                <a:solidFill>
                  <a:srgbClr val="03FB3E"/>
                </a:solidFill>
                <a:effectLst>
                  <a:outerShdw blurRad="88000" dist="50800" dir="5040000" algn="tl">
                    <a:schemeClr val="accent4">
                      <a:tint val="80000"/>
                      <a:satMod val="250000"/>
                      <a:alpha val="45000"/>
                    </a:schemeClr>
                  </a:outerShdw>
                </a:effectLst>
              </a:rPr>
              <a:t>　　　</a:t>
            </a:r>
            <a:r>
              <a:rPr lang="ja-JP" altLang="en-US" sz="5400" b="1" dirty="0" smtClean="0">
                <a:ln>
                  <a:prstDash val="solid"/>
                </a:ln>
                <a:solidFill>
                  <a:srgbClr val="FF0000"/>
                </a:solidFill>
                <a:effectLst>
                  <a:outerShdw blurRad="88000" dist="50800" dir="5040000" algn="tl">
                    <a:schemeClr val="accent4">
                      <a:tint val="80000"/>
                      <a:satMod val="250000"/>
                      <a:alpha val="45000"/>
                    </a:schemeClr>
                  </a:outerShdw>
                </a:effectLst>
              </a:rPr>
              <a:t>判断できる</a:t>
            </a:r>
            <a:endParaRPr lang="en-US" altLang="ja-JP" sz="5400" b="1" dirty="0">
              <a:ln>
                <a:prstDash val="solid"/>
              </a:ln>
              <a:solidFill>
                <a:srgbClr val="FF0000"/>
              </a:solidFill>
              <a:effectLst>
                <a:outerShdw blurRad="88000" dist="50800" dir="5040000" algn="tl">
                  <a:schemeClr val="accent4">
                    <a:tint val="80000"/>
                    <a:satMod val="250000"/>
                    <a:alpha val="45000"/>
                  </a:schemeClr>
                </a:outerShdw>
              </a:effectLst>
            </a:endParaRPr>
          </a:p>
          <a:p>
            <a:pPr algn="ctr"/>
            <a:endParaRPr lang="ja-JP" altLang="en-US" sz="4050" b="1" dirty="0">
              <a:ln>
                <a:prstDash val="solid"/>
              </a:ln>
              <a:solidFill>
                <a:srgbClr val="00CCFF"/>
              </a:solidFill>
              <a:effectLst>
                <a:outerShdw blurRad="88000" dist="50800" dir="5040000" algn="tl">
                  <a:schemeClr val="accent4">
                    <a:tint val="80000"/>
                    <a:satMod val="250000"/>
                    <a:alpha val="45000"/>
                  </a:schemeClr>
                </a:outerShdw>
              </a:effectLst>
            </a:endParaRPr>
          </a:p>
        </p:txBody>
      </p:sp>
      <p:sp>
        <p:nvSpPr>
          <p:cNvPr id="3" name="フッター プレースホルダー 2"/>
          <p:cNvSpPr>
            <a:spLocks noGrp="1"/>
          </p:cNvSpPr>
          <p:nvPr>
            <p:ph type="ftr" sz="quarter" idx="10"/>
          </p:nvPr>
        </p:nvSpPr>
        <p:spPr/>
        <p:txBody>
          <a:bodyPr/>
          <a:lstStyle/>
          <a:p>
            <a:pPr>
              <a:defRPr/>
            </a:pPr>
            <a:r>
              <a:rPr lang="ja-JP" altLang="en-US" smtClean="0"/>
              <a:t>危機防止のための研修会</a:t>
            </a:r>
            <a:endParaRPr lang="en-US" altLang="ja-JP"/>
          </a:p>
        </p:txBody>
      </p:sp>
      <p:sp>
        <p:nvSpPr>
          <p:cNvPr id="4" name="スライド番号プレースホルダー 3"/>
          <p:cNvSpPr>
            <a:spLocks noGrp="1"/>
          </p:cNvSpPr>
          <p:nvPr>
            <p:ph type="sldNum" sz="quarter" idx="11"/>
          </p:nvPr>
        </p:nvSpPr>
        <p:spPr/>
        <p:txBody>
          <a:bodyPr/>
          <a:lstStyle/>
          <a:p>
            <a:pPr>
              <a:defRPr/>
            </a:pPr>
            <a:fld id="{B79B6A68-6141-4F3E-A447-5761B77E99D1}" type="slidenum">
              <a:rPr lang="en-US" altLang="ja-JP" smtClean="0"/>
              <a:pPr>
                <a:defRPr/>
              </a:pPr>
              <a:t>48</a:t>
            </a:fld>
            <a:endParaRPr lang="en-US" altLang="ja-JP"/>
          </a:p>
        </p:txBody>
      </p:sp>
    </p:spTree>
    <p:extLst>
      <p:ext uri="{BB962C8B-B14F-4D97-AF65-F5344CB8AC3E}">
        <p14:creationId xmlns:p14="http://schemas.microsoft.com/office/powerpoint/2010/main" val="1041689141"/>
      </p:ext>
    </p:extLst>
  </p:cSld>
  <p:clrMapOvr>
    <a:masterClrMapping/>
  </p:clrMapOvr>
  <p:transition>
    <p:strips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10"/>
          </p:nvPr>
        </p:nvSpPr>
        <p:spPr/>
        <p:txBody>
          <a:bodyPr/>
          <a:lstStyle/>
          <a:p>
            <a:pPr>
              <a:defRPr/>
            </a:pPr>
            <a:r>
              <a:rPr lang="ja-JP" altLang="en-US" smtClean="0"/>
              <a:t>危機防止のための研修会</a:t>
            </a:r>
            <a:endParaRPr lang="en-US" altLang="ja-JP" dirty="0"/>
          </a:p>
        </p:txBody>
      </p:sp>
      <p:sp>
        <p:nvSpPr>
          <p:cNvPr id="3" name="Rectangle 5"/>
          <p:cNvSpPr txBox="1">
            <a:spLocks noChangeArrowheads="1"/>
          </p:cNvSpPr>
          <p:nvPr/>
        </p:nvSpPr>
        <p:spPr bwMode="auto">
          <a:xfrm>
            <a:off x="152400" y="152400"/>
            <a:ext cx="7772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3200" kern="1200">
                <a:solidFill>
                  <a:schemeClr val="tx2"/>
                </a:solidFill>
                <a:latin typeface="+mj-lt"/>
                <a:ea typeface="+mj-ea"/>
                <a:cs typeface="+mj-cs"/>
              </a:defRPr>
            </a:lvl1pPr>
            <a:lvl2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2pPr>
            <a:lvl3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3pPr>
            <a:lvl4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4pPr>
            <a:lvl5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5pPr>
            <a:lvl6pPr marL="4572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6pPr>
            <a:lvl7pPr marL="9144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7pPr>
            <a:lvl8pPr marL="13716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8pPr>
            <a:lvl9pPr marL="18288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9pPr>
          </a:lstStyle>
          <a:p>
            <a:pPr eaLnBrk="1" hangingPunct="1"/>
            <a:r>
              <a:rPr lang="ja-JP" altLang="en-US" dirty="0" smtClean="0"/>
              <a:t>今日の研修会の意味は</a:t>
            </a:r>
          </a:p>
        </p:txBody>
      </p:sp>
      <p:sp>
        <p:nvSpPr>
          <p:cNvPr id="4" name="Text Box 6"/>
          <p:cNvSpPr txBox="1">
            <a:spLocks noChangeArrowheads="1"/>
          </p:cNvSpPr>
          <p:nvPr/>
        </p:nvSpPr>
        <p:spPr bwMode="auto">
          <a:xfrm>
            <a:off x="827584" y="1387505"/>
            <a:ext cx="8077200" cy="4191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52500" indent="-952500">
              <a:spcBef>
                <a:spcPct val="20000"/>
              </a:spcBef>
              <a:buChar char="•"/>
              <a:tabLst>
                <a:tab pos="952500" algn="l"/>
              </a:tabLst>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tabLst>
                <a:tab pos="952500" algn="l"/>
              </a:tabLst>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tabLst>
                <a:tab pos="952500" algn="l"/>
              </a:tabLst>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tabLst>
                <a:tab pos="952500" algn="l"/>
              </a:tabLst>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tabLst>
                <a:tab pos="952500" algn="l"/>
              </a:tabLst>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tabLst>
                <a:tab pos="952500" algn="l"/>
              </a:tabLst>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tabLst>
                <a:tab pos="952500" algn="l"/>
              </a:tabLst>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tabLst>
                <a:tab pos="952500" algn="l"/>
              </a:tabLst>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tabLst>
                <a:tab pos="952500" algn="l"/>
              </a:tabLst>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30000"/>
              </a:spcBef>
              <a:spcAft>
                <a:spcPct val="30000"/>
              </a:spcAft>
              <a:buFontTx/>
              <a:buNone/>
            </a:pPr>
            <a:r>
              <a:rPr lang="ja-JP" altLang="en-US" sz="3600" dirty="0" smtClean="0">
                <a:solidFill>
                  <a:schemeClr val="tx2"/>
                </a:solidFill>
              </a:rPr>
              <a:t>すべての社会活動には</a:t>
            </a:r>
            <a:endParaRPr lang="en-US" altLang="ja-JP" sz="3600" dirty="0" smtClean="0">
              <a:solidFill>
                <a:schemeClr val="tx2"/>
              </a:solidFill>
            </a:endParaRPr>
          </a:p>
          <a:p>
            <a:pPr eaLnBrk="1" hangingPunct="1">
              <a:spcBef>
                <a:spcPct val="30000"/>
              </a:spcBef>
              <a:spcAft>
                <a:spcPct val="30000"/>
              </a:spcAft>
              <a:buFontTx/>
              <a:buNone/>
            </a:pPr>
            <a:r>
              <a:rPr lang="ja-JP" altLang="en-US" sz="3600" dirty="0" smtClean="0">
                <a:solidFill>
                  <a:schemeClr val="tx2"/>
                </a:solidFill>
              </a:rPr>
              <a:t>すべての生命活動には</a:t>
            </a:r>
            <a:endParaRPr lang="en-US" altLang="ja-JP" sz="3600" dirty="0" smtClean="0">
              <a:solidFill>
                <a:schemeClr val="tx2"/>
              </a:solidFill>
            </a:endParaRPr>
          </a:p>
          <a:p>
            <a:pPr eaLnBrk="1" hangingPunct="1">
              <a:spcBef>
                <a:spcPct val="30000"/>
              </a:spcBef>
              <a:spcAft>
                <a:spcPct val="30000"/>
              </a:spcAft>
              <a:buFontTx/>
              <a:buNone/>
            </a:pPr>
            <a:endParaRPr lang="en-US" altLang="ja-JP" sz="3600" dirty="0" smtClean="0">
              <a:solidFill>
                <a:schemeClr val="tx2"/>
              </a:solidFill>
            </a:endParaRPr>
          </a:p>
          <a:p>
            <a:pPr eaLnBrk="1" hangingPunct="1">
              <a:spcBef>
                <a:spcPct val="30000"/>
              </a:spcBef>
              <a:spcAft>
                <a:spcPct val="30000"/>
              </a:spcAft>
              <a:buFontTx/>
              <a:buNone/>
            </a:pPr>
            <a:endParaRPr lang="en-US" altLang="ja-JP" sz="3600" dirty="0">
              <a:solidFill>
                <a:schemeClr val="tx2"/>
              </a:solidFill>
            </a:endParaRPr>
          </a:p>
          <a:p>
            <a:pPr eaLnBrk="1" hangingPunct="1">
              <a:spcBef>
                <a:spcPct val="30000"/>
              </a:spcBef>
              <a:spcAft>
                <a:spcPct val="30000"/>
              </a:spcAft>
              <a:buFontTx/>
              <a:buNone/>
            </a:pPr>
            <a:r>
              <a:rPr lang="ja-JP" altLang="en-US" sz="3600" dirty="0" smtClean="0">
                <a:solidFill>
                  <a:schemeClr val="tx2"/>
                </a:solidFill>
              </a:rPr>
              <a:t>　　</a:t>
            </a:r>
            <a:r>
              <a:rPr lang="ja-JP" altLang="en-US" sz="3600" b="1" dirty="0" smtClean="0">
                <a:solidFill>
                  <a:srgbClr val="FF0000"/>
                </a:solidFill>
              </a:rPr>
              <a:t>リスク</a:t>
            </a:r>
            <a:r>
              <a:rPr lang="ja-JP" altLang="en-US" sz="3600" dirty="0" smtClean="0">
                <a:solidFill>
                  <a:schemeClr val="tx2"/>
                </a:solidFill>
              </a:rPr>
              <a:t>があります！</a:t>
            </a:r>
            <a:endParaRPr lang="ja-JP" altLang="en-US" sz="3600" dirty="0">
              <a:solidFill>
                <a:schemeClr val="tx2"/>
              </a:solidFill>
            </a:endParaRPr>
          </a:p>
        </p:txBody>
      </p:sp>
      <p:sp>
        <p:nvSpPr>
          <p:cNvPr id="5" name="スライド番号プレースホルダー 4"/>
          <p:cNvSpPr>
            <a:spLocks noGrp="1"/>
          </p:cNvSpPr>
          <p:nvPr>
            <p:ph type="sldNum" sz="quarter" idx="11"/>
          </p:nvPr>
        </p:nvSpPr>
        <p:spPr/>
        <p:txBody>
          <a:bodyPr/>
          <a:lstStyle/>
          <a:p>
            <a:pPr>
              <a:defRPr/>
            </a:pPr>
            <a:fld id="{E8B0ECBA-B7F2-40F0-AE09-DA00C16C4A6A}" type="slidenum">
              <a:rPr lang="en-US" altLang="ja-JP" smtClean="0"/>
              <a:pPr>
                <a:defRPr/>
              </a:pPr>
              <a:t>4</a:t>
            </a:fld>
            <a:endParaRPr lang="en-US" altLang="ja-JP"/>
          </a:p>
        </p:txBody>
      </p:sp>
    </p:spTree>
    <p:extLst>
      <p:ext uri="{BB962C8B-B14F-4D97-AF65-F5344CB8AC3E}">
        <p14:creationId xmlns:p14="http://schemas.microsoft.com/office/powerpoint/2010/main" val="1912812041"/>
      </p:ext>
    </p:extLst>
  </p:cSld>
  <p:clrMapOvr>
    <a:masterClrMapping/>
  </p:clrMapOvr>
  <p:transition>
    <p:strips dir="r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E5FFF9"/>
        </a:solidFill>
        <a:effectLst/>
      </p:bgPr>
    </p:bg>
    <p:spTree>
      <p:nvGrpSpPr>
        <p:cNvPr id="1" name=""/>
        <p:cNvGrpSpPr/>
        <p:nvPr/>
      </p:nvGrpSpPr>
      <p:grpSpPr>
        <a:xfrm>
          <a:off x="0" y="0"/>
          <a:ext cx="0" cy="0"/>
          <a:chOff x="0" y="0"/>
          <a:chExt cx="0" cy="0"/>
        </a:xfrm>
      </p:grpSpPr>
      <p:sp>
        <p:nvSpPr>
          <p:cNvPr id="2" name="フッター プレースホルダー 1"/>
          <p:cNvSpPr>
            <a:spLocks noGrp="1"/>
          </p:cNvSpPr>
          <p:nvPr>
            <p:ph type="ftr" sz="quarter" idx="10"/>
          </p:nvPr>
        </p:nvSpPr>
        <p:spPr/>
        <p:txBody>
          <a:bodyPr/>
          <a:lstStyle/>
          <a:p>
            <a:pPr>
              <a:defRPr/>
            </a:pPr>
            <a:r>
              <a:rPr lang="ja-JP" altLang="en-US" smtClean="0"/>
              <a:t>危機防止のための研修会</a:t>
            </a:r>
            <a:endParaRPr lang="en-US" altLang="ja-JP" dirty="0"/>
          </a:p>
        </p:txBody>
      </p:sp>
      <p:sp>
        <p:nvSpPr>
          <p:cNvPr id="3" name="スライド番号プレースホルダー 2"/>
          <p:cNvSpPr>
            <a:spLocks noGrp="1"/>
          </p:cNvSpPr>
          <p:nvPr>
            <p:ph type="sldNum" sz="quarter" idx="11"/>
          </p:nvPr>
        </p:nvSpPr>
        <p:spPr/>
        <p:txBody>
          <a:bodyPr/>
          <a:lstStyle/>
          <a:p>
            <a:pPr>
              <a:defRPr/>
            </a:pPr>
            <a:fld id="{E8B0ECBA-B7F2-40F0-AE09-DA00C16C4A6A}" type="slidenum">
              <a:rPr lang="en-US" altLang="ja-JP" smtClean="0"/>
              <a:pPr>
                <a:defRPr/>
              </a:pPr>
              <a:t>49</a:t>
            </a:fld>
            <a:endParaRPr lang="en-US" altLang="ja-JP"/>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544" y="1530263"/>
            <a:ext cx="9217024" cy="4851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タイトル 1"/>
          <p:cNvSpPr txBox="1">
            <a:spLocks/>
          </p:cNvSpPr>
          <p:nvPr/>
        </p:nvSpPr>
        <p:spPr>
          <a:xfrm>
            <a:off x="217748" y="841873"/>
            <a:ext cx="8818748" cy="533400"/>
          </a:xfrm>
          <a:prstGeom prst="rect">
            <a:avLst/>
          </a:prstGeom>
        </p:spPr>
        <p:txBody>
          <a:bodyPr/>
          <a:lstStyle>
            <a:lvl1pPr algn="l" rtl="0" eaLnBrk="0" fontAlgn="base" hangingPunct="0">
              <a:spcBef>
                <a:spcPct val="0"/>
              </a:spcBef>
              <a:spcAft>
                <a:spcPct val="0"/>
              </a:spcAft>
              <a:defRPr kumimoji="1" sz="3200" kern="1200">
                <a:solidFill>
                  <a:schemeClr val="tx2"/>
                </a:solidFill>
                <a:latin typeface="+mj-lt"/>
                <a:ea typeface="+mj-ea"/>
                <a:cs typeface="+mj-cs"/>
              </a:defRPr>
            </a:lvl1pPr>
            <a:lvl2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2pPr>
            <a:lvl3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3pPr>
            <a:lvl4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4pPr>
            <a:lvl5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5pPr>
            <a:lvl6pPr marL="4572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6pPr>
            <a:lvl7pPr marL="9144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7pPr>
            <a:lvl8pPr marL="13716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8pPr>
            <a:lvl9pPr marL="18288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9pPr>
          </a:lstStyle>
          <a:p>
            <a:r>
              <a:rPr lang="ja-JP" altLang="en-US" dirty="0" smtClean="0"/>
              <a:t>危機管理委員会＋各クラブで対応する危機事案</a:t>
            </a:r>
            <a:endParaRPr lang="ja-JP" altLang="en-US" dirty="0"/>
          </a:p>
        </p:txBody>
      </p:sp>
      <p:sp>
        <p:nvSpPr>
          <p:cNvPr id="6" name="Rectangle 2"/>
          <p:cNvSpPr txBox="1">
            <a:spLocks noChangeArrowheads="1"/>
          </p:cNvSpPr>
          <p:nvPr/>
        </p:nvSpPr>
        <p:spPr bwMode="auto">
          <a:xfrm>
            <a:off x="152400" y="152400"/>
            <a:ext cx="7772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3200" kern="1200">
                <a:solidFill>
                  <a:schemeClr val="tx2"/>
                </a:solidFill>
                <a:latin typeface="+mj-lt"/>
                <a:ea typeface="+mj-ea"/>
                <a:cs typeface="+mj-cs"/>
              </a:defRPr>
            </a:lvl1pPr>
            <a:lvl2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2pPr>
            <a:lvl3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3pPr>
            <a:lvl4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4pPr>
            <a:lvl5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5pPr>
            <a:lvl6pPr marL="4572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6pPr>
            <a:lvl7pPr marL="9144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7pPr>
            <a:lvl8pPr marL="13716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8pPr>
            <a:lvl9pPr marL="18288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9pPr>
          </a:lstStyle>
          <a:p>
            <a:pPr eaLnBrk="1" hangingPunct="1"/>
            <a:r>
              <a:rPr lang="en-US" altLang="ja-JP" dirty="0" smtClean="0"/>
              <a:t>Ⅲ.</a:t>
            </a:r>
            <a:r>
              <a:rPr lang="ja-JP" altLang="en-US" dirty="0" smtClean="0"/>
              <a:t>危機管理委員会の組織について</a:t>
            </a:r>
            <a:endParaRPr lang="ja-JP" altLang="ja-JP" sz="2400" dirty="0" smtClean="0"/>
          </a:p>
        </p:txBody>
      </p:sp>
    </p:spTree>
    <p:extLst>
      <p:ext uri="{BB962C8B-B14F-4D97-AF65-F5344CB8AC3E}">
        <p14:creationId xmlns:p14="http://schemas.microsoft.com/office/powerpoint/2010/main" val="2628408520"/>
      </p:ext>
    </p:extLst>
  </p:cSld>
  <p:clrMapOvr>
    <a:masterClrMapping/>
  </p:clrMapOvr>
  <p:transition>
    <p:strips dir="rd"/>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E5FFF9"/>
        </a:solidFill>
        <a:effectLst/>
      </p:bgPr>
    </p:bg>
    <p:spTree>
      <p:nvGrpSpPr>
        <p:cNvPr id="1" name=""/>
        <p:cNvGrpSpPr/>
        <p:nvPr/>
      </p:nvGrpSpPr>
      <p:grpSpPr>
        <a:xfrm>
          <a:off x="0" y="0"/>
          <a:ext cx="0" cy="0"/>
          <a:chOff x="0" y="0"/>
          <a:chExt cx="0" cy="0"/>
        </a:xfrm>
      </p:grpSpPr>
      <p:sp>
        <p:nvSpPr>
          <p:cNvPr id="2" name="フッター プレースホルダー 1"/>
          <p:cNvSpPr>
            <a:spLocks noGrp="1"/>
          </p:cNvSpPr>
          <p:nvPr>
            <p:ph type="ftr" sz="quarter" idx="10"/>
          </p:nvPr>
        </p:nvSpPr>
        <p:spPr/>
        <p:txBody>
          <a:bodyPr/>
          <a:lstStyle/>
          <a:p>
            <a:pPr>
              <a:defRPr/>
            </a:pPr>
            <a:r>
              <a:rPr lang="ja-JP" altLang="en-US" smtClean="0"/>
              <a:t>危機防止のための研修会</a:t>
            </a:r>
            <a:endParaRPr lang="en-US" altLang="ja-JP" dirty="0"/>
          </a:p>
        </p:txBody>
      </p:sp>
      <p:sp>
        <p:nvSpPr>
          <p:cNvPr id="3" name="スライド番号プレースホルダー 2"/>
          <p:cNvSpPr>
            <a:spLocks noGrp="1"/>
          </p:cNvSpPr>
          <p:nvPr>
            <p:ph type="sldNum" sz="quarter" idx="11"/>
          </p:nvPr>
        </p:nvSpPr>
        <p:spPr/>
        <p:txBody>
          <a:bodyPr/>
          <a:lstStyle/>
          <a:p>
            <a:pPr>
              <a:defRPr/>
            </a:pPr>
            <a:fld id="{E8B0ECBA-B7F2-40F0-AE09-DA00C16C4A6A}" type="slidenum">
              <a:rPr lang="en-US" altLang="ja-JP" smtClean="0"/>
              <a:pPr>
                <a:defRPr/>
              </a:pPr>
              <a:t>50</a:t>
            </a:fld>
            <a:endParaRPr lang="en-US" altLang="ja-JP"/>
          </a:p>
        </p:txBody>
      </p:sp>
      <p:sp>
        <p:nvSpPr>
          <p:cNvPr id="6" name="テキスト ボックス 5"/>
          <p:cNvSpPr txBox="1"/>
          <p:nvPr/>
        </p:nvSpPr>
        <p:spPr>
          <a:xfrm>
            <a:off x="1475656" y="2204864"/>
            <a:ext cx="2465740" cy="892552"/>
          </a:xfrm>
          <a:prstGeom prst="rect">
            <a:avLst/>
          </a:prstGeom>
          <a:noFill/>
        </p:spPr>
        <p:txBody>
          <a:bodyPr wrap="none" rtlCol="0">
            <a:spAutoFit/>
          </a:bodyPr>
          <a:lstStyle/>
          <a:p>
            <a:r>
              <a:rPr lang="ja-JP" altLang="en-US" dirty="0">
                <a:latin typeface="+mj-lt"/>
              </a:rPr>
              <a:t>青少年</a:t>
            </a:r>
            <a:r>
              <a:rPr lang="ja-JP" altLang="en-US" dirty="0" smtClean="0">
                <a:latin typeface="+mj-lt"/>
              </a:rPr>
              <a:t>奉仕</a:t>
            </a:r>
            <a:endParaRPr lang="en-US" altLang="ja-JP" dirty="0" smtClean="0">
              <a:latin typeface="+mj-lt"/>
            </a:endParaRPr>
          </a:p>
          <a:p>
            <a:r>
              <a:rPr kumimoji="1" lang="en-US" altLang="ja-JP" dirty="0" smtClean="0">
                <a:latin typeface="+mj-lt"/>
              </a:rPr>
              <a:t>IA</a:t>
            </a:r>
            <a:r>
              <a:rPr kumimoji="1" lang="ja-JP" altLang="en-US" dirty="0" err="1" smtClean="0">
                <a:latin typeface="+mj-lt"/>
              </a:rPr>
              <a:t>、</a:t>
            </a:r>
            <a:r>
              <a:rPr kumimoji="1" lang="en-US" altLang="ja-JP" dirty="0" smtClean="0">
                <a:latin typeface="+mj-lt"/>
              </a:rPr>
              <a:t>RA</a:t>
            </a:r>
            <a:r>
              <a:rPr kumimoji="1" lang="ja-JP" altLang="en-US" dirty="0" err="1" smtClean="0">
                <a:latin typeface="+mj-lt"/>
              </a:rPr>
              <a:t>、</a:t>
            </a:r>
            <a:r>
              <a:rPr kumimoji="1" lang="en-US" altLang="ja-JP" dirty="0" smtClean="0">
                <a:latin typeface="+mj-lt"/>
              </a:rPr>
              <a:t>RYLA</a:t>
            </a:r>
            <a:endParaRPr kumimoji="1" lang="ja-JP" altLang="en-US" dirty="0">
              <a:latin typeface="+mj-lt"/>
            </a:endParaRPr>
          </a:p>
        </p:txBody>
      </p:sp>
      <p:sp>
        <p:nvSpPr>
          <p:cNvPr id="7" name="テキスト ボックス 6"/>
          <p:cNvSpPr txBox="1"/>
          <p:nvPr/>
        </p:nvSpPr>
        <p:spPr>
          <a:xfrm>
            <a:off x="2897280" y="4221088"/>
            <a:ext cx="2088232" cy="492443"/>
          </a:xfrm>
          <a:prstGeom prst="rect">
            <a:avLst/>
          </a:prstGeom>
          <a:noFill/>
        </p:spPr>
        <p:txBody>
          <a:bodyPr wrap="square" rtlCol="0">
            <a:spAutoFit/>
          </a:bodyPr>
          <a:lstStyle/>
          <a:p>
            <a:r>
              <a:rPr kumimoji="1" lang="ja-JP" altLang="en-US" dirty="0" smtClean="0">
                <a:solidFill>
                  <a:srgbClr val="FFF1B3"/>
                </a:solidFill>
              </a:rPr>
              <a:t>青少年交換</a:t>
            </a:r>
            <a:endParaRPr kumimoji="1" lang="ja-JP" altLang="en-US" dirty="0">
              <a:solidFill>
                <a:srgbClr val="FFF1B3"/>
              </a:solidFill>
            </a:endParaRPr>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510235"/>
            <a:ext cx="8378005" cy="4608511"/>
          </a:xfrm>
          <a:prstGeom prst="rect">
            <a:avLst/>
          </a:prstGeom>
          <a:solidFill>
            <a:srgbClr val="E5FFF9"/>
          </a:solidFill>
          <a:ln>
            <a:noFill/>
          </a:ln>
          <a:extLst/>
        </p:spPr>
      </p:pic>
      <p:sp>
        <p:nvSpPr>
          <p:cNvPr id="8" name="テキスト ボックス 7"/>
          <p:cNvSpPr txBox="1"/>
          <p:nvPr/>
        </p:nvSpPr>
        <p:spPr>
          <a:xfrm>
            <a:off x="1403648" y="2192172"/>
            <a:ext cx="2304256" cy="1292662"/>
          </a:xfrm>
          <a:prstGeom prst="rect">
            <a:avLst/>
          </a:prstGeom>
          <a:noFill/>
        </p:spPr>
        <p:txBody>
          <a:bodyPr wrap="square" rtlCol="0">
            <a:spAutoFit/>
          </a:bodyPr>
          <a:lstStyle/>
          <a:p>
            <a:r>
              <a:rPr kumimoji="1" lang="ja-JP" altLang="en-US" dirty="0" smtClean="0">
                <a:latin typeface="AR P丸ゴシック体E" panose="020F0900000000000000" pitchFamily="50" charset="-128"/>
                <a:ea typeface="AR P丸ゴシック体E" panose="020F0900000000000000" pitchFamily="50" charset="-128"/>
              </a:rPr>
              <a:t>青少年奉仕</a:t>
            </a:r>
            <a:endParaRPr kumimoji="1" lang="en-US" altLang="ja-JP" dirty="0" smtClean="0">
              <a:latin typeface="AR P丸ゴシック体E" panose="020F0900000000000000" pitchFamily="50" charset="-128"/>
              <a:ea typeface="AR P丸ゴシック体E" panose="020F0900000000000000" pitchFamily="50" charset="-128"/>
            </a:endParaRPr>
          </a:p>
          <a:p>
            <a:r>
              <a:rPr lang="en-US" altLang="ja-JP" dirty="0" smtClean="0">
                <a:latin typeface="AR P丸ゴシック体E" panose="020F0900000000000000" pitchFamily="50" charset="-128"/>
                <a:ea typeface="AR P丸ゴシック体E" panose="020F0900000000000000" pitchFamily="50" charset="-128"/>
              </a:rPr>
              <a:t>IA</a:t>
            </a:r>
            <a:r>
              <a:rPr lang="ja-JP" altLang="en-US" dirty="0" err="1" smtClean="0">
                <a:latin typeface="AR P丸ゴシック体E" panose="020F0900000000000000" pitchFamily="50" charset="-128"/>
                <a:ea typeface="AR P丸ゴシック体E" panose="020F0900000000000000" pitchFamily="50" charset="-128"/>
              </a:rPr>
              <a:t>、</a:t>
            </a:r>
            <a:r>
              <a:rPr lang="en-US" altLang="ja-JP" dirty="0" smtClean="0">
                <a:latin typeface="AR P丸ゴシック体E" panose="020F0900000000000000" pitchFamily="50" charset="-128"/>
                <a:ea typeface="AR P丸ゴシック体E" panose="020F0900000000000000" pitchFamily="50" charset="-128"/>
              </a:rPr>
              <a:t>RA</a:t>
            </a:r>
            <a:r>
              <a:rPr lang="ja-JP" altLang="en-US" dirty="0" err="1" smtClean="0">
                <a:latin typeface="AR P丸ゴシック体E" panose="020F0900000000000000" pitchFamily="50" charset="-128"/>
                <a:ea typeface="AR P丸ゴシック体E" panose="020F0900000000000000" pitchFamily="50" charset="-128"/>
              </a:rPr>
              <a:t>、</a:t>
            </a:r>
            <a:r>
              <a:rPr lang="en-US" altLang="ja-JP" dirty="0" smtClean="0">
                <a:latin typeface="AR P丸ゴシック体E" panose="020F0900000000000000" pitchFamily="50" charset="-128"/>
                <a:ea typeface="AR P丸ゴシック体E" panose="020F0900000000000000" pitchFamily="50" charset="-128"/>
              </a:rPr>
              <a:t>RYLA</a:t>
            </a:r>
            <a:endParaRPr kumimoji="1" lang="ja-JP" altLang="en-US" dirty="0">
              <a:latin typeface="AR P丸ゴシック体E" panose="020F0900000000000000" pitchFamily="50" charset="-128"/>
              <a:ea typeface="AR P丸ゴシック体E" panose="020F0900000000000000" pitchFamily="50" charset="-128"/>
            </a:endParaRPr>
          </a:p>
        </p:txBody>
      </p:sp>
      <p:sp>
        <p:nvSpPr>
          <p:cNvPr id="9" name="テキスト ボックス 8"/>
          <p:cNvSpPr txBox="1"/>
          <p:nvPr/>
        </p:nvSpPr>
        <p:spPr>
          <a:xfrm>
            <a:off x="2175471" y="4162024"/>
            <a:ext cx="1847816" cy="492443"/>
          </a:xfrm>
          <a:prstGeom prst="rect">
            <a:avLst/>
          </a:prstGeom>
          <a:noFill/>
        </p:spPr>
        <p:txBody>
          <a:bodyPr wrap="square" rtlCol="0">
            <a:spAutoFit/>
          </a:bodyPr>
          <a:lstStyle/>
          <a:p>
            <a:r>
              <a:rPr kumimoji="1" lang="ja-JP" altLang="en-US" dirty="0" smtClean="0">
                <a:solidFill>
                  <a:srgbClr val="FFF1B3"/>
                </a:solidFill>
              </a:rPr>
              <a:t>青少年交換</a:t>
            </a:r>
            <a:endParaRPr kumimoji="1" lang="ja-JP" altLang="en-US" dirty="0">
              <a:solidFill>
                <a:srgbClr val="FFF1B3"/>
              </a:solidFill>
            </a:endParaRPr>
          </a:p>
        </p:txBody>
      </p:sp>
      <p:sp>
        <p:nvSpPr>
          <p:cNvPr id="10" name="テキスト ボックス 9"/>
          <p:cNvSpPr txBox="1"/>
          <p:nvPr/>
        </p:nvSpPr>
        <p:spPr>
          <a:xfrm>
            <a:off x="5436096" y="1733891"/>
            <a:ext cx="2592288" cy="492443"/>
          </a:xfrm>
          <a:prstGeom prst="rect">
            <a:avLst/>
          </a:prstGeom>
          <a:noFill/>
        </p:spPr>
        <p:txBody>
          <a:bodyPr wrap="square" rtlCol="0">
            <a:spAutoFit/>
          </a:bodyPr>
          <a:lstStyle/>
          <a:p>
            <a:r>
              <a:rPr lang="ja-JP" altLang="en-US" dirty="0">
                <a:latin typeface="+mj-lt"/>
              </a:rPr>
              <a:t>米山記念奨学会</a:t>
            </a:r>
            <a:endParaRPr kumimoji="1" lang="ja-JP" altLang="en-US" dirty="0">
              <a:latin typeface="+mj-lt"/>
            </a:endParaRPr>
          </a:p>
        </p:txBody>
      </p:sp>
      <p:sp>
        <p:nvSpPr>
          <p:cNvPr id="11" name="テキスト ボックス 10"/>
          <p:cNvSpPr txBox="1"/>
          <p:nvPr/>
        </p:nvSpPr>
        <p:spPr>
          <a:xfrm>
            <a:off x="5789212" y="3573015"/>
            <a:ext cx="3240360" cy="1815882"/>
          </a:xfrm>
          <a:prstGeom prst="rect">
            <a:avLst/>
          </a:prstGeom>
          <a:noFill/>
        </p:spPr>
        <p:txBody>
          <a:bodyPr wrap="square" rtlCol="0">
            <a:spAutoFit/>
          </a:bodyPr>
          <a:lstStyle/>
          <a:p>
            <a:r>
              <a:rPr kumimoji="1" lang="ja-JP" altLang="en-US" dirty="0" smtClean="0">
                <a:latin typeface="+mj-lt"/>
              </a:rPr>
              <a:t>ロータリー財団</a:t>
            </a:r>
            <a:endParaRPr kumimoji="1" lang="en-US" altLang="ja-JP" dirty="0" smtClean="0">
              <a:latin typeface="+mj-lt"/>
            </a:endParaRPr>
          </a:p>
          <a:p>
            <a:endParaRPr lang="en-US" altLang="ja-JP" dirty="0">
              <a:latin typeface="+mj-lt"/>
            </a:endParaRPr>
          </a:p>
          <a:p>
            <a:r>
              <a:rPr kumimoji="1" lang="en-US" altLang="ja-JP" sz="2000" dirty="0" smtClean="0">
                <a:latin typeface="+mj-lt"/>
              </a:rPr>
              <a:t>VTT</a:t>
            </a:r>
            <a:r>
              <a:rPr kumimoji="1" lang="ja-JP" altLang="en-US" sz="2000" dirty="0" smtClean="0">
                <a:latin typeface="+mj-lt"/>
              </a:rPr>
              <a:t>・ポリオプラス・</a:t>
            </a:r>
            <a:endParaRPr kumimoji="1" lang="en-US" altLang="ja-JP" sz="2000" dirty="0" smtClean="0">
              <a:latin typeface="+mj-lt"/>
            </a:endParaRPr>
          </a:p>
          <a:p>
            <a:r>
              <a:rPr kumimoji="1" lang="en-US" altLang="ja-JP" sz="2000" dirty="0" smtClean="0">
                <a:latin typeface="+mj-lt"/>
              </a:rPr>
              <a:t>R</a:t>
            </a:r>
            <a:r>
              <a:rPr kumimoji="1" lang="ja-JP" altLang="en-US" sz="2000" dirty="0" smtClean="0">
                <a:latin typeface="+mj-lt"/>
              </a:rPr>
              <a:t>財団奨学生・</a:t>
            </a:r>
            <a:endParaRPr kumimoji="1" lang="en-US" altLang="ja-JP" sz="2000" dirty="0" smtClean="0">
              <a:latin typeface="+mj-lt"/>
            </a:endParaRPr>
          </a:p>
          <a:p>
            <a:r>
              <a:rPr kumimoji="1" lang="ja-JP" altLang="en-US" sz="2000" dirty="0" smtClean="0">
                <a:latin typeface="+mj-lt"/>
              </a:rPr>
              <a:t>世界平和フェロー</a:t>
            </a:r>
            <a:endParaRPr kumimoji="1" lang="ja-JP" altLang="en-US" sz="2000" dirty="0">
              <a:latin typeface="+mj-lt"/>
            </a:endParaRPr>
          </a:p>
        </p:txBody>
      </p:sp>
      <p:sp>
        <p:nvSpPr>
          <p:cNvPr id="14" name="タイトル 1"/>
          <p:cNvSpPr txBox="1">
            <a:spLocks/>
          </p:cNvSpPr>
          <p:nvPr/>
        </p:nvSpPr>
        <p:spPr>
          <a:xfrm>
            <a:off x="247963" y="831638"/>
            <a:ext cx="7772400" cy="533400"/>
          </a:xfrm>
          <a:prstGeom prst="rect">
            <a:avLst/>
          </a:prstGeom>
        </p:spPr>
        <p:txBody>
          <a:bodyPr/>
          <a:lstStyle>
            <a:lvl1pPr algn="l" rtl="0" eaLnBrk="0" fontAlgn="base" hangingPunct="0">
              <a:spcBef>
                <a:spcPct val="0"/>
              </a:spcBef>
              <a:spcAft>
                <a:spcPct val="0"/>
              </a:spcAft>
              <a:defRPr kumimoji="1" sz="3200" kern="1200">
                <a:solidFill>
                  <a:schemeClr val="tx2"/>
                </a:solidFill>
                <a:latin typeface="+mj-lt"/>
                <a:ea typeface="+mj-ea"/>
                <a:cs typeface="+mj-cs"/>
              </a:defRPr>
            </a:lvl1pPr>
            <a:lvl2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2pPr>
            <a:lvl3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3pPr>
            <a:lvl4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4pPr>
            <a:lvl5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5pPr>
            <a:lvl6pPr marL="4572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6pPr>
            <a:lvl7pPr marL="9144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7pPr>
            <a:lvl8pPr marL="13716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8pPr>
            <a:lvl9pPr marL="18288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9pPr>
          </a:lstStyle>
          <a:p>
            <a:r>
              <a:rPr lang="ja-JP" altLang="en-US" dirty="0" smtClean="0"/>
              <a:t>地区委員会で対応する　危機事案</a:t>
            </a:r>
            <a:endParaRPr lang="ja-JP" altLang="en-US" dirty="0"/>
          </a:p>
        </p:txBody>
      </p:sp>
      <p:sp>
        <p:nvSpPr>
          <p:cNvPr id="12" name="Rectangle 2"/>
          <p:cNvSpPr txBox="1">
            <a:spLocks noChangeArrowheads="1"/>
          </p:cNvSpPr>
          <p:nvPr/>
        </p:nvSpPr>
        <p:spPr bwMode="auto">
          <a:xfrm>
            <a:off x="152400" y="152400"/>
            <a:ext cx="7772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3200" kern="1200">
                <a:solidFill>
                  <a:schemeClr val="tx2"/>
                </a:solidFill>
                <a:latin typeface="+mj-lt"/>
                <a:ea typeface="+mj-ea"/>
                <a:cs typeface="+mj-cs"/>
              </a:defRPr>
            </a:lvl1pPr>
            <a:lvl2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2pPr>
            <a:lvl3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3pPr>
            <a:lvl4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4pPr>
            <a:lvl5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5pPr>
            <a:lvl6pPr marL="4572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6pPr>
            <a:lvl7pPr marL="9144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7pPr>
            <a:lvl8pPr marL="13716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8pPr>
            <a:lvl9pPr marL="18288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9pPr>
          </a:lstStyle>
          <a:p>
            <a:pPr eaLnBrk="1" hangingPunct="1"/>
            <a:r>
              <a:rPr lang="en-US" altLang="ja-JP" dirty="0" smtClean="0"/>
              <a:t>Ⅲ.</a:t>
            </a:r>
            <a:r>
              <a:rPr lang="ja-JP" altLang="en-US" dirty="0" smtClean="0"/>
              <a:t>危機管理委員会の組織について</a:t>
            </a:r>
            <a:endParaRPr lang="ja-JP" altLang="ja-JP" sz="2400" dirty="0" smtClean="0"/>
          </a:p>
        </p:txBody>
      </p:sp>
    </p:spTree>
    <p:extLst>
      <p:ext uri="{BB962C8B-B14F-4D97-AF65-F5344CB8AC3E}">
        <p14:creationId xmlns:p14="http://schemas.microsoft.com/office/powerpoint/2010/main" val="2796103947"/>
      </p:ext>
    </p:extLst>
  </p:cSld>
  <p:clrMapOvr>
    <a:masterClrMapping/>
  </p:clrMapOvr>
  <p:transition>
    <p:strips dir="rd"/>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FEBFF"/>
        </a:solidFill>
        <a:effectLst/>
      </p:bgPr>
    </p:bg>
    <p:spTree>
      <p:nvGrpSpPr>
        <p:cNvPr id="1" name=""/>
        <p:cNvGrpSpPr/>
        <p:nvPr/>
      </p:nvGrpSpPr>
      <p:grpSpPr>
        <a:xfrm>
          <a:off x="0" y="0"/>
          <a:ext cx="0" cy="0"/>
          <a:chOff x="0" y="0"/>
          <a:chExt cx="0" cy="0"/>
        </a:xfrm>
      </p:grpSpPr>
      <p:sp>
        <p:nvSpPr>
          <p:cNvPr id="2" name="フッター プレースホルダー 1"/>
          <p:cNvSpPr>
            <a:spLocks noGrp="1"/>
          </p:cNvSpPr>
          <p:nvPr>
            <p:ph type="ftr" sz="quarter" idx="10"/>
          </p:nvPr>
        </p:nvSpPr>
        <p:spPr/>
        <p:txBody>
          <a:bodyPr/>
          <a:lstStyle/>
          <a:p>
            <a:pPr>
              <a:defRPr/>
            </a:pPr>
            <a:r>
              <a:rPr lang="ja-JP" altLang="en-US" smtClean="0"/>
              <a:t>危機防止のための研修会</a:t>
            </a:r>
            <a:endParaRPr lang="en-US" altLang="ja-JP" dirty="0"/>
          </a:p>
        </p:txBody>
      </p:sp>
      <p:sp>
        <p:nvSpPr>
          <p:cNvPr id="3" name="スライド番号プレースホルダー 2"/>
          <p:cNvSpPr>
            <a:spLocks noGrp="1"/>
          </p:cNvSpPr>
          <p:nvPr>
            <p:ph type="sldNum" sz="quarter" idx="11"/>
          </p:nvPr>
        </p:nvSpPr>
        <p:spPr/>
        <p:txBody>
          <a:bodyPr/>
          <a:lstStyle/>
          <a:p>
            <a:pPr>
              <a:defRPr/>
            </a:pPr>
            <a:fld id="{E8B0ECBA-B7F2-40F0-AE09-DA00C16C4A6A}" type="slidenum">
              <a:rPr lang="en-US" altLang="ja-JP" smtClean="0"/>
              <a:pPr>
                <a:defRPr/>
              </a:pPr>
              <a:t>51</a:t>
            </a:fld>
            <a:endParaRPr lang="en-US" altLang="ja-JP"/>
          </a:p>
        </p:txBody>
      </p:sp>
      <p:sp>
        <p:nvSpPr>
          <p:cNvPr id="5" name="正方形/長方形 4"/>
          <p:cNvSpPr/>
          <p:nvPr/>
        </p:nvSpPr>
        <p:spPr>
          <a:xfrm>
            <a:off x="309453" y="6957392"/>
            <a:ext cx="8812087" cy="892552"/>
          </a:xfrm>
          <a:prstGeom prst="rect">
            <a:avLst/>
          </a:prstGeom>
        </p:spPr>
        <p:txBody>
          <a:bodyPr wrap="square">
            <a:spAutoFit/>
          </a:bodyPr>
          <a:lstStyle/>
          <a:p>
            <a:pPr>
              <a:spcAft>
                <a:spcPts val="0"/>
              </a:spcAft>
            </a:pPr>
            <a:endParaRPr lang="en-US" altLang="ja-JP" sz="2400" b="1" kern="100" dirty="0" smtClean="0">
              <a:latin typeface="+mj-lt"/>
              <a:ea typeface="ＭＳ 明朝"/>
              <a:cs typeface="Times New Roman"/>
            </a:endParaRPr>
          </a:p>
          <a:p>
            <a:pPr>
              <a:spcAft>
                <a:spcPts val="0"/>
              </a:spcAft>
            </a:pPr>
            <a:r>
              <a:rPr lang="ja-JP" altLang="ja-JP" sz="2800" dirty="0"/>
              <a:t>　</a:t>
            </a:r>
            <a:endParaRPr lang="ja-JP" altLang="ja-JP" sz="2400" b="1" kern="100" dirty="0">
              <a:effectLst/>
              <a:latin typeface="+mj-lt"/>
              <a:ea typeface="ＭＳ 明朝"/>
              <a:cs typeface="Times New Roman"/>
            </a:endParaRPr>
          </a:p>
        </p:txBody>
      </p:sp>
      <p:sp>
        <p:nvSpPr>
          <p:cNvPr id="6" name="正方形/長方形 5"/>
          <p:cNvSpPr/>
          <p:nvPr/>
        </p:nvSpPr>
        <p:spPr>
          <a:xfrm>
            <a:off x="719052" y="2276872"/>
            <a:ext cx="7992888" cy="3046988"/>
          </a:xfrm>
          <a:prstGeom prst="rect">
            <a:avLst/>
          </a:prstGeom>
        </p:spPr>
        <p:txBody>
          <a:bodyPr wrap="square">
            <a:spAutoFit/>
          </a:bodyPr>
          <a:lstStyle/>
          <a:p>
            <a:pPr>
              <a:lnSpc>
                <a:spcPct val="150000"/>
              </a:lnSpc>
              <a:spcAft>
                <a:spcPts val="0"/>
              </a:spcAft>
            </a:pPr>
            <a:r>
              <a:rPr lang="ja-JP" altLang="ja-JP" sz="2800" b="1" kern="100" dirty="0">
                <a:solidFill>
                  <a:srgbClr val="0000FF"/>
                </a:solidFill>
                <a:latin typeface="AR P丸ゴシック体M" panose="020F0600000000000000" pitchFamily="50" charset="-128"/>
                <a:ea typeface="AR P丸ゴシック体M" panose="020F0600000000000000" pitchFamily="50" charset="-128"/>
                <a:cs typeface="Times New Roman"/>
              </a:rPr>
              <a:t>「国際ロータリー第</a:t>
            </a:r>
            <a:r>
              <a:rPr lang="en-US" altLang="ja-JP" sz="2800" b="1" kern="100" dirty="0">
                <a:solidFill>
                  <a:srgbClr val="0000FF"/>
                </a:solidFill>
                <a:latin typeface="AR P丸ゴシック体M" panose="020F0600000000000000" pitchFamily="50" charset="-128"/>
                <a:ea typeface="AR P丸ゴシック体M" panose="020F0600000000000000" pitchFamily="50" charset="-128"/>
                <a:cs typeface="Times New Roman"/>
              </a:rPr>
              <a:t>2760</a:t>
            </a:r>
            <a:r>
              <a:rPr lang="ja-JP" altLang="ja-JP" sz="2800" b="1" kern="100" dirty="0">
                <a:solidFill>
                  <a:srgbClr val="0000FF"/>
                </a:solidFill>
                <a:latin typeface="AR P丸ゴシック体M" panose="020F0600000000000000" pitchFamily="50" charset="-128"/>
                <a:ea typeface="AR P丸ゴシック体M" panose="020F0600000000000000" pitchFamily="50" charset="-128"/>
                <a:cs typeface="Times New Roman"/>
              </a:rPr>
              <a:t>地区、地</a:t>
            </a:r>
            <a:r>
              <a:rPr lang="ja-JP" altLang="ja-JP" sz="2800" b="1" kern="100" dirty="0" smtClean="0">
                <a:solidFill>
                  <a:srgbClr val="0000FF"/>
                </a:solidFill>
                <a:latin typeface="AR P丸ゴシック体M" panose="020F0600000000000000" pitchFamily="50" charset="-128"/>
                <a:ea typeface="AR P丸ゴシック体M" panose="020F0600000000000000" pitchFamily="50" charset="-128"/>
                <a:cs typeface="Times New Roman"/>
              </a:rPr>
              <a:t>区内</a:t>
            </a:r>
            <a:endParaRPr lang="en-US" altLang="ja-JP" sz="2800" b="1" kern="100" dirty="0" smtClean="0">
              <a:solidFill>
                <a:srgbClr val="0000FF"/>
              </a:solidFill>
              <a:latin typeface="AR P丸ゴシック体M" panose="020F0600000000000000" pitchFamily="50" charset="-128"/>
              <a:ea typeface="AR P丸ゴシック体M" panose="020F0600000000000000" pitchFamily="50" charset="-128"/>
              <a:cs typeface="Times New Roman"/>
            </a:endParaRPr>
          </a:p>
          <a:p>
            <a:pPr>
              <a:lnSpc>
                <a:spcPct val="150000"/>
              </a:lnSpc>
              <a:spcAft>
                <a:spcPts val="0"/>
              </a:spcAft>
            </a:pPr>
            <a:r>
              <a:rPr lang="ja-JP" altLang="ja-JP" sz="2800" b="1" kern="100" dirty="0" smtClean="0">
                <a:solidFill>
                  <a:srgbClr val="0000FF"/>
                </a:solidFill>
                <a:latin typeface="AR P丸ゴシック体M" panose="020F0600000000000000" pitchFamily="50" charset="-128"/>
                <a:ea typeface="AR P丸ゴシック体M" panose="020F0600000000000000" pitchFamily="50" charset="-128"/>
                <a:cs typeface="Times New Roman"/>
              </a:rPr>
              <a:t>各ロータリークラブ</a:t>
            </a:r>
            <a:r>
              <a:rPr lang="ja-JP" altLang="ja-JP" sz="2800" b="1" kern="100" dirty="0">
                <a:solidFill>
                  <a:srgbClr val="0000FF"/>
                </a:solidFill>
                <a:latin typeface="AR P丸ゴシック体M" panose="020F0600000000000000" pitchFamily="50" charset="-128"/>
                <a:ea typeface="AR P丸ゴシック体M" panose="020F0600000000000000" pitchFamily="50" charset="-128"/>
                <a:cs typeface="Times New Roman"/>
              </a:rPr>
              <a:t>、ロータリアンにとって</a:t>
            </a:r>
            <a:r>
              <a:rPr lang="ja-JP" altLang="ja-JP" sz="2800" b="1" kern="100" dirty="0" smtClean="0">
                <a:solidFill>
                  <a:srgbClr val="0000FF"/>
                </a:solidFill>
                <a:latin typeface="AR P丸ゴシック体M" panose="020F0600000000000000" pitchFamily="50" charset="-128"/>
                <a:ea typeface="AR P丸ゴシック体M" panose="020F0600000000000000" pitchFamily="50" charset="-128"/>
                <a:cs typeface="Times New Roman"/>
              </a:rPr>
              <a:t>、</a:t>
            </a:r>
            <a:endParaRPr lang="en-US" altLang="ja-JP" sz="2800" b="1" kern="100" dirty="0" smtClean="0">
              <a:solidFill>
                <a:srgbClr val="0000FF"/>
              </a:solidFill>
              <a:latin typeface="AR P丸ゴシック体M" panose="020F0600000000000000" pitchFamily="50" charset="-128"/>
              <a:ea typeface="AR P丸ゴシック体M" panose="020F0600000000000000" pitchFamily="50" charset="-128"/>
              <a:cs typeface="Times New Roman"/>
            </a:endParaRPr>
          </a:p>
          <a:p>
            <a:pPr>
              <a:lnSpc>
                <a:spcPct val="150000"/>
              </a:lnSpc>
              <a:spcAft>
                <a:spcPts val="0"/>
              </a:spcAft>
            </a:pPr>
            <a:r>
              <a:rPr lang="ja-JP" altLang="ja-JP" sz="3600" kern="100" dirty="0" smtClean="0">
                <a:solidFill>
                  <a:srgbClr val="FF0000"/>
                </a:solidFill>
                <a:latin typeface="AR P丸ゴシック体M" panose="020F0600000000000000" pitchFamily="50" charset="-128"/>
                <a:ea typeface="AR P丸ゴシック体M" panose="020F0600000000000000" pitchFamily="50" charset="-128"/>
                <a:cs typeface="Times New Roman"/>
              </a:rPr>
              <a:t>「</a:t>
            </a:r>
            <a:r>
              <a:rPr lang="ja-JP" altLang="ja-JP" sz="3600" kern="100" dirty="0">
                <a:solidFill>
                  <a:srgbClr val="FF0000"/>
                </a:solidFill>
                <a:latin typeface="AR P丸ゴシック体M" panose="020F0600000000000000" pitchFamily="50" charset="-128"/>
                <a:ea typeface="AR P丸ゴシック体M" panose="020F0600000000000000" pitchFamily="50" charset="-128"/>
                <a:cs typeface="Times New Roman"/>
              </a:rPr>
              <a:t>好ましくない事態の全て」</a:t>
            </a:r>
            <a:r>
              <a:rPr lang="ja-JP" altLang="ja-JP" sz="3600" kern="100" dirty="0">
                <a:latin typeface="AR P丸ゴシック体M" panose="020F0600000000000000" pitchFamily="50" charset="-128"/>
                <a:ea typeface="AR P丸ゴシック体M" panose="020F0600000000000000" pitchFamily="50" charset="-128"/>
                <a:cs typeface="Times New Roman"/>
              </a:rPr>
              <a:t>を</a:t>
            </a:r>
            <a:endParaRPr lang="en-US" altLang="ja-JP" sz="3600" kern="100" dirty="0">
              <a:latin typeface="AR P丸ゴシック体M" panose="020F0600000000000000" pitchFamily="50" charset="-128"/>
              <a:ea typeface="AR P丸ゴシック体M" panose="020F0600000000000000" pitchFamily="50" charset="-128"/>
              <a:cs typeface="Times New Roman"/>
            </a:endParaRPr>
          </a:p>
          <a:p>
            <a:pPr>
              <a:lnSpc>
                <a:spcPct val="150000"/>
              </a:lnSpc>
              <a:spcAft>
                <a:spcPts val="0"/>
              </a:spcAft>
            </a:pPr>
            <a:r>
              <a:rPr lang="ja-JP" altLang="ja-JP" sz="3600" kern="100" dirty="0">
                <a:latin typeface="AR P丸ゴシック体M" panose="020F0600000000000000" pitchFamily="50" charset="-128"/>
                <a:ea typeface="AR P丸ゴシック体M" panose="020F0600000000000000" pitchFamily="50" charset="-128"/>
                <a:cs typeface="Times New Roman"/>
              </a:rPr>
              <a:t>危機管理の危機とする</a:t>
            </a:r>
            <a:endParaRPr lang="en-US" altLang="ja-JP" sz="3600" kern="100" dirty="0">
              <a:latin typeface="AR P丸ゴシック体M" panose="020F0600000000000000" pitchFamily="50" charset="-128"/>
              <a:ea typeface="AR P丸ゴシック体M" panose="020F0600000000000000" pitchFamily="50" charset="-128"/>
              <a:cs typeface="Times New Roman"/>
            </a:endParaRPr>
          </a:p>
        </p:txBody>
      </p:sp>
      <p:sp>
        <p:nvSpPr>
          <p:cNvPr id="7" name="正方形/長方形 6"/>
          <p:cNvSpPr/>
          <p:nvPr/>
        </p:nvSpPr>
        <p:spPr>
          <a:xfrm>
            <a:off x="611560" y="5589240"/>
            <a:ext cx="7848872" cy="492443"/>
          </a:xfrm>
          <a:prstGeom prst="rect">
            <a:avLst/>
          </a:prstGeom>
        </p:spPr>
        <p:txBody>
          <a:bodyPr wrap="square">
            <a:spAutoFit/>
          </a:bodyPr>
          <a:lstStyle/>
          <a:p>
            <a:r>
              <a:rPr lang="zh-TW" altLang="en-US" b="1" dirty="0">
                <a:solidFill>
                  <a:srgbClr val="FF0000"/>
                </a:solidFill>
                <a:latin typeface="AR P丸ゴシック体M" panose="020F0600000000000000" pitchFamily="50" charset="-128"/>
                <a:ea typeface="AR P丸ゴシック体M" panose="020F0600000000000000" pitchFamily="50" charset="-128"/>
              </a:rPr>
              <a:t>自然災害、事故、犯罪、病気、不祥事、経済的破綻　</a:t>
            </a:r>
            <a:r>
              <a:rPr lang="en-US" altLang="zh-TW" b="1" dirty="0" err="1">
                <a:solidFill>
                  <a:srgbClr val="FF0000"/>
                </a:solidFill>
                <a:latin typeface="AR P丸ゴシック体M" panose="020F0600000000000000" pitchFamily="50" charset="-128"/>
                <a:ea typeface="AR P丸ゴシック体M" panose="020F0600000000000000" pitchFamily="50" charset="-128"/>
              </a:rPr>
              <a:t>etc</a:t>
            </a:r>
            <a:endParaRPr lang="en-US" altLang="zh-TW" b="1" dirty="0">
              <a:solidFill>
                <a:srgbClr val="FF0000"/>
              </a:solidFill>
              <a:latin typeface="AR P丸ゴシック体M" panose="020F0600000000000000" pitchFamily="50" charset="-128"/>
              <a:ea typeface="AR P丸ゴシック体M" panose="020F0600000000000000" pitchFamily="50" charset="-128"/>
            </a:endParaRPr>
          </a:p>
        </p:txBody>
      </p:sp>
      <p:sp>
        <p:nvSpPr>
          <p:cNvPr id="9" name="Rectangle 5"/>
          <p:cNvSpPr txBox="1">
            <a:spLocks noChangeArrowheads="1"/>
          </p:cNvSpPr>
          <p:nvPr/>
        </p:nvSpPr>
        <p:spPr bwMode="auto">
          <a:xfrm>
            <a:off x="152400" y="152400"/>
            <a:ext cx="7772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3200" kern="1200">
                <a:solidFill>
                  <a:schemeClr val="tx2"/>
                </a:solidFill>
                <a:latin typeface="+mj-lt"/>
                <a:ea typeface="+mj-ea"/>
                <a:cs typeface="+mj-cs"/>
              </a:defRPr>
            </a:lvl1pPr>
            <a:lvl2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2pPr>
            <a:lvl3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3pPr>
            <a:lvl4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4pPr>
            <a:lvl5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5pPr>
            <a:lvl6pPr marL="4572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6pPr>
            <a:lvl7pPr marL="9144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7pPr>
            <a:lvl8pPr marL="13716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8pPr>
            <a:lvl9pPr marL="18288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9pPr>
          </a:lstStyle>
          <a:p>
            <a:pPr eaLnBrk="1" hangingPunct="1"/>
            <a:r>
              <a:rPr lang="en-US" altLang="ja-JP" dirty="0" smtClean="0"/>
              <a:t>Ⅳ.</a:t>
            </a:r>
            <a:r>
              <a:rPr lang="ja-JP" altLang="en-US" dirty="0" smtClean="0"/>
              <a:t>具体的にどう危機予防をするか？</a:t>
            </a:r>
          </a:p>
        </p:txBody>
      </p:sp>
      <p:sp>
        <p:nvSpPr>
          <p:cNvPr id="4" name="テキスト ボックス 3"/>
          <p:cNvSpPr txBox="1"/>
          <p:nvPr/>
        </p:nvSpPr>
        <p:spPr bwMode="auto">
          <a:xfrm>
            <a:off x="611560" y="1299882"/>
            <a:ext cx="8169040" cy="651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eaLnBrk="1" hangingPunct="1">
              <a:lnSpc>
                <a:spcPct val="110000"/>
              </a:lnSpc>
              <a:spcBef>
                <a:spcPct val="30000"/>
              </a:spcBef>
            </a:pPr>
            <a:r>
              <a:rPr kumimoji="1" lang="ja-JP" altLang="en-US" sz="3600" dirty="0" smtClean="0">
                <a:solidFill>
                  <a:srgbClr val="FF0000"/>
                </a:solidFill>
              </a:rPr>
              <a:t>一般的な　</a:t>
            </a:r>
            <a:r>
              <a:rPr kumimoji="1" lang="en-US" altLang="ja-JP" sz="3600" dirty="0" smtClean="0">
                <a:solidFill>
                  <a:srgbClr val="FF0000"/>
                </a:solidFill>
              </a:rPr>
              <a:t>『</a:t>
            </a:r>
            <a:r>
              <a:rPr kumimoji="1" lang="ja-JP" altLang="en-US" sz="3600" dirty="0" smtClean="0">
                <a:solidFill>
                  <a:srgbClr val="FF0000"/>
                </a:solidFill>
              </a:rPr>
              <a:t>危機</a:t>
            </a:r>
            <a:r>
              <a:rPr kumimoji="1" lang="en-US" altLang="ja-JP" sz="3600" dirty="0" smtClean="0">
                <a:solidFill>
                  <a:srgbClr val="FF0000"/>
                </a:solidFill>
              </a:rPr>
              <a:t>』</a:t>
            </a:r>
            <a:r>
              <a:rPr kumimoji="1" lang="ja-JP" altLang="en-US" sz="3600" dirty="0" smtClean="0">
                <a:solidFill>
                  <a:srgbClr val="FF0000"/>
                </a:solidFill>
              </a:rPr>
              <a:t>の定義　</a:t>
            </a:r>
            <a:r>
              <a:rPr kumimoji="1" lang="en-US" altLang="ja-JP" sz="3600" dirty="0" smtClean="0">
                <a:solidFill>
                  <a:srgbClr val="0000FF"/>
                </a:solidFill>
              </a:rPr>
              <a:t>vs</a:t>
            </a:r>
            <a:r>
              <a:rPr kumimoji="1" lang="ja-JP" altLang="en-US" sz="3600" dirty="0" smtClean="0">
                <a:solidFill>
                  <a:srgbClr val="0000FF"/>
                </a:solidFill>
              </a:rPr>
              <a:t>　ロータリー</a:t>
            </a:r>
          </a:p>
        </p:txBody>
      </p:sp>
    </p:spTree>
    <p:extLst>
      <p:ext uri="{BB962C8B-B14F-4D97-AF65-F5344CB8AC3E}">
        <p14:creationId xmlns:p14="http://schemas.microsoft.com/office/powerpoint/2010/main" val="467850169"/>
      </p:ext>
    </p:extLst>
  </p:cSld>
  <p:clrMapOvr>
    <a:masterClrMapping/>
  </p:clrMapOvr>
  <p:transition>
    <p:strips dir="rd"/>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FEBFF"/>
        </a:solidFill>
        <a:effectLst/>
      </p:bgPr>
    </p:bg>
    <p:spTree>
      <p:nvGrpSpPr>
        <p:cNvPr id="1" name=""/>
        <p:cNvGrpSpPr/>
        <p:nvPr/>
      </p:nvGrpSpPr>
      <p:grpSpPr>
        <a:xfrm>
          <a:off x="0" y="0"/>
          <a:ext cx="0" cy="0"/>
          <a:chOff x="0" y="0"/>
          <a:chExt cx="0" cy="0"/>
        </a:xfrm>
      </p:grpSpPr>
      <p:sp>
        <p:nvSpPr>
          <p:cNvPr id="2" name="フッター プレースホルダー 1"/>
          <p:cNvSpPr>
            <a:spLocks noGrp="1"/>
          </p:cNvSpPr>
          <p:nvPr>
            <p:ph type="ftr" sz="quarter" idx="10"/>
          </p:nvPr>
        </p:nvSpPr>
        <p:spPr/>
        <p:txBody>
          <a:bodyPr/>
          <a:lstStyle/>
          <a:p>
            <a:pPr>
              <a:defRPr/>
            </a:pPr>
            <a:r>
              <a:rPr lang="ja-JP" altLang="en-US" smtClean="0"/>
              <a:t>危機防止のための研修会</a:t>
            </a:r>
            <a:endParaRPr lang="en-US" altLang="ja-JP" dirty="0"/>
          </a:p>
        </p:txBody>
      </p:sp>
      <p:sp>
        <p:nvSpPr>
          <p:cNvPr id="3" name="スライド番号プレースホルダー 2"/>
          <p:cNvSpPr>
            <a:spLocks noGrp="1"/>
          </p:cNvSpPr>
          <p:nvPr>
            <p:ph type="sldNum" sz="quarter" idx="11"/>
          </p:nvPr>
        </p:nvSpPr>
        <p:spPr/>
        <p:txBody>
          <a:bodyPr/>
          <a:lstStyle/>
          <a:p>
            <a:pPr>
              <a:defRPr/>
            </a:pPr>
            <a:fld id="{E8B0ECBA-B7F2-40F0-AE09-DA00C16C4A6A}" type="slidenum">
              <a:rPr lang="en-US" altLang="ja-JP" smtClean="0"/>
              <a:pPr>
                <a:defRPr/>
              </a:pPr>
              <a:t>52</a:t>
            </a:fld>
            <a:endParaRPr lang="en-US" altLang="ja-JP"/>
          </a:p>
        </p:txBody>
      </p:sp>
      <p:sp>
        <p:nvSpPr>
          <p:cNvPr id="5" name="正方形/長方形 4"/>
          <p:cNvSpPr/>
          <p:nvPr/>
        </p:nvSpPr>
        <p:spPr>
          <a:xfrm>
            <a:off x="467544" y="5949280"/>
            <a:ext cx="9144000" cy="1046440"/>
          </a:xfrm>
          <a:prstGeom prst="rect">
            <a:avLst/>
          </a:prstGeom>
        </p:spPr>
        <p:txBody>
          <a:bodyPr wrap="square">
            <a:spAutoFit/>
          </a:bodyPr>
          <a:lstStyle/>
          <a:p>
            <a:pPr algn="just">
              <a:spcAft>
                <a:spcPts val="0"/>
              </a:spcAft>
            </a:pPr>
            <a:r>
              <a:rPr lang="ja-JP" altLang="en-US" sz="2400" b="1" kern="100" dirty="0" smtClean="0">
                <a:latin typeface="Century"/>
                <a:ea typeface="ＭＳ 明朝"/>
                <a:cs typeface="Times New Roman"/>
              </a:rPr>
              <a:t>　</a:t>
            </a:r>
            <a:endParaRPr lang="en-US" altLang="ja-JP" sz="1800" b="1" kern="100" dirty="0" smtClean="0">
              <a:latin typeface="+mj-lt"/>
              <a:ea typeface="ＭＳ 明朝"/>
              <a:cs typeface="Times New Roman"/>
            </a:endParaRPr>
          </a:p>
          <a:p>
            <a:pPr algn="just">
              <a:spcAft>
                <a:spcPts val="0"/>
              </a:spcAft>
            </a:pPr>
            <a:endParaRPr lang="ja-JP" altLang="ja-JP" sz="2000" b="1" kern="100" dirty="0">
              <a:latin typeface="+mj-lt"/>
              <a:ea typeface="ＭＳ 明朝"/>
              <a:cs typeface="Times New Roman"/>
            </a:endParaRPr>
          </a:p>
          <a:p>
            <a:pPr algn="just">
              <a:spcAft>
                <a:spcPts val="0"/>
              </a:spcAft>
            </a:pPr>
            <a:r>
              <a:rPr lang="en-US" altLang="ja-JP" sz="1800" b="1" kern="100" dirty="0">
                <a:latin typeface="+mj-lt"/>
                <a:ea typeface="ＭＳ 明朝"/>
                <a:cs typeface="Times New Roman"/>
              </a:rPr>
              <a:t> </a:t>
            </a:r>
            <a:endParaRPr lang="ja-JP" altLang="ja-JP" sz="2000" b="1" kern="100" dirty="0">
              <a:effectLst/>
              <a:latin typeface="+mj-lt"/>
              <a:ea typeface="ＭＳ 明朝"/>
              <a:cs typeface="Times New Roman"/>
            </a:endParaRPr>
          </a:p>
        </p:txBody>
      </p:sp>
      <p:sp>
        <p:nvSpPr>
          <p:cNvPr id="6" name="正方形/長方形 5"/>
          <p:cNvSpPr/>
          <p:nvPr/>
        </p:nvSpPr>
        <p:spPr>
          <a:xfrm>
            <a:off x="467544" y="980728"/>
            <a:ext cx="7488832" cy="461665"/>
          </a:xfrm>
          <a:prstGeom prst="rect">
            <a:avLst/>
          </a:prstGeom>
        </p:spPr>
        <p:txBody>
          <a:bodyPr wrap="square">
            <a:spAutoFit/>
          </a:bodyPr>
          <a:lstStyle/>
          <a:p>
            <a:r>
              <a:rPr lang="ja-JP" altLang="en-US" sz="2400" dirty="0">
                <a:solidFill>
                  <a:srgbClr val="0000FF"/>
                </a:solidFill>
              </a:rPr>
              <a:t>危機管理について承知しておくべきいくつかの基本</a:t>
            </a:r>
            <a:r>
              <a:rPr lang="ja-JP" altLang="en-US" sz="2400" dirty="0" smtClean="0">
                <a:solidFill>
                  <a:srgbClr val="0000FF"/>
                </a:solidFill>
              </a:rPr>
              <a:t>事項</a:t>
            </a:r>
            <a:endParaRPr lang="ja-JP" altLang="en-US" dirty="0">
              <a:solidFill>
                <a:srgbClr val="0000FF"/>
              </a:solidFill>
            </a:endParaRPr>
          </a:p>
        </p:txBody>
      </p:sp>
      <p:sp>
        <p:nvSpPr>
          <p:cNvPr id="7" name="正方形/長方形 6"/>
          <p:cNvSpPr/>
          <p:nvPr/>
        </p:nvSpPr>
        <p:spPr>
          <a:xfrm>
            <a:off x="519009" y="7013478"/>
            <a:ext cx="8136904" cy="923330"/>
          </a:xfrm>
          <a:prstGeom prst="rect">
            <a:avLst/>
          </a:prstGeom>
        </p:spPr>
        <p:txBody>
          <a:bodyPr wrap="square">
            <a:spAutoFit/>
          </a:bodyPr>
          <a:lstStyle/>
          <a:p>
            <a:endParaRPr lang="ja-JP" altLang="en-US" sz="1800" dirty="0">
              <a:latin typeface="AR P丸ゴシック体M" panose="020F0600000000000000" pitchFamily="50" charset="-128"/>
              <a:ea typeface="AR P丸ゴシック体M" panose="020F0600000000000000" pitchFamily="50" charset="-128"/>
            </a:endParaRPr>
          </a:p>
          <a:p>
            <a:r>
              <a:rPr lang="ja-JP" altLang="en-US" sz="1800" dirty="0">
                <a:latin typeface="AR P丸ゴシック体M" panose="020F0600000000000000" pitchFamily="50" charset="-128"/>
                <a:ea typeface="AR P丸ゴシック体M" panose="020F0600000000000000" pitchFamily="50" charset="-128"/>
              </a:rPr>
              <a:t> </a:t>
            </a:r>
          </a:p>
          <a:p>
            <a:r>
              <a:rPr lang="ja-JP" altLang="en-US" sz="1800" dirty="0">
                <a:latin typeface="AR P丸ゴシック体M" panose="020F0600000000000000" pitchFamily="50" charset="-128"/>
                <a:ea typeface="AR P丸ゴシック体M" panose="020F0600000000000000" pitchFamily="50" charset="-128"/>
              </a:rPr>
              <a:t>　</a:t>
            </a:r>
          </a:p>
        </p:txBody>
      </p:sp>
      <p:sp>
        <p:nvSpPr>
          <p:cNvPr id="9" name="正方形/長方形 8"/>
          <p:cNvSpPr/>
          <p:nvPr/>
        </p:nvSpPr>
        <p:spPr>
          <a:xfrm>
            <a:off x="791072" y="1556792"/>
            <a:ext cx="8352928" cy="4967514"/>
          </a:xfrm>
          <a:prstGeom prst="rect">
            <a:avLst/>
          </a:prstGeom>
        </p:spPr>
        <p:txBody>
          <a:bodyPr wrap="square">
            <a:spAutoFit/>
          </a:bodyPr>
          <a:lstStyle/>
          <a:p>
            <a:pPr>
              <a:lnSpc>
                <a:spcPct val="120000"/>
              </a:lnSpc>
            </a:pPr>
            <a:r>
              <a:rPr lang="ja-JP" altLang="en-US" sz="2400" dirty="0" smtClean="0"/>
              <a:t>（</a:t>
            </a:r>
            <a:r>
              <a:rPr lang="en-US" altLang="ja-JP" sz="2400" dirty="0"/>
              <a:t>1</a:t>
            </a:r>
            <a:r>
              <a:rPr lang="ja-JP" altLang="en-US" sz="2400" dirty="0"/>
              <a:t>）</a:t>
            </a:r>
            <a:r>
              <a:rPr lang="ja-JP" altLang="en-US" sz="2400" dirty="0">
                <a:solidFill>
                  <a:srgbClr val="FF0000"/>
                </a:solidFill>
              </a:rPr>
              <a:t>危機は常に想像を超えて発生する</a:t>
            </a:r>
            <a:r>
              <a:rPr lang="ja-JP" altLang="en-US" sz="2400" dirty="0" smtClean="0">
                <a:solidFill>
                  <a:srgbClr val="FF0000"/>
                </a:solidFill>
              </a:rPr>
              <a:t>もの</a:t>
            </a:r>
            <a:endParaRPr lang="en-US" altLang="ja-JP" sz="2400" dirty="0" smtClean="0">
              <a:solidFill>
                <a:srgbClr val="FF0000"/>
              </a:solidFill>
            </a:endParaRPr>
          </a:p>
          <a:p>
            <a:pPr>
              <a:lnSpc>
                <a:spcPct val="120000"/>
              </a:lnSpc>
            </a:pPr>
            <a:r>
              <a:rPr lang="ja-JP" altLang="en-US" sz="2400" dirty="0"/>
              <a:t>　</a:t>
            </a:r>
            <a:r>
              <a:rPr lang="ja-JP" altLang="en-US" sz="2400" dirty="0" smtClean="0"/>
              <a:t>　　　意外</a:t>
            </a:r>
            <a:r>
              <a:rPr lang="ja-JP" altLang="en-US" sz="2400" dirty="0"/>
              <a:t>な因果関係、超自然、超合理性</a:t>
            </a:r>
            <a:endParaRPr lang="en-US" altLang="ja-JP" sz="2400" dirty="0"/>
          </a:p>
          <a:p>
            <a:pPr>
              <a:lnSpc>
                <a:spcPct val="120000"/>
              </a:lnSpc>
            </a:pPr>
            <a:r>
              <a:rPr lang="ja-JP" altLang="en-US" sz="2400" dirty="0"/>
              <a:t>（</a:t>
            </a:r>
            <a:r>
              <a:rPr lang="en-US" altLang="ja-JP" sz="2400" dirty="0"/>
              <a:t>2</a:t>
            </a:r>
            <a:r>
              <a:rPr lang="ja-JP" altLang="en-US" sz="2400" dirty="0"/>
              <a:t>）突発に対して人間はすぐには反応</a:t>
            </a:r>
            <a:r>
              <a:rPr lang="ja-JP" altLang="en-US" sz="2400" dirty="0" smtClean="0"/>
              <a:t>できない</a:t>
            </a:r>
            <a:endParaRPr lang="en-US" altLang="ja-JP" sz="2400" dirty="0" smtClean="0"/>
          </a:p>
          <a:p>
            <a:pPr>
              <a:lnSpc>
                <a:spcPct val="120000"/>
              </a:lnSpc>
            </a:pPr>
            <a:r>
              <a:rPr lang="ja-JP" altLang="en-US" sz="2400" dirty="0"/>
              <a:t>　</a:t>
            </a:r>
            <a:r>
              <a:rPr lang="ja-JP" altLang="en-US" sz="2400" dirty="0" smtClean="0"/>
              <a:t>　　　運動濫</a:t>
            </a:r>
            <a:r>
              <a:rPr lang="ja-JP" altLang="en-US" sz="2400" dirty="0"/>
              <a:t>（乱）発、擬死反応が生き物の本能</a:t>
            </a:r>
          </a:p>
          <a:p>
            <a:pPr>
              <a:lnSpc>
                <a:spcPct val="120000"/>
              </a:lnSpc>
            </a:pPr>
            <a:r>
              <a:rPr lang="ja-JP" altLang="en-US" sz="2400" dirty="0"/>
              <a:t>（</a:t>
            </a:r>
            <a:r>
              <a:rPr lang="en-US" altLang="ja-JP" sz="2400" dirty="0"/>
              <a:t>3</a:t>
            </a:r>
            <a:r>
              <a:rPr lang="ja-JP" altLang="en-US" sz="2400" dirty="0"/>
              <a:t>）</a:t>
            </a:r>
            <a:r>
              <a:rPr lang="ja-JP" altLang="en-US" sz="2400" dirty="0">
                <a:solidFill>
                  <a:srgbClr val="FF0000"/>
                </a:solidFill>
              </a:rPr>
              <a:t>「三人寄れば文殊の知恵」は通用</a:t>
            </a:r>
            <a:r>
              <a:rPr lang="ja-JP" altLang="en-US" sz="2400" dirty="0" smtClean="0">
                <a:solidFill>
                  <a:srgbClr val="FF0000"/>
                </a:solidFill>
              </a:rPr>
              <a:t>しない</a:t>
            </a:r>
            <a:endParaRPr lang="en-US" altLang="ja-JP" sz="2400" dirty="0" smtClean="0">
              <a:solidFill>
                <a:srgbClr val="FF0000"/>
              </a:solidFill>
            </a:endParaRPr>
          </a:p>
          <a:p>
            <a:pPr>
              <a:lnSpc>
                <a:spcPct val="120000"/>
              </a:lnSpc>
            </a:pPr>
            <a:r>
              <a:rPr lang="ja-JP" altLang="en-US" sz="2400" dirty="0"/>
              <a:t>　</a:t>
            </a:r>
            <a:r>
              <a:rPr lang="ja-JP" altLang="en-US" sz="2400" dirty="0" smtClean="0"/>
              <a:t>　　　人</a:t>
            </a:r>
            <a:r>
              <a:rPr lang="ja-JP" altLang="en-US" sz="2400" dirty="0"/>
              <a:t>が集まっただけでは知恵は出て</a:t>
            </a:r>
            <a:r>
              <a:rPr lang="ja-JP" altLang="en-US" sz="2400" dirty="0" smtClean="0"/>
              <a:t>こない</a:t>
            </a:r>
            <a:endParaRPr lang="en-US" altLang="ja-JP" sz="2400" dirty="0" smtClean="0"/>
          </a:p>
          <a:p>
            <a:pPr>
              <a:lnSpc>
                <a:spcPct val="120000"/>
              </a:lnSpc>
            </a:pPr>
            <a:r>
              <a:rPr lang="ja-JP" altLang="en-US" sz="2400" dirty="0"/>
              <a:t>（</a:t>
            </a:r>
            <a:r>
              <a:rPr lang="en-US" altLang="ja-JP" sz="2400" dirty="0"/>
              <a:t>4</a:t>
            </a:r>
            <a:r>
              <a:rPr lang="ja-JP" altLang="en-US" sz="2400" dirty="0"/>
              <a:t>）注意していれば危機には必ず前兆がある</a:t>
            </a:r>
          </a:p>
          <a:p>
            <a:pPr>
              <a:lnSpc>
                <a:spcPct val="120000"/>
              </a:lnSpc>
            </a:pPr>
            <a:r>
              <a:rPr lang="ja-JP" altLang="en-US" sz="2400" dirty="0"/>
              <a:t>　　　　</a:t>
            </a:r>
            <a:r>
              <a:rPr lang="ja-JP" altLang="en-US" sz="2400" dirty="0">
                <a:solidFill>
                  <a:srgbClr val="FF0000"/>
                </a:solidFill>
              </a:rPr>
              <a:t>「ハインリッヒの法則」アンテナと鋭敏な感覚</a:t>
            </a:r>
          </a:p>
          <a:p>
            <a:pPr>
              <a:lnSpc>
                <a:spcPct val="120000"/>
              </a:lnSpc>
            </a:pPr>
            <a:r>
              <a:rPr lang="ja-JP" altLang="en-US" sz="2400" dirty="0"/>
              <a:t>（</a:t>
            </a:r>
            <a:r>
              <a:rPr lang="en-US" altLang="ja-JP" sz="2400" dirty="0"/>
              <a:t>5</a:t>
            </a:r>
            <a:r>
              <a:rPr lang="ja-JP" altLang="en-US" sz="2400" dirty="0"/>
              <a:t>）世の中（世間）の理解や同情を当てにしてはいけない</a:t>
            </a:r>
          </a:p>
          <a:p>
            <a:pPr>
              <a:lnSpc>
                <a:spcPct val="120000"/>
              </a:lnSpc>
            </a:pPr>
            <a:r>
              <a:rPr lang="ja-JP" altLang="en-US" sz="2400" dirty="0"/>
              <a:t>　　　</a:t>
            </a:r>
            <a:r>
              <a:rPr lang="ja-JP" altLang="en-US" sz="2400" dirty="0" smtClean="0"/>
              <a:t>　「</a:t>
            </a:r>
            <a:r>
              <a:rPr lang="ja-JP" altLang="en-US" sz="2400" dirty="0"/>
              <a:t>火事と他人の不幸は大きいほど面白い」のが</a:t>
            </a:r>
            <a:r>
              <a:rPr lang="ja-JP" altLang="en-US" sz="2400" dirty="0" smtClean="0"/>
              <a:t>人情</a:t>
            </a:r>
            <a:endParaRPr lang="en-US" altLang="ja-JP" sz="2400" dirty="0" smtClean="0"/>
          </a:p>
          <a:p>
            <a:pPr>
              <a:lnSpc>
                <a:spcPct val="120000"/>
              </a:lnSpc>
            </a:pPr>
            <a:r>
              <a:rPr lang="ja-JP" altLang="en-US" sz="2400" dirty="0"/>
              <a:t>　</a:t>
            </a:r>
            <a:r>
              <a:rPr lang="ja-JP" altLang="en-US" sz="2400" dirty="0" smtClean="0"/>
              <a:t>　　　</a:t>
            </a:r>
            <a:r>
              <a:rPr lang="ja-JP" altLang="en-US" sz="2400" dirty="0" smtClean="0">
                <a:solidFill>
                  <a:srgbClr val="FF0000"/>
                </a:solidFill>
              </a:rPr>
              <a:t>マスコミを敵にまわさない</a:t>
            </a:r>
            <a:r>
              <a:rPr lang="ja-JP" altLang="en-US" sz="2400" b="1" dirty="0" smtClean="0">
                <a:solidFill>
                  <a:srgbClr val="FF0000"/>
                </a:solidFill>
              </a:rPr>
              <a:t>：</a:t>
            </a:r>
            <a:r>
              <a:rPr lang="ja-JP" altLang="en-US" sz="2400" dirty="0" smtClean="0">
                <a:solidFill>
                  <a:srgbClr val="FF0000"/>
                </a:solidFill>
              </a:rPr>
              <a:t>広報の重要性</a:t>
            </a:r>
            <a:endParaRPr lang="ja-JP" altLang="en-US" sz="2400" dirty="0">
              <a:solidFill>
                <a:srgbClr val="FF0000"/>
              </a:solidFill>
            </a:endParaRPr>
          </a:p>
        </p:txBody>
      </p:sp>
      <p:sp>
        <p:nvSpPr>
          <p:cNvPr id="10" name="Rectangle 5"/>
          <p:cNvSpPr txBox="1">
            <a:spLocks noChangeArrowheads="1"/>
          </p:cNvSpPr>
          <p:nvPr/>
        </p:nvSpPr>
        <p:spPr bwMode="auto">
          <a:xfrm>
            <a:off x="152400" y="152400"/>
            <a:ext cx="7772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3200" kern="1200">
                <a:solidFill>
                  <a:schemeClr val="tx2"/>
                </a:solidFill>
                <a:latin typeface="+mj-lt"/>
                <a:ea typeface="+mj-ea"/>
                <a:cs typeface="+mj-cs"/>
              </a:defRPr>
            </a:lvl1pPr>
            <a:lvl2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2pPr>
            <a:lvl3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3pPr>
            <a:lvl4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4pPr>
            <a:lvl5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5pPr>
            <a:lvl6pPr marL="4572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6pPr>
            <a:lvl7pPr marL="9144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7pPr>
            <a:lvl8pPr marL="13716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8pPr>
            <a:lvl9pPr marL="18288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9pPr>
          </a:lstStyle>
          <a:p>
            <a:pPr eaLnBrk="1" hangingPunct="1"/>
            <a:r>
              <a:rPr lang="en-US" altLang="ja-JP" dirty="0" smtClean="0"/>
              <a:t>Ⅳ.</a:t>
            </a:r>
            <a:r>
              <a:rPr lang="ja-JP" altLang="en-US" dirty="0" smtClean="0"/>
              <a:t>具体的にどう危機予防をするか？</a:t>
            </a:r>
          </a:p>
        </p:txBody>
      </p:sp>
    </p:spTree>
    <p:extLst>
      <p:ext uri="{BB962C8B-B14F-4D97-AF65-F5344CB8AC3E}">
        <p14:creationId xmlns:p14="http://schemas.microsoft.com/office/powerpoint/2010/main" val="2810048468"/>
      </p:ext>
    </p:extLst>
  </p:cSld>
  <p:clrMapOvr>
    <a:masterClrMapping/>
  </p:clrMapOvr>
  <p:transition>
    <p:strips dir="rd"/>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p:cNvGraphicFramePr>
            <a:graphicFrameLocks noChangeAspect="1"/>
          </p:cNvGraphicFramePr>
          <p:nvPr>
            <p:extLst>
              <p:ext uri="{D42A27DB-BD31-4B8C-83A1-F6EECF244321}">
                <p14:modId xmlns:p14="http://schemas.microsoft.com/office/powerpoint/2010/main" val="3312998288"/>
              </p:ext>
            </p:extLst>
          </p:nvPr>
        </p:nvGraphicFramePr>
        <p:xfrm>
          <a:off x="-252536" y="0"/>
          <a:ext cx="9970553" cy="7056784"/>
        </p:xfrm>
        <a:graphic>
          <a:graphicData uri="http://schemas.openxmlformats.org/presentationml/2006/ole">
            <mc:AlternateContent xmlns:mc="http://schemas.openxmlformats.org/markup-compatibility/2006">
              <mc:Choice xmlns:v="urn:schemas-microsoft-com:vml" Requires="v">
                <p:oleObj spid="_x0000_s1102" name="DocuWorks" r:id="rId3" imgW="10692000" imgH="7560000" progId="xdw.Document">
                  <p:embed/>
                </p:oleObj>
              </mc:Choice>
              <mc:Fallback>
                <p:oleObj name="DocuWorks" r:id="rId3" imgW="10692000" imgH="7560000" progId="xdw.Document">
                  <p:embed/>
                  <p:pic>
                    <p:nvPicPr>
                      <p:cNvPr id="0" name=""/>
                      <p:cNvPicPr/>
                      <p:nvPr/>
                    </p:nvPicPr>
                    <p:blipFill>
                      <a:blip/>
                      <a:stretch>
                        <a:fillRect/>
                      </a:stretch>
                    </p:blipFill>
                    <p:spPr>
                      <a:xfrm>
                        <a:off x="-252536" y="0"/>
                        <a:ext cx="9970553" cy="7056784"/>
                      </a:xfrm>
                      <a:prstGeom prst="rect">
                        <a:avLst/>
                      </a:prstGeom>
                      <a:solidFill>
                        <a:srgbClr val="FFEBFF"/>
                      </a:solidFill>
                    </p:spPr>
                  </p:pic>
                </p:oleObj>
              </mc:Fallback>
            </mc:AlternateContent>
          </a:graphicData>
        </a:graphic>
      </p:graphicFrame>
      <p:graphicFrame>
        <p:nvGraphicFramePr>
          <p:cNvPr id="6" name="オブジェクト 5"/>
          <p:cNvGraphicFramePr>
            <a:graphicFrameLocks noChangeAspect="1"/>
          </p:cNvGraphicFramePr>
          <p:nvPr>
            <p:extLst/>
          </p:nvPr>
        </p:nvGraphicFramePr>
        <p:xfrm>
          <a:off x="-324544" y="476672"/>
          <a:ext cx="9838135" cy="6963064"/>
        </p:xfrm>
        <a:graphic>
          <a:graphicData uri="http://schemas.openxmlformats.org/presentationml/2006/ole">
            <mc:AlternateContent xmlns:mc="http://schemas.openxmlformats.org/markup-compatibility/2006">
              <mc:Choice xmlns:v="urn:schemas-microsoft-com:vml" Requires="v">
                <p:oleObj spid="_x0000_s1103" name="DocuWorks" r:id="rId4" imgW="10692000" imgH="7560000" progId="xdw.Document">
                  <p:embed/>
                </p:oleObj>
              </mc:Choice>
              <mc:Fallback>
                <p:oleObj name="DocuWorks" r:id="rId4" imgW="10692000" imgH="7560000" progId="xdw.Document">
                  <p:embed/>
                  <p:pic>
                    <p:nvPicPr>
                      <p:cNvPr id="0" name=""/>
                      <p:cNvPicPr/>
                      <p:nvPr/>
                    </p:nvPicPr>
                    <p:blipFill>
                      <a:blip r:embed="rId5"/>
                      <a:stretch>
                        <a:fillRect/>
                      </a:stretch>
                    </p:blipFill>
                    <p:spPr>
                      <a:xfrm>
                        <a:off x="-324544" y="476672"/>
                        <a:ext cx="9838135" cy="6963064"/>
                      </a:xfrm>
                      <a:prstGeom prst="rect">
                        <a:avLst/>
                      </a:prstGeom>
                    </p:spPr>
                  </p:pic>
                </p:oleObj>
              </mc:Fallback>
            </mc:AlternateContent>
          </a:graphicData>
        </a:graphic>
      </p:graphicFrame>
      <p:sp>
        <p:nvSpPr>
          <p:cNvPr id="2" name="フッター プレースホルダー 1"/>
          <p:cNvSpPr>
            <a:spLocks noGrp="1"/>
          </p:cNvSpPr>
          <p:nvPr>
            <p:ph type="ftr" sz="quarter" idx="10"/>
          </p:nvPr>
        </p:nvSpPr>
        <p:spPr/>
        <p:txBody>
          <a:bodyPr/>
          <a:lstStyle/>
          <a:p>
            <a:pPr>
              <a:defRPr/>
            </a:pPr>
            <a:r>
              <a:rPr lang="ja-JP" altLang="en-US" smtClean="0"/>
              <a:t>危機防止のための研修会</a:t>
            </a:r>
            <a:endParaRPr lang="en-US" altLang="ja-JP" dirty="0"/>
          </a:p>
        </p:txBody>
      </p:sp>
      <p:sp>
        <p:nvSpPr>
          <p:cNvPr id="3" name="スライド番号プレースホルダー 2"/>
          <p:cNvSpPr>
            <a:spLocks noGrp="1"/>
          </p:cNvSpPr>
          <p:nvPr>
            <p:ph type="sldNum" sz="quarter" idx="11"/>
          </p:nvPr>
        </p:nvSpPr>
        <p:spPr/>
        <p:txBody>
          <a:bodyPr/>
          <a:lstStyle/>
          <a:p>
            <a:pPr>
              <a:defRPr/>
            </a:pPr>
            <a:fld id="{E8B0ECBA-B7F2-40F0-AE09-DA00C16C4A6A}" type="slidenum">
              <a:rPr lang="en-US" altLang="ja-JP" smtClean="0"/>
              <a:pPr>
                <a:defRPr/>
              </a:pPr>
              <a:t>53</a:t>
            </a:fld>
            <a:endParaRPr lang="en-US" altLang="ja-JP"/>
          </a:p>
        </p:txBody>
      </p:sp>
      <p:sp>
        <p:nvSpPr>
          <p:cNvPr id="8" name="正方形/長方形 7"/>
          <p:cNvSpPr/>
          <p:nvPr/>
        </p:nvSpPr>
        <p:spPr>
          <a:xfrm>
            <a:off x="-252536" y="0"/>
            <a:ext cx="5472608" cy="7647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Rectangle 5"/>
          <p:cNvSpPr txBox="1">
            <a:spLocks noChangeArrowheads="1"/>
          </p:cNvSpPr>
          <p:nvPr/>
        </p:nvSpPr>
        <p:spPr bwMode="auto">
          <a:xfrm>
            <a:off x="152400" y="152400"/>
            <a:ext cx="7772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3200" kern="1200">
                <a:solidFill>
                  <a:schemeClr val="tx2"/>
                </a:solidFill>
                <a:latin typeface="+mj-lt"/>
                <a:ea typeface="+mj-ea"/>
                <a:cs typeface="+mj-cs"/>
              </a:defRPr>
            </a:lvl1pPr>
            <a:lvl2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2pPr>
            <a:lvl3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3pPr>
            <a:lvl4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4pPr>
            <a:lvl5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5pPr>
            <a:lvl6pPr marL="4572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6pPr>
            <a:lvl7pPr marL="9144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7pPr>
            <a:lvl8pPr marL="13716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8pPr>
            <a:lvl9pPr marL="18288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9pPr>
          </a:lstStyle>
          <a:p>
            <a:pPr eaLnBrk="1" hangingPunct="1"/>
            <a:r>
              <a:rPr lang="en-US" altLang="ja-JP" dirty="0" smtClean="0"/>
              <a:t>Ⅳ.</a:t>
            </a:r>
            <a:r>
              <a:rPr lang="ja-JP" altLang="en-US" dirty="0" smtClean="0"/>
              <a:t>具体的にどう危機予防をするか？</a:t>
            </a:r>
          </a:p>
        </p:txBody>
      </p:sp>
    </p:spTree>
    <p:extLst>
      <p:ext uri="{BB962C8B-B14F-4D97-AF65-F5344CB8AC3E}">
        <p14:creationId xmlns:p14="http://schemas.microsoft.com/office/powerpoint/2010/main" val="2341788802"/>
      </p:ext>
    </p:extLst>
  </p:cSld>
  <p:clrMapOvr>
    <a:masterClrMapping/>
  </p:clrMapOvr>
  <p:transition>
    <p:strips dir="rd"/>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FEBFF"/>
        </a:solidFill>
        <a:effectLst/>
      </p:bgPr>
    </p:bg>
    <p:spTree>
      <p:nvGrpSpPr>
        <p:cNvPr id="1" name=""/>
        <p:cNvGrpSpPr/>
        <p:nvPr/>
      </p:nvGrpSpPr>
      <p:grpSpPr>
        <a:xfrm>
          <a:off x="0" y="0"/>
          <a:ext cx="0" cy="0"/>
          <a:chOff x="0" y="0"/>
          <a:chExt cx="0" cy="0"/>
        </a:xfrm>
      </p:grpSpPr>
      <p:sp>
        <p:nvSpPr>
          <p:cNvPr id="2" name="フッター プレースホルダー 1"/>
          <p:cNvSpPr>
            <a:spLocks noGrp="1"/>
          </p:cNvSpPr>
          <p:nvPr>
            <p:ph type="ftr" sz="quarter" idx="10"/>
          </p:nvPr>
        </p:nvSpPr>
        <p:spPr/>
        <p:txBody>
          <a:bodyPr/>
          <a:lstStyle/>
          <a:p>
            <a:pPr>
              <a:defRPr/>
            </a:pPr>
            <a:r>
              <a:rPr lang="ja-JP" altLang="en-US" smtClean="0"/>
              <a:t>危機防止のための研修会</a:t>
            </a:r>
            <a:endParaRPr lang="en-US" altLang="ja-JP" dirty="0"/>
          </a:p>
        </p:txBody>
      </p:sp>
      <p:sp>
        <p:nvSpPr>
          <p:cNvPr id="3" name="Rectangle 5"/>
          <p:cNvSpPr txBox="1">
            <a:spLocks noChangeArrowheads="1"/>
          </p:cNvSpPr>
          <p:nvPr/>
        </p:nvSpPr>
        <p:spPr bwMode="auto">
          <a:xfrm>
            <a:off x="152400" y="152400"/>
            <a:ext cx="7772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3200" kern="1200">
                <a:solidFill>
                  <a:schemeClr val="tx2"/>
                </a:solidFill>
                <a:latin typeface="+mj-lt"/>
                <a:ea typeface="+mj-ea"/>
                <a:cs typeface="+mj-cs"/>
              </a:defRPr>
            </a:lvl1pPr>
            <a:lvl2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2pPr>
            <a:lvl3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3pPr>
            <a:lvl4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4pPr>
            <a:lvl5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5pPr>
            <a:lvl6pPr marL="4572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6pPr>
            <a:lvl7pPr marL="9144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7pPr>
            <a:lvl8pPr marL="13716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8pPr>
            <a:lvl9pPr marL="18288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9pPr>
          </a:lstStyle>
          <a:p>
            <a:pPr eaLnBrk="1" hangingPunct="1"/>
            <a:r>
              <a:rPr lang="en-US" altLang="ja-JP" dirty="0" smtClean="0"/>
              <a:t>Ⅳ.</a:t>
            </a:r>
            <a:r>
              <a:rPr lang="ja-JP" altLang="en-US" dirty="0" smtClean="0"/>
              <a:t>具体的にどう危機予防をするか？</a:t>
            </a:r>
          </a:p>
        </p:txBody>
      </p:sp>
      <p:sp>
        <p:nvSpPr>
          <p:cNvPr id="5" name="テキスト ボックス 4"/>
          <p:cNvSpPr txBox="1"/>
          <p:nvPr/>
        </p:nvSpPr>
        <p:spPr bwMode="auto">
          <a:xfrm>
            <a:off x="755576" y="1070054"/>
            <a:ext cx="8208912" cy="3804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eaLnBrk="1" hangingPunct="1">
              <a:spcBef>
                <a:spcPct val="30000"/>
              </a:spcBef>
              <a:buFontTx/>
              <a:buChar char="•"/>
            </a:pPr>
            <a:r>
              <a:rPr kumimoji="1" lang="ja-JP" altLang="en-US" sz="2800" dirty="0" smtClean="0"/>
              <a:t>レベル評価を実施する　　</a:t>
            </a:r>
            <a:endParaRPr kumimoji="1" lang="en-US" altLang="ja-JP" sz="2800" dirty="0" smtClean="0"/>
          </a:p>
          <a:p>
            <a:pPr eaLnBrk="1" hangingPunct="1">
              <a:spcBef>
                <a:spcPct val="30000"/>
              </a:spcBef>
            </a:pPr>
            <a:r>
              <a:rPr kumimoji="1" lang="ja-JP" altLang="en-US" sz="2400" b="1" dirty="0" smtClean="0">
                <a:solidFill>
                  <a:srgbClr val="FF0000"/>
                </a:solidFill>
              </a:rPr>
              <a:t>　　　　　　　　　　　　　　　　　　　　　　　</a:t>
            </a:r>
            <a:r>
              <a:rPr kumimoji="1" lang="ja-JP" altLang="en-US" sz="2000" b="1" dirty="0" smtClean="0">
                <a:solidFill>
                  <a:srgbClr val="FF0000"/>
                </a:solidFill>
              </a:rPr>
              <a:t>ハインリッヒの法則（</a:t>
            </a:r>
            <a:r>
              <a:rPr kumimoji="1" lang="en-US" altLang="ja-JP" sz="2000" b="1" dirty="0" smtClean="0">
                <a:solidFill>
                  <a:srgbClr val="FF0000"/>
                </a:solidFill>
              </a:rPr>
              <a:t>1</a:t>
            </a:r>
            <a:r>
              <a:rPr kumimoji="1" lang="ja-JP" altLang="en-US" sz="2000" b="1" dirty="0" smtClean="0">
                <a:solidFill>
                  <a:srgbClr val="FF0000"/>
                </a:solidFill>
              </a:rPr>
              <a:t>：</a:t>
            </a:r>
            <a:r>
              <a:rPr kumimoji="1" lang="en-US" altLang="ja-JP" sz="2000" b="1" dirty="0" smtClean="0">
                <a:solidFill>
                  <a:srgbClr val="FF0000"/>
                </a:solidFill>
              </a:rPr>
              <a:t>29</a:t>
            </a:r>
            <a:r>
              <a:rPr kumimoji="1" lang="ja-JP" altLang="en-US" sz="2000" b="1" dirty="0" smtClean="0">
                <a:solidFill>
                  <a:srgbClr val="FF0000"/>
                </a:solidFill>
              </a:rPr>
              <a:t>：</a:t>
            </a:r>
            <a:r>
              <a:rPr kumimoji="1" lang="en-US" altLang="ja-JP" sz="2000" b="1" dirty="0" smtClean="0">
                <a:solidFill>
                  <a:srgbClr val="FF0000"/>
                </a:solidFill>
              </a:rPr>
              <a:t>300</a:t>
            </a:r>
            <a:r>
              <a:rPr kumimoji="1" lang="ja-JP" altLang="en-US" sz="2000" b="1" dirty="0" smtClean="0">
                <a:solidFill>
                  <a:srgbClr val="FF0000"/>
                </a:solidFill>
              </a:rPr>
              <a:t>）</a:t>
            </a:r>
            <a:endParaRPr kumimoji="1" lang="en-US" altLang="ja-JP" sz="2400" b="1" dirty="0" smtClean="0">
              <a:solidFill>
                <a:srgbClr val="FF0000"/>
              </a:solidFill>
            </a:endParaRPr>
          </a:p>
          <a:p>
            <a:pPr eaLnBrk="1" hangingPunct="1">
              <a:spcBef>
                <a:spcPct val="30000"/>
              </a:spcBef>
            </a:pPr>
            <a:r>
              <a:rPr lang="ja-JP" altLang="en-US" sz="2800" dirty="0" smtClean="0"/>
              <a:t>　　レベル</a:t>
            </a:r>
            <a:r>
              <a:rPr lang="en-US" altLang="ja-JP" sz="2800" dirty="0" smtClean="0"/>
              <a:t>1</a:t>
            </a:r>
            <a:r>
              <a:rPr lang="ja-JP" altLang="en-US" sz="2800" dirty="0" smtClean="0"/>
              <a:t>　　事案担当者で解決するレベル　　　</a:t>
            </a:r>
            <a:r>
              <a:rPr lang="en-US" altLang="ja-JP" sz="2800" dirty="0" smtClean="0">
                <a:solidFill>
                  <a:srgbClr val="FF0000"/>
                </a:solidFill>
              </a:rPr>
              <a:t>300</a:t>
            </a:r>
          </a:p>
          <a:p>
            <a:pPr eaLnBrk="1" hangingPunct="1">
              <a:spcBef>
                <a:spcPct val="30000"/>
              </a:spcBef>
            </a:pPr>
            <a:r>
              <a:rPr kumimoji="1" lang="ja-JP" altLang="en-US" sz="2800" dirty="0" smtClean="0"/>
              <a:t>　　レベル２　　判断困難なヒヤリハット</a:t>
            </a:r>
            <a:r>
              <a:rPr kumimoji="1" lang="en-US" altLang="ja-JP" sz="2800" dirty="0" smtClean="0"/>
              <a:t>		</a:t>
            </a:r>
            <a:r>
              <a:rPr kumimoji="1" lang="en-US" altLang="ja-JP" sz="2800" dirty="0" smtClean="0">
                <a:solidFill>
                  <a:srgbClr val="FF0000"/>
                </a:solidFill>
              </a:rPr>
              <a:t>300</a:t>
            </a:r>
          </a:p>
          <a:p>
            <a:pPr eaLnBrk="1" hangingPunct="1">
              <a:spcBef>
                <a:spcPct val="30000"/>
              </a:spcBef>
            </a:pPr>
            <a:r>
              <a:rPr lang="ja-JP" altLang="en-US" sz="2800" dirty="0"/>
              <a:t>　</a:t>
            </a:r>
            <a:r>
              <a:rPr lang="ja-JP" altLang="en-US" sz="2800" dirty="0" smtClean="0"/>
              <a:t>　レベル３　　中度の被害予想・軽犯罪</a:t>
            </a:r>
            <a:r>
              <a:rPr lang="en-US" altLang="ja-JP" sz="2800" dirty="0" smtClean="0"/>
              <a:t>		</a:t>
            </a:r>
            <a:r>
              <a:rPr lang="en-US" altLang="ja-JP" sz="2800" dirty="0" smtClean="0">
                <a:solidFill>
                  <a:srgbClr val="FF0000"/>
                </a:solidFill>
              </a:rPr>
              <a:t>29</a:t>
            </a:r>
          </a:p>
          <a:p>
            <a:pPr eaLnBrk="1" hangingPunct="1">
              <a:spcBef>
                <a:spcPct val="30000"/>
              </a:spcBef>
            </a:pPr>
            <a:r>
              <a:rPr kumimoji="1" lang="ja-JP" altLang="en-US" sz="2800" dirty="0"/>
              <a:t>　</a:t>
            </a:r>
            <a:r>
              <a:rPr kumimoji="1" lang="ja-JP" altLang="en-US" sz="2800" dirty="0" smtClean="0"/>
              <a:t>　レベル４　　重大被害・法律上の犯罪</a:t>
            </a:r>
            <a:r>
              <a:rPr kumimoji="1" lang="en-US" altLang="ja-JP" sz="2800" dirty="0" smtClean="0"/>
              <a:t>	</a:t>
            </a:r>
            <a:r>
              <a:rPr kumimoji="1" lang="ja-JP" altLang="en-US" sz="2800" dirty="0" smtClean="0"/>
              <a:t>　　</a:t>
            </a:r>
            <a:r>
              <a:rPr kumimoji="1" lang="ja-JP" altLang="en-US" sz="2800" dirty="0" smtClean="0">
                <a:solidFill>
                  <a:srgbClr val="FF0000"/>
                </a:solidFill>
              </a:rPr>
              <a:t> </a:t>
            </a:r>
            <a:r>
              <a:rPr kumimoji="1" lang="en-US" altLang="ja-JP" sz="2800" dirty="0" smtClean="0">
                <a:solidFill>
                  <a:srgbClr val="FF0000"/>
                </a:solidFill>
              </a:rPr>
              <a:t>1</a:t>
            </a:r>
            <a:r>
              <a:rPr kumimoji="1" lang="ja-JP" altLang="en-US" sz="2800" dirty="0" smtClean="0">
                <a:solidFill>
                  <a:srgbClr val="FF0000"/>
                </a:solidFill>
              </a:rPr>
              <a:t>・</a:t>
            </a:r>
            <a:r>
              <a:rPr kumimoji="1" lang="en-US" altLang="ja-JP" sz="2800" dirty="0" smtClean="0">
                <a:solidFill>
                  <a:srgbClr val="FF0000"/>
                </a:solidFill>
              </a:rPr>
              <a:t>29</a:t>
            </a:r>
          </a:p>
          <a:p>
            <a:pPr eaLnBrk="1" hangingPunct="1">
              <a:spcBef>
                <a:spcPct val="30000"/>
              </a:spcBef>
            </a:pPr>
            <a:r>
              <a:rPr lang="ja-JP" altLang="en-US" sz="2800" dirty="0"/>
              <a:t>　</a:t>
            </a:r>
            <a:r>
              <a:rPr lang="ja-JP" altLang="en-US" sz="2800" dirty="0" smtClean="0"/>
              <a:t>　</a:t>
            </a:r>
            <a:r>
              <a:rPr lang="ja-JP" altLang="en-US" sz="2800" dirty="0"/>
              <a:t>レ</a:t>
            </a:r>
            <a:r>
              <a:rPr lang="ja-JP" altLang="en-US" sz="2800" dirty="0" smtClean="0"/>
              <a:t>ベル</a:t>
            </a:r>
            <a:r>
              <a:rPr lang="ja-JP" altLang="en-US" sz="2800" dirty="0"/>
              <a:t>５</a:t>
            </a:r>
            <a:r>
              <a:rPr kumimoji="1" lang="en-US" altLang="ja-JP" sz="2800" dirty="0"/>
              <a:t>	</a:t>
            </a:r>
            <a:r>
              <a:rPr kumimoji="1" lang="ja-JP" altLang="en-US" sz="2800" dirty="0" smtClean="0"/>
              <a:t>　　青少年へのセクハラ・甚大被害</a:t>
            </a:r>
            <a:r>
              <a:rPr kumimoji="1" lang="en-US" altLang="ja-JP" sz="2800" dirty="0" smtClean="0"/>
              <a:t>	</a:t>
            </a:r>
            <a:r>
              <a:rPr kumimoji="1" lang="en-US" altLang="ja-JP" sz="2800" dirty="0" smtClean="0">
                <a:solidFill>
                  <a:srgbClr val="FF0000"/>
                </a:solidFill>
              </a:rPr>
              <a:t>1</a:t>
            </a:r>
            <a:endParaRPr kumimoji="1" lang="ja-JP" altLang="en-US" sz="2800" dirty="0" smtClean="0">
              <a:solidFill>
                <a:srgbClr val="FF0000"/>
              </a:solidFill>
            </a:endParaRPr>
          </a:p>
        </p:txBody>
      </p:sp>
      <p:sp>
        <p:nvSpPr>
          <p:cNvPr id="6" name="テキスト ボックス 5"/>
          <p:cNvSpPr txBox="1"/>
          <p:nvPr/>
        </p:nvSpPr>
        <p:spPr bwMode="auto">
          <a:xfrm>
            <a:off x="755576" y="5085207"/>
            <a:ext cx="7920880" cy="1499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eaLnBrk="1" hangingPunct="1">
              <a:lnSpc>
                <a:spcPct val="110000"/>
              </a:lnSpc>
              <a:spcBef>
                <a:spcPct val="30000"/>
              </a:spcBef>
              <a:buFontTx/>
              <a:buChar char="•"/>
            </a:pPr>
            <a:r>
              <a:rPr kumimoji="1" lang="ja-JP" altLang="en-US" sz="2400" b="1" dirty="0" smtClean="0">
                <a:solidFill>
                  <a:srgbClr val="0000FF"/>
                </a:solidFill>
              </a:rPr>
              <a:t>ロータリーの評価を毀損するとき</a:t>
            </a:r>
            <a:r>
              <a:rPr kumimoji="1" lang="en-US" altLang="ja-JP" sz="2400" b="1" dirty="0" smtClean="0">
                <a:solidFill>
                  <a:srgbClr val="0000FF"/>
                </a:solidFill>
              </a:rPr>
              <a:t>	</a:t>
            </a:r>
            <a:r>
              <a:rPr kumimoji="1" lang="ja-JP" altLang="en-US" sz="2400" b="1" dirty="0" smtClean="0">
                <a:solidFill>
                  <a:srgbClr val="0000FF"/>
                </a:solidFill>
              </a:rPr>
              <a:t>　レ</a:t>
            </a:r>
            <a:r>
              <a:rPr kumimoji="1" lang="ja-JP" altLang="en-US" sz="2400" b="1" dirty="0" err="1" smtClean="0">
                <a:solidFill>
                  <a:srgbClr val="0000FF"/>
                </a:solidFill>
              </a:rPr>
              <a:t>べ</a:t>
            </a:r>
            <a:r>
              <a:rPr kumimoji="1" lang="ja-JP" altLang="en-US" sz="2400" b="1" dirty="0" smtClean="0">
                <a:solidFill>
                  <a:srgbClr val="0000FF"/>
                </a:solidFill>
              </a:rPr>
              <a:t>ル　　</a:t>
            </a:r>
            <a:r>
              <a:rPr kumimoji="1" lang="en-US" altLang="ja-JP" sz="2400" b="1" dirty="0" smtClean="0">
                <a:solidFill>
                  <a:srgbClr val="0000FF"/>
                </a:solidFill>
              </a:rPr>
              <a:t>+1</a:t>
            </a:r>
            <a:r>
              <a:rPr kumimoji="1" lang="ja-JP" altLang="en-US" sz="2400" b="1" dirty="0" smtClean="0">
                <a:solidFill>
                  <a:srgbClr val="0000FF"/>
                </a:solidFill>
              </a:rPr>
              <a:t>～</a:t>
            </a:r>
            <a:r>
              <a:rPr kumimoji="1" lang="en-US" altLang="ja-JP" sz="2400" b="1" dirty="0" smtClean="0">
                <a:solidFill>
                  <a:srgbClr val="0000FF"/>
                </a:solidFill>
              </a:rPr>
              <a:t>2</a:t>
            </a:r>
          </a:p>
          <a:p>
            <a:pPr eaLnBrk="1" hangingPunct="1">
              <a:lnSpc>
                <a:spcPct val="110000"/>
              </a:lnSpc>
              <a:spcBef>
                <a:spcPct val="30000"/>
              </a:spcBef>
              <a:buFontTx/>
              <a:buChar char="•"/>
            </a:pPr>
            <a:r>
              <a:rPr lang="ja-JP" altLang="en-US" sz="2400" b="1" dirty="0" smtClean="0">
                <a:solidFill>
                  <a:srgbClr val="0000FF"/>
                </a:solidFill>
              </a:rPr>
              <a:t>青少年</a:t>
            </a:r>
            <a:r>
              <a:rPr lang="ja-JP" altLang="en-US" sz="2400" b="1" dirty="0">
                <a:solidFill>
                  <a:srgbClr val="0000FF"/>
                </a:solidFill>
              </a:rPr>
              <a:t>保護</a:t>
            </a:r>
            <a:r>
              <a:rPr lang="ja-JP" altLang="en-US" sz="2400" b="1" dirty="0" smtClean="0">
                <a:solidFill>
                  <a:srgbClr val="0000FF"/>
                </a:solidFill>
              </a:rPr>
              <a:t>に</a:t>
            </a:r>
            <a:r>
              <a:rPr lang="ja-JP" altLang="en-US" sz="2400" b="1" dirty="0">
                <a:solidFill>
                  <a:srgbClr val="0000FF"/>
                </a:solidFill>
              </a:rPr>
              <a:t>抵触</a:t>
            </a:r>
            <a:r>
              <a:rPr lang="ja-JP" altLang="en-US" sz="2400" b="1" dirty="0" smtClean="0">
                <a:solidFill>
                  <a:srgbClr val="0000FF"/>
                </a:solidFill>
              </a:rPr>
              <a:t>する場合</a:t>
            </a:r>
            <a:r>
              <a:rPr lang="en-US" altLang="ja-JP" sz="2400" b="1" dirty="0" smtClean="0">
                <a:solidFill>
                  <a:srgbClr val="0000FF"/>
                </a:solidFill>
              </a:rPr>
              <a:t>	</a:t>
            </a:r>
            <a:r>
              <a:rPr lang="ja-JP" altLang="en-US" sz="2400" b="1" dirty="0" smtClean="0">
                <a:solidFill>
                  <a:srgbClr val="0000FF"/>
                </a:solidFill>
              </a:rPr>
              <a:t>　レベル　　</a:t>
            </a:r>
            <a:r>
              <a:rPr lang="en-US" altLang="ja-JP" sz="2400" b="1" dirty="0" smtClean="0">
                <a:solidFill>
                  <a:srgbClr val="0000FF"/>
                </a:solidFill>
              </a:rPr>
              <a:t>+2</a:t>
            </a:r>
          </a:p>
          <a:p>
            <a:pPr eaLnBrk="1" hangingPunct="1">
              <a:lnSpc>
                <a:spcPct val="110000"/>
              </a:lnSpc>
              <a:spcBef>
                <a:spcPct val="30000"/>
              </a:spcBef>
              <a:buFontTx/>
              <a:buChar char="•"/>
            </a:pPr>
            <a:r>
              <a:rPr kumimoji="1" lang="ja-JP" altLang="en-US" sz="2400" b="1" dirty="0" smtClean="0">
                <a:solidFill>
                  <a:srgbClr val="0000FF"/>
                </a:solidFill>
              </a:rPr>
              <a:t>青少年に対するセクハラ虐待事案</a:t>
            </a:r>
            <a:r>
              <a:rPr kumimoji="1" lang="en-US" altLang="ja-JP" sz="2400" b="1" dirty="0" smtClean="0">
                <a:solidFill>
                  <a:srgbClr val="0000FF"/>
                </a:solidFill>
              </a:rPr>
              <a:t>	</a:t>
            </a:r>
            <a:r>
              <a:rPr kumimoji="1" lang="ja-JP" altLang="en-US" sz="2400" b="1" dirty="0" smtClean="0">
                <a:solidFill>
                  <a:srgbClr val="0000FF"/>
                </a:solidFill>
              </a:rPr>
              <a:t>　即レベル　</a:t>
            </a:r>
            <a:r>
              <a:rPr kumimoji="1" lang="en-US" altLang="ja-JP" sz="2400" b="1" dirty="0" smtClean="0">
                <a:solidFill>
                  <a:srgbClr val="0000FF"/>
                </a:solidFill>
              </a:rPr>
              <a:t>5</a:t>
            </a:r>
            <a:endParaRPr kumimoji="1" lang="ja-JP" altLang="en-US" sz="2400" b="1" dirty="0" smtClean="0">
              <a:solidFill>
                <a:srgbClr val="0000FF"/>
              </a:solidFill>
            </a:endParaRPr>
          </a:p>
        </p:txBody>
      </p:sp>
      <p:sp>
        <p:nvSpPr>
          <p:cNvPr id="4" name="スライド番号プレースホルダー 3"/>
          <p:cNvSpPr>
            <a:spLocks noGrp="1"/>
          </p:cNvSpPr>
          <p:nvPr>
            <p:ph type="sldNum" sz="quarter" idx="11"/>
          </p:nvPr>
        </p:nvSpPr>
        <p:spPr/>
        <p:txBody>
          <a:bodyPr/>
          <a:lstStyle/>
          <a:p>
            <a:pPr>
              <a:defRPr/>
            </a:pPr>
            <a:fld id="{E8B0ECBA-B7F2-40F0-AE09-DA00C16C4A6A}" type="slidenum">
              <a:rPr lang="en-US" altLang="ja-JP" smtClean="0"/>
              <a:pPr>
                <a:defRPr/>
              </a:pPr>
              <a:t>54</a:t>
            </a:fld>
            <a:endParaRPr lang="en-US" altLang="ja-JP"/>
          </a:p>
        </p:txBody>
      </p:sp>
    </p:spTree>
    <p:extLst>
      <p:ext uri="{BB962C8B-B14F-4D97-AF65-F5344CB8AC3E}">
        <p14:creationId xmlns:p14="http://schemas.microsoft.com/office/powerpoint/2010/main" val="977927317"/>
      </p:ext>
    </p:extLst>
  </p:cSld>
  <p:clrMapOvr>
    <a:masterClrMapping/>
  </p:clrMapOvr>
  <p:transition>
    <p:strips dir="rd"/>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FEBFF"/>
        </a:solidFill>
        <a:effectLst/>
      </p:bgPr>
    </p:bg>
    <p:spTree>
      <p:nvGrpSpPr>
        <p:cNvPr id="1" name=""/>
        <p:cNvGrpSpPr/>
        <p:nvPr/>
      </p:nvGrpSpPr>
      <p:grpSpPr>
        <a:xfrm>
          <a:off x="0" y="0"/>
          <a:ext cx="0" cy="0"/>
          <a:chOff x="0" y="0"/>
          <a:chExt cx="0" cy="0"/>
        </a:xfrm>
      </p:grpSpPr>
      <p:sp>
        <p:nvSpPr>
          <p:cNvPr id="13314" name="フッター プレースホルダー 1"/>
          <p:cNvSpPr>
            <a:spLocks noGrp="1"/>
          </p:cNvSpPr>
          <p:nvPr>
            <p:ph type="ftr" sz="quarter" idx="10"/>
          </p:nvPr>
        </p:nvSpPr>
        <p:spPr>
          <a:noFill/>
        </p:spPr>
        <p:txBody>
          <a:bodyP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spcBef>
                <a:spcPct val="0"/>
              </a:spcBef>
              <a:buFontTx/>
              <a:buNone/>
            </a:pPr>
            <a:r>
              <a:rPr lang="ja-JP" altLang="en-US" sz="1200" smtClean="0">
                <a:latin typeface="Times New Roman" panose="02020603050405020304" pitchFamily="18" charset="0"/>
                <a:ea typeface="ＭＳ Ｐゴシック" panose="020B0600070205080204" pitchFamily="50" charset="-128"/>
              </a:rPr>
              <a:t>危機防止のための研修会</a:t>
            </a:r>
            <a:endParaRPr lang="en-US" altLang="ja-JP" sz="1200" smtClean="0">
              <a:latin typeface="Times New Roman" panose="02020603050405020304" pitchFamily="18" charset="0"/>
              <a:ea typeface="ＭＳ Ｐゴシック" panose="020B0600070205080204" pitchFamily="50" charset="-128"/>
            </a:endParaRPr>
          </a:p>
        </p:txBody>
      </p:sp>
      <p:sp>
        <p:nvSpPr>
          <p:cNvPr id="13317" name="Text Box 3"/>
          <p:cNvSpPr txBox="1">
            <a:spLocks noChangeArrowheads="1"/>
          </p:cNvSpPr>
          <p:nvPr/>
        </p:nvSpPr>
        <p:spPr bwMode="auto">
          <a:xfrm>
            <a:off x="838200" y="1772816"/>
            <a:ext cx="7838256" cy="4464496"/>
          </a:xfrm>
          <a:prstGeom prst="rect">
            <a:avLst/>
          </a:prstGeom>
          <a:solidFill>
            <a:srgbClr val="0000FF"/>
          </a:solidFill>
          <a:ln>
            <a:noFill/>
          </a:ln>
          <a:effectLst>
            <a:outerShdw dist="35921" dir="2700000" algn="ctr" rotWithShape="0">
              <a:schemeClr val="bg2"/>
            </a:outerShdw>
          </a:effectLst>
          <a:extLst>
            <a:ext uri="{91240B29-F687-4F45-9708-019B960494DF}">
              <a14:hiddenLine xmlns:a14="http://schemas.microsoft.com/office/drawing/2010/main" w="28575">
                <a:solidFill>
                  <a:srgbClr val="3399FF"/>
                </a:solidFill>
                <a:miter lim="800000"/>
                <a:headEnd/>
                <a:tailEnd/>
              </a14:hiddenLine>
            </a:ext>
          </a:extLst>
        </p:spPr>
        <p:txBody>
          <a:bodyPr/>
          <a:lstStyle>
            <a:lvl1pPr marL="93663">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en-US" altLang="ja-JP" sz="1800" dirty="0" smtClean="0">
              <a:solidFill>
                <a:schemeClr val="bg1"/>
              </a:solidFill>
            </a:endParaRPr>
          </a:p>
          <a:p>
            <a:pPr eaLnBrk="1" hangingPunct="1">
              <a:spcBef>
                <a:spcPct val="0"/>
              </a:spcBef>
              <a:buFontTx/>
              <a:buNone/>
            </a:pPr>
            <a:r>
              <a:rPr lang="ja-JP" altLang="en-US" sz="3600" dirty="0" smtClean="0">
                <a:solidFill>
                  <a:schemeClr val="bg1"/>
                </a:solidFill>
              </a:rPr>
              <a:t>　</a:t>
            </a:r>
            <a:endParaRPr lang="ja-JP" altLang="en-US" sz="2800" dirty="0">
              <a:solidFill>
                <a:srgbClr val="FF33CC"/>
              </a:solidFill>
            </a:endParaRPr>
          </a:p>
        </p:txBody>
      </p:sp>
      <p:sp>
        <p:nvSpPr>
          <p:cNvPr id="2" name="テキスト ボックス 1"/>
          <p:cNvSpPr txBox="1"/>
          <p:nvPr/>
        </p:nvSpPr>
        <p:spPr bwMode="auto">
          <a:xfrm>
            <a:off x="1156048" y="2015503"/>
            <a:ext cx="7376392" cy="3976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eaLnBrk="1" hangingPunct="1">
              <a:lnSpc>
                <a:spcPct val="110000"/>
              </a:lnSpc>
              <a:spcBef>
                <a:spcPct val="30000"/>
              </a:spcBef>
              <a:buFontTx/>
              <a:buChar char="•"/>
            </a:pPr>
            <a:r>
              <a:rPr kumimoji="1" lang="ja-JP" altLang="en-US" sz="3600" dirty="0" smtClean="0">
                <a:solidFill>
                  <a:schemeClr val="bg1"/>
                </a:solidFill>
              </a:rPr>
              <a:t>危機防止の最強ツールは</a:t>
            </a:r>
            <a:endParaRPr kumimoji="1" lang="en-US" altLang="ja-JP" sz="3600" dirty="0" smtClean="0">
              <a:solidFill>
                <a:schemeClr val="bg1"/>
              </a:solidFill>
            </a:endParaRPr>
          </a:p>
          <a:p>
            <a:pPr eaLnBrk="1" hangingPunct="1">
              <a:lnSpc>
                <a:spcPct val="110000"/>
              </a:lnSpc>
              <a:spcBef>
                <a:spcPct val="30000"/>
              </a:spcBef>
              <a:buFontTx/>
              <a:buChar char="•"/>
            </a:pPr>
            <a:endParaRPr lang="en-US" altLang="ja-JP" sz="3600" dirty="0">
              <a:solidFill>
                <a:schemeClr val="bg1"/>
              </a:solidFill>
            </a:endParaRPr>
          </a:p>
          <a:p>
            <a:pPr eaLnBrk="1" hangingPunct="1">
              <a:lnSpc>
                <a:spcPct val="110000"/>
              </a:lnSpc>
              <a:spcBef>
                <a:spcPct val="30000"/>
              </a:spcBef>
            </a:pPr>
            <a:r>
              <a:rPr kumimoji="1" lang="ja-JP" altLang="en-US" sz="3600" dirty="0" smtClean="0">
                <a:solidFill>
                  <a:schemeClr val="bg1"/>
                </a:solidFill>
              </a:rPr>
              <a:t>　　　いろいろな場面に対し</a:t>
            </a:r>
            <a:r>
              <a:rPr lang="ja-JP" altLang="en-US" sz="3600" dirty="0" smtClean="0">
                <a:solidFill>
                  <a:schemeClr val="bg1"/>
                </a:solidFill>
              </a:rPr>
              <a:t>危機を</a:t>
            </a:r>
            <a:endParaRPr lang="en-US" altLang="ja-JP" sz="3600" dirty="0" smtClean="0">
              <a:solidFill>
                <a:schemeClr val="bg1"/>
              </a:solidFill>
            </a:endParaRPr>
          </a:p>
          <a:p>
            <a:pPr eaLnBrk="1" hangingPunct="1">
              <a:lnSpc>
                <a:spcPct val="110000"/>
              </a:lnSpc>
              <a:spcBef>
                <a:spcPct val="30000"/>
              </a:spcBef>
            </a:pPr>
            <a:r>
              <a:rPr lang="ja-JP" altLang="en-US" sz="3600" dirty="0">
                <a:solidFill>
                  <a:schemeClr val="bg1"/>
                </a:solidFill>
              </a:rPr>
              <a:t>　</a:t>
            </a:r>
            <a:r>
              <a:rPr lang="ja-JP" altLang="en-US" sz="3600" dirty="0" smtClean="0">
                <a:solidFill>
                  <a:schemeClr val="bg1"/>
                </a:solidFill>
              </a:rPr>
              <a:t>　　　　</a:t>
            </a:r>
            <a:r>
              <a:rPr lang="ja-JP" altLang="en-US" sz="4400" dirty="0" smtClean="0">
                <a:solidFill>
                  <a:srgbClr val="00B0F0"/>
                </a:solidFill>
              </a:rPr>
              <a:t>想定し</a:t>
            </a:r>
            <a:endParaRPr lang="en-US" altLang="ja-JP" sz="3600" dirty="0" smtClean="0">
              <a:solidFill>
                <a:srgbClr val="00B0F0"/>
              </a:solidFill>
            </a:endParaRPr>
          </a:p>
          <a:p>
            <a:pPr eaLnBrk="1" hangingPunct="1">
              <a:lnSpc>
                <a:spcPct val="110000"/>
              </a:lnSpc>
              <a:spcBef>
                <a:spcPct val="30000"/>
              </a:spcBef>
            </a:pPr>
            <a:r>
              <a:rPr kumimoji="1" lang="ja-JP" altLang="en-US" sz="3600" dirty="0">
                <a:solidFill>
                  <a:schemeClr val="bg1"/>
                </a:solidFill>
              </a:rPr>
              <a:t>　</a:t>
            </a:r>
            <a:r>
              <a:rPr kumimoji="1" lang="ja-JP" altLang="en-US" sz="3600" dirty="0" smtClean="0">
                <a:solidFill>
                  <a:schemeClr val="bg1"/>
                </a:solidFill>
              </a:rPr>
              <a:t>　　シミュレーションで対応訓練を</a:t>
            </a:r>
          </a:p>
        </p:txBody>
      </p:sp>
      <p:sp>
        <p:nvSpPr>
          <p:cNvPr id="7" name="Rectangle 5"/>
          <p:cNvSpPr txBox="1">
            <a:spLocks noChangeArrowheads="1"/>
          </p:cNvSpPr>
          <p:nvPr/>
        </p:nvSpPr>
        <p:spPr bwMode="auto">
          <a:xfrm>
            <a:off x="152400" y="152400"/>
            <a:ext cx="7772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3200" kern="1200">
                <a:solidFill>
                  <a:schemeClr val="tx2"/>
                </a:solidFill>
                <a:latin typeface="+mj-lt"/>
                <a:ea typeface="+mj-ea"/>
                <a:cs typeface="+mj-cs"/>
              </a:defRPr>
            </a:lvl1pPr>
            <a:lvl2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2pPr>
            <a:lvl3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3pPr>
            <a:lvl4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4pPr>
            <a:lvl5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5pPr>
            <a:lvl6pPr marL="4572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6pPr>
            <a:lvl7pPr marL="9144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7pPr>
            <a:lvl8pPr marL="13716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8pPr>
            <a:lvl9pPr marL="18288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9pPr>
          </a:lstStyle>
          <a:p>
            <a:pPr eaLnBrk="1" hangingPunct="1"/>
            <a:r>
              <a:rPr lang="en-US" altLang="ja-JP" dirty="0" smtClean="0"/>
              <a:t>Ⅳ.</a:t>
            </a:r>
            <a:r>
              <a:rPr lang="ja-JP" altLang="en-US" dirty="0" smtClean="0"/>
              <a:t>具体的にどう危機予防をするか？</a:t>
            </a:r>
          </a:p>
        </p:txBody>
      </p:sp>
      <p:sp>
        <p:nvSpPr>
          <p:cNvPr id="3" name="スライド番号プレースホルダー 2"/>
          <p:cNvSpPr>
            <a:spLocks noGrp="1"/>
          </p:cNvSpPr>
          <p:nvPr>
            <p:ph type="sldNum" sz="quarter" idx="11"/>
          </p:nvPr>
        </p:nvSpPr>
        <p:spPr/>
        <p:txBody>
          <a:bodyPr/>
          <a:lstStyle/>
          <a:p>
            <a:pPr>
              <a:defRPr/>
            </a:pPr>
            <a:fld id="{E8B0ECBA-B7F2-40F0-AE09-DA00C16C4A6A}" type="slidenum">
              <a:rPr lang="en-US" altLang="ja-JP" smtClean="0"/>
              <a:pPr>
                <a:defRPr/>
              </a:pPr>
              <a:t>55</a:t>
            </a:fld>
            <a:endParaRPr lang="en-US" altLang="ja-JP"/>
          </a:p>
        </p:txBody>
      </p:sp>
    </p:spTree>
    <p:extLst>
      <p:ext uri="{BB962C8B-B14F-4D97-AF65-F5344CB8AC3E}">
        <p14:creationId xmlns:p14="http://schemas.microsoft.com/office/powerpoint/2010/main" val="1097795597"/>
      </p:ext>
    </p:extLst>
  </p:cSld>
  <p:clrMapOvr>
    <a:masterClrMapping/>
  </p:clrMapOvr>
  <p:transition>
    <p:strips dir="rd"/>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FFEBFF"/>
        </a:solidFill>
        <a:effectLst/>
      </p:bgPr>
    </p:bg>
    <p:spTree>
      <p:nvGrpSpPr>
        <p:cNvPr id="1" name=""/>
        <p:cNvGrpSpPr/>
        <p:nvPr/>
      </p:nvGrpSpPr>
      <p:grpSpPr>
        <a:xfrm>
          <a:off x="0" y="0"/>
          <a:ext cx="0" cy="0"/>
          <a:chOff x="0" y="0"/>
          <a:chExt cx="0" cy="0"/>
        </a:xfrm>
      </p:grpSpPr>
      <p:sp>
        <p:nvSpPr>
          <p:cNvPr id="2" name="フッター プレースホルダー 1"/>
          <p:cNvSpPr>
            <a:spLocks noGrp="1"/>
          </p:cNvSpPr>
          <p:nvPr>
            <p:ph type="ftr" sz="quarter" idx="10"/>
          </p:nvPr>
        </p:nvSpPr>
        <p:spPr/>
        <p:txBody>
          <a:bodyPr/>
          <a:lstStyle/>
          <a:p>
            <a:pPr>
              <a:defRPr/>
            </a:pPr>
            <a:r>
              <a:rPr lang="ja-JP" altLang="en-US" smtClean="0"/>
              <a:t>危機防止のための研修会</a:t>
            </a:r>
            <a:endParaRPr lang="en-US" altLang="ja-JP" dirty="0"/>
          </a:p>
        </p:txBody>
      </p:sp>
      <p:sp>
        <p:nvSpPr>
          <p:cNvPr id="3" name="Rectangle 5"/>
          <p:cNvSpPr txBox="1">
            <a:spLocks noChangeArrowheads="1"/>
          </p:cNvSpPr>
          <p:nvPr/>
        </p:nvSpPr>
        <p:spPr bwMode="auto">
          <a:xfrm>
            <a:off x="152400" y="152400"/>
            <a:ext cx="7772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3200" kern="1200">
                <a:solidFill>
                  <a:schemeClr val="tx2"/>
                </a:solidFill>
                <a:latin typeface="+mj-lt"/>
                <a:ea typeface="+mj-ea"/>
                <a:cs typeface="+mj-cs"/>
              </a:defRPr>
            </a:lvl1pPr>
            <a:lvl2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2pPr>
            <a:lvl3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3pPr>
            <a:lvl4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4pPr>
            <a:lvl5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5pPr>
            <a:lvl6pPr marL="4572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6pPr>
            <a:lvl7pPr marL="9144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7pPr>
            <a:lvl8pPr marL="13716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8pPr>
            <a:lvl9pPr marL="18288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9pPr>
          </a:lstStyle>
          <a:p>
            <a:pPr eaLnBrk="1" hangingPunct="1"/>
            <a:r>
              <a:rPr lang="en-US" altLang="ja-JP" dirty="0" smtClean="0"/>
              <a:t>Ⅳ.</a:t>
            </a:r>
            <a:r>
              <a:rPr lang="ja-JP" altLang="en-US" dirty="0" smtClean="0"/>
              <a:t>具体的にどう危機予防をするか？</a:t>
            </a:r>
          </a:p>
        </p:txBody>
      </p:sp>
      <p:sp>
        <p:nvSpPr>
          <p:cNvPr id="4" name="テキスト ボックス 3"/>
          <p:cNvSpPr txBox="1"/>
          <p:nvPr/>
        </p:nvSpPr>
        <p:spPr bwMode="auto">
          <a:xfrm>
            <a:off x="755576" y="1484784"/>
            <a:ext cx="8208912" cy="4727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eaLnBrk="1" hangingPunct="1">
              <a:spcBef>
                <a:spcPct val="30000"/>
              </a:spcBef>
              <a:buFontTx/>
              <a:buChar char="•"/>
            </a:pPr>
            <a:r>
              <a:rPr kumimoji="1" lang="ja-JP" altLang="en-US" sz="3600" dirty="0" smtClean="0">
                <a:solidFill>
                  <a:srgbClr val="0000FF"/>
                </a:solidFill>
              </a:rPr>
              <a:t>想定問答の対応策検討時のポイント</a:t>
            </a:r>
            <a:endParaRPr kumimoji="1" lang="en-US" altLang="ja-JP" sz="3600" dirty="0" smtClean="0">
              <a:solidFill>
                <a:srgbClr val="0000FF"/>
              </a:solidFill>
            </a:endParaRPr>
          </a:p>
          <a:p>
            <a:pPr eaLnBrk="1" hangingPunct="1">
              <a:spcBef>
                <a:spcPct val="30000"/>
              </a:spcBef>
            </a:pPr>
            <a:r>
              <a:rPr lang="en-US" altLang="ja-JP" sz="3600" dirty="0" smtClean="0"/>
              <a:t>    </a:t>
            </a:r>
            <a:r>
              <a:rPr lang="ja-JP" altLang="en-US" sz="2800" dirty="0" smtClean="0"/>
              <a:t>①</a:t>
            </a:r>
            <a:r>
              <a:rPr lang="ja-JP" altLang="en-US" sz="2800" dirty="0"/>
              <a:t>如何</a:t>
            </a:r>
            <a:r>
              <a:rPr lang="ja-JP" altLang="en-US" sz="2800" dirty="0" smtClean="0"/>
              <a:t>に、あり得ないことまで想定できるか</a:t>
            </a:r>
            <a:endParaRPr lang="en-US" altLang="ja-JP" sz="2800" dirty="0" smtClean="0">
              <a:solidFill>
                <a:srgbClr val="FF0000"/>
              </a:solidFill>
            </a:endParaRPr>
          </a:p>
          <a:p>
            <a:pPr eaLnBrk="1" hangingPunct="1">
              <a:spcBef>
                <a:spcPct val="30000"/>
              </a:spcBef>
            </a:pPr>
            <a:r>
              <a:rPr kumimoji="1" lang="ja-JP" altLang="en-US" sz="2800" dirty="0" smtClean="0"/>
              <a:t>　　②事案で、明快な一律な対応策で決定しない</a:t>
            </a:r>
            <a:endParaRPr kumimoji="1" lang="en-US" altLang="ja-JP" sz="2800" dirty="0" smtClean="0"/>
          </a:p>
          <a:p>
            <a:pPr eaLnBrk="1" hangingPunct="1">
              <a:spcBef>
                <a:spcPct val="30000"/>
              </a:spcBef>
            </a:pPr>
            <a:r>
              <a:rPr lang="ja-JP" altLang="en-US" sz="2800" dirty="0">
                <a:solidFill>
                  <a:srgbClr val="FF0000"/>
                </a:solidFill>
              </a:rPr>
              <a:t>　</a:t>
            </a:r>
            <a:r>
              <a:rPr lang="ja-JP" altLang="en-US" sz="2800" dirty="0" smtClean="0">
                <a:solidFill>
                  <a:srgbClr val="FF0000"/>
                </a:solidFill>
              </a:rPr>
              <a:t>　　　　</a:t>
            </a:r>
            <a:r>
              <a:rPr lang="ja-JP" altLang="en-US" sz="2800" dirty="0" smtClean="0">
                <a:solidFill>
                  <a:srgbClr val="0000FF"/>
                </a:solidFill>
              </a:rPr>
              <a:t>実際の危機事案は複雑であるので、</a:t>
            </a:r>
            <a:endParaRPr lang="en-US" altLang="ja-JP" sz="2800" dirty="0" smtClean="0">
              <a:solidFill>
                <a:srgbClr val="0000FF"/>
              </a:solidFill>
            </a:endParaRPr>
          </a:p>
          <a:p>
            <a:pPr eaLnBrk="1" hangingPunct="1">
              <a:spcBef>
                <a:spcPct val="30000"/>
              </a:spcBef>
            </a:pPr>
            <a:r>
              <a:rPr kumimoji="1" lang="ja-JP" altLang="en-US" sz="2800" dirty="0">
                <a:solidFill>
                  <a:srgbClr val="0000FF"/>
                </a:solidFill>
              </a:rPr>
              <a:t>　</a:t>
            </a:r>
            <a:r>
              <a:rPr kumimoji="1" lang="ja-JP" altLang="en-US" sz="2800" dirty="0" smtClean="0">
                <a:solidFill>
                  <a:srgbClr val="0000FF"/>
                </a:solidFill>
              </a:rPr>
              <a:t>　　　　いかに多くの対応可能策を出せるか</a:t>
            </a:r>
            <a:endParaRPr kumimoji="1" lang="en-US" altLang="ja-JP" sz="2800" dirty="0" smtClean="0">
              <a:solidFill>
                <a:srgbClr val="0000FF"/>
              </a:solidFill>
            </a:endParaRPr>
          </a:p>
          <a:p>
            <a:pPr eaLnBrk="1" hangingPunct="1">
              <a:spcBef>
                <a:spcPct val="30000"/>
              </a:spcBef>
            </a:pPr>
            <a:r>
              <a:rPr lang="ja-JP" altLang="en-US" sz="2800" dirty="0">
                <a:solidFill>
                  <a:srgbClr val="FF0000"/>
                </a:solidFill>
              </a:rPr>
              <a:t>　</a:t>
            </a:r>
            <a:r>
              <a:rPr lang="ja-JP" altLang="en-US" sz="2800" dirty="0" smtClean="0">
                <a:solidFill>
                  <a:srgbClr val="FF0000"/>
                </a:solidFill>
              </a:rPr>
              <a:t>　</a:t>
            </a:r>
            <a:r>
              <a:rPr lang="ja-JP" altLang="en-US" sz="2800" b="1" dirty="0" smtClean="0">
                <a:solidFill>
                  <a:srgbClr val="FF0000"/>
                </a:solidFill>
                <a:latin typeface="AR P丸ゴシック体E" panose="020F0900000000000000" pitchFamily="50" charset="-128"/>
                <a:ea typeface="AR P丸ゴシック体E" panose="020F0900000000000000" pitchFamily="50" charset="-128"/>
              </a:rPr>
              <a:t>③関係者の相関図を必ず考慮に入れる</a:t>
            </a:r>
            <a:endParaRPr lang="en-US" altLang="ja-JP" sz="2800" b="1" dirty="0" smtClean="0">
              <a:solidFill>
                <a:srgbClr val="FF0000"/>
              </a:solidFill>
              <a:latin typeface="AR P丸ゴシック体E" panose="020F0900000000000000" pitchFamily="50" charset="-128"/>
              <a:ea typeface="AR P丸ゴシック体E" panose="020F0900000000000000" pitchFamily="50" charset="-128"/>
            </a:endParaRPr>
          </a:p>
          <a:p>
            <a:pPr eaLnBrk="1" hangingPunct="1">
              <a:spcBef>
                <a:spcPct val="30000"/>
              </a:spcBef>
            </a:pPr>
            <a:r>
              <a:rPr kumimoji="1" lang="ja-JP" altLang="en-US" sz="2800" dirty="0"/>
              <a:t>　</a:t>
            </a:r>
            <a:r>
              <a:rPr kumimoji="1" lang="ja-JP" altLang="en-US" sz="2800" dirty="0" smtClean="0"/>
              <a:t>　④ＲＩのルールに則ること</a:t>
            </a:r>
            <a:endParaRPr kumimoji="1" lang="en-US" altLang="ja-JP" sz="2800" dirty="0" smtClean="0"/>
          </a:p>
          <a:p>
            <a:pPr eaLnBrk="1" hangingPunct="1">
              <a:spcBef>
                <a:spcPct val="30000"/>
              </a:spcBef>
            </a:pPr>
            <a:r>
              <a:rPr lang="ja-JP" altLang="en-US" sz="2800" dirty="0"/>
              <a:t>　</a:t>
            </a:r>
            <a:r>
              <a:rPr lang="ja-JP" altLang="en-US" sz="2800" dirty="0" smtClean="0"/>
              <a:t>　⑤国などの法律に則ること　・・・・・・</a:t>
            </a:r>
            <a:endParaRPr kumimoji="1" lang="ja-JP" altLang="en-US" sz="2800" dirty="0" smtClean="0"/>
          </a:p>
        </p:txBody>
      </p:sp>
      <p:sp>
        <p:nvSpPr>
          <p:cNvPr id="5" name="スライド番号プレースホルダー 4"/>
          <p:cNvSpPr>
            <a:spLocks noGrp="1"/>
          </p:cNvSpPr>
          <p:nvPr>
            <p:ph type="sldNum" sz="quarter" idx="11"/>
          </p:nvPr>
        </p:nvSpPr>
        <p:spPr/>
        <p:txBody>
          <a:bodyPr/>
          <a:lstStyle/>
          <a:p>
            <a:pPr>
              <a:defRPr/>
            </a:pPr>
            <a:fld id="{E8B0ECBA-B7F2-40F0-AE09-DA00C16C4A6A}" type="slidenum">
              <a:rPr lang="en-US" altLang="ja-JP" smtClean="0"/>
              <a:pPr>
                <a:defRPr/>
              </a:pPr>
              <a:t>56</a:t>
            </a:fld>
            <a:endParaRPr lang="en-US" altLang="ja-JP"/>
          </a:p>
        </p:txBody>
      </p:sp>
    </p:spTree>
    <p:extLst>
      <p:ext uri="{BB962C8B-B14F-4D97-AF65-F5344CB8AC3E}">
        <p14:creationId xmlns:p14="http://schemas.microsoft.com/office/powerpoint/2010/main" val="3151635948"/>
      </p:ext>
    </p:extLst>
  </p:cSld>
  <p:clrMapOvr>
    <a:masterClrMapping/>
  </p:clrMapOvr>
  <p:transition>
    <p:strips dir="rd"/>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FFEBFF"/>
        </a:solidFill>
        <a:effectLst/>
      </p:bgPr>
    </p:bg>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196752"/>
            <a:ext cx="8424936" cy="56710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フッター プレースホルダー 1"/>
          <p:cNvSpPr>
            <a:spLocks noGrp="1"/>
          </p:cNvSpPr>
          <p:nvPr>
            <p:ph type="ftr" sz="quarter" idx="10"/>
          </p:nvPr>
        </p:nvSpPr>
        <p:spPr/>
        <p:txBody>
          <a:bodyPr/>
          <a:lstStyle/>
          <a:p>
            <a:pPr>
              <a:defRPr/>
            </a:pPr>
            <a:r>
              <a:rPr lang="ja-JP" altLang="en-US" smtClean="0"/>
              <a:t>危機防止のための研修会</a:t>
            </a:r>
            <a:endParaRPr lang="en-US" altLang="ja-JP" dirty="0"/>
          </a:p>
        </p:txBody>
      </p:sp>
      <p:sp>
        <p:nvSpPr>
          <p:cNvPr id="3" name="Rectangle 5"/>
          <p:cNvSpPr txBox="1">
            <a:spLocks noChangeArrowheads="1"/>
          </p:cNvSpPr>
          <p:nvPr/>
        </p:nvSpPr>
        <p:spPr bwMode="auto">
          <a:xfrm>
            <a:off x="152400" y="152400"/>
            <a:ext cx="7772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3200" kern="1200">
                <a:solidFill>
                  <a:schemeClr val="tx2"/>
                </a:solidFill>
                <a:latin typeface="+mj-lt"/>
                <a:ea typeface="+mj-ea"/>
                <a:cs typeface="+mj-cs"/>
              </a:defRPr>
            </a:lvl1pPr>
            <a:lvl2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2pPr>
            <a:lvl3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3pPr>
            <a:lvl4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4pPr>
            <a:lvl5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5pPr>
            <a:lvl6pPr marL="4572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6pPr>
            <a:lvl7pPr marL="9144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7pPr>
            <a:lvl8pPr marL="13716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8pPr>
            <a:lvl9pPr marL="18288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9pPr>
          </a:lstStyle>
          <a:p>
            <a:pPr eaLnBrk="1" hangingPunct="1"/>
            <a:r>
              <a:rPr lang="en-US" altLang="ja-JP" dirty="0" smtClean="0"/>
              <a:t>Ⅳ.</a:t>
            </a:r>
            <a:r>
              <a:rPr lang="ja-JP" altLang="en-US" dirty="0" smtClean="0"/>
              <a:t>具体的にどう危機予防をするか？</a:t>
            </a:r>
          </a:p>
        </p:txBody>
      </p:sp>
      <p:sp>
        <p:nvSpPr>
          <p:cNvPr id="4" name="テキスト ボックス 3"/>
          <p:cNvSpPr txBox="1"/>
          <p:nvPr/>
        </p:nvSpPr>
        <p:spPr bwMode="auto">
          <a:xfrm>
            <a:off x="737320" y="816648"/>
            <a:ext cx="8208912" cy="760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eaLnBrk="1" hangingPunct="1">
              <a:spcBef>
                <a:spcPct val="30000"/>
              </a:spcBef>
              <a:buFontTx/>
              <a:buChar char="•"/>
            </a:pPr>
            <a:r>
              <a:rPr kumimoji="1" lang="ja-JP" altLang="en-US" sz="2000" b="1" dirty="0" smtClean="0"/>
              <a:t>想定集の活用　</a:t>
            </a:r>
            <a:r>
              <a:rPr kumimoji="1" lang="en-US" altLang="ja-JP" sz="2000" b="1" dirty="0" smtClean="0"/>
              <a:t>=</a:t>
            </a:r>
            <a:r>
              <a:rPr kumimoji="1" lang="ja-JP" altLang="en-US" sz="2000" b="1" dirty="0" smtClean="0"/>
              <a:t>　シミュレーション・訓練　　</a:t>
            </a:r>
            <a:endParaRPr kumimoji="1" lang="en-US" altLang="ja-JP" sz="2000" b="1" dirty="0" smtClean="0"/>
          </a:p>
          <a:p>
            <a:pPr eaLnBrk="1" hangingPunct="1">
              <a:spcBef>
                <a:spcPct val="30000"/>
              </a:spcBef>
            </a:pPr>
            <a:r>
              <a:rPr kumimoji="1" lang="ja-JP" altLang="en-US" sz="1800" b="1" dirty="0" smtClean="0">
                <a:solidFill>
                  <a:srgbClr val="FF0000"/>
                </a:solidFill>
              </a:rPr>
              <a:t>　　　　　　　　　　　　　　　　　　　　　　</a:t>
            </a:r>
            <a:endParaRPr kumimoji="1" lang="ja-JP" altLang="en-US" sz="2000" b="1" dirty="0" smtClean="0">
              <a:solidFill>
                <a:srgbClr val="FF0000"/>
              </a:solidFill>
            </a:endParaRPr>
          </a:p>
        </p:txBody>
      </p:sp>
      <p:sp>
        <p:nvSpPr>
          <p:cNvPr id="6" name="スライド番号プレースホルダー 5"/>
          <p:cNvSpPr>
            <a:spLocks noGrp="1"/>
          </p:cNvSpPr>
          <p:nvPr>
            <p:ph type="sldNum" sz="quarter" idx="11"/>
          </p:nvPr>
        </p:nvSpPr>
        <p:spPr/>
        <p:txBody>
          <a:bodyPr/>
          <a:lstStyle/>
          <a:p>
            <a:pPr>
              <a:defRPr/>
            </a:pPr>
            <a:fld id="{E8B0ECBA-B7F2-40F0-AE09-DA00C16C4A6A}" type="slidenum">
              <a:rPr lang="en-US" altLang="ja-JP" smtClean="0"/>
              <a:pPr>
                <a:defRPr/>
              </a:pPr>
              <a:t>57</a:t>
            </a:fld>
            <a:endParaRPr lang="en-US" altLang="ja-JP"/>
          </a:p>
        </p:txBody>
      </p:sp>
    </p:spTree>
    <p:extLst>
      <p:ext uri="{BB962C8B-B14F-4D97-AF65-F5344CB8AC3E}">
        <p14:creationId xmlns:p14="http://schemas.microsoft.com/office/powerpoint/2010/main" val="1780211060"/>
      </p:ext>
    </p:extLst>
  </p:cSld>
  <p:clrMapOvr>
    <a:masterClrMapping/>
  </p:clrMapOvr>
  <p:transition>
    <p:strips dir="rd"/>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FFEBFF"/>
        </a:solidFill>
        <a:effectLst/>
      </p:bgPr>
    </p:bg>
    <p:spTree>
      <p:nvGrpSpPr>
        <p:cNvPr id="1" name=""/>
        <p:cNvGrpSpPr/>
        <p:nvPr/>
      </p:nvGrpSpPr>
      <p:grpSpPr>
        <a:xfrm>
          <a:off x="0" y="0"/>
          <a:ext cx="0" cy="0"/>
          <a:chOff x="0" y="0"/>
          <a:chExt cx="0" cy="0"/>
        </a:xfrm>
      </p:grpSpPr>
      <p:sp>
        <p:nvSpPr>
          <p:cNvPr id="2" name="フッター プレースホルダー 1"/>
          <p:cNvSpPr>
            <a:spLocks noGrp="1"/>
          </p:cNvSpPr>
          <p:nvPr>
            <p:ph type="ftr" sz="quarter" idx="10"/>
          </p:nvPr>
        </p:nvSpPr>
        <p:spPr/>
        <p:txBody>
          <a:bodyPr/>
          <a:lstStyle/>
          <a:p>
            <a:pPr>
              <a:defRPr/>
            </a:pPr>
            <a:r>
              <a:rPr lang="ja-JP" altLang="en-US" smtClean="0"/>
              <a:t>危機防止のための研修会</a:t>
            </a:r>
            <a:endParaRPr lang="en-US" altLang="ja-JP" dirty="0"/>
          </a:p>
        </p:txBody>
      </p:sp>
      <p:sp>
        <p:nvSpPr>
          <p:cNvPr id="3" name="Rectangle 5"/>
          <p:cNvSpPr txBox="1">
            <a:spLocks noChangeArrowheads="1"/>
          </p:cNvSpPr>
          <p:nvPr/>
        </p:nvSpPr>
        <p:spPr bwMode="auto">
          <a:xfrm>
            <a:off x="152400" y="152400"/>
            <a:ext cx="7772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3200" kern="1200">
                <a:solidFill>
                  <a:schemeClr val="tx2"/>
                </a:solidFill>
                <a:latin typeface="+mj-lt"/>
                <a:ea typeface="+mj-ea"/>
                <a:cs typeface="+mj-cs"/>
              </a:defRPr>
            </a:lvl1pPr>
            <a:lvl2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2pPr>
            <a:lvl3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3pPr>
            <a:lvl4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4pPr>
            <a:lvl5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5pPr>
            <a:lvl6pPr marL="4572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6pPr>
            <a:lvl7pPr marL="9144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7pPr>
            <a:lvl8pPr marL="13716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8pPr>
            <a:lvl9pPr marL="18288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9pPr>
          </a:lstStyle>
          <a:p>
            <a:pPr eaLnBrk="1" hangingPunct="1"/>
            <a:r>
              <a:rPr lang="en-US" altLang="ja-JP" dirty="0" smtClean="0"/>
              <a:t>Ⅳ.</a:t>
            </a:r>
            <a:r>
              <a:rPr lang="ja-JP" altLang="en-US" dirty="0" smtClean="0"/>
              <a:t>具体的にどう危機予防をするか？</a:t>
            </a:r>
          </a:p>
        </p:txBody>
      </p:sp>
      <p:sp>
        <p:nvSpPr>
          <p:cNvPr id="4" name="テキスト ボックス 3"/>
          <p:cNvSpPr txBox="1"/>
          <p:nvPr/>
        </p:nvSpPr>
        <p:spPr bwMode="auto">
          <a:xfrm>
            <a:off x="899592" y="1268760"/>
            <a:ext cx="6768752" cy="2049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eaLnBrk="1" hangingPunct="1">
              <a:lnSpc>
                <a:spcPct val="110000"/>
              </a:lnSpc>
              <a:spcBef>
                <a:spcPct val="30000"/>
              </a:spcBef>
              <a:buFontTx/>
              <a:buChar char="•"/>
            </a:pPr>
            <a:r>
              <a:rPr kumimoji="1" lang="ja-JP" altLang="en-US" sz="2400" b="1" dirty="0" smtClean="0">
                <a:solidFill>
                  <a:srgbClr val="0000FF"/>
                </a:solidFill>
                <a:latin typeface="+mj-ea"/>
                <a:ea typeface="+mj-ea"/>
              </a:rPr>
              <a:t>ゼロ容認方針</a:t>
            </a:r>
            <a:r>
              <a:rPr kumimoji="1" lang="en-US" altLang="ja-JP" sz="2400" b="1" dirty="0" smtClean="0">
                <a:solidFill>
                  <a:srgbClr val="0000FF"/>
                </a:solidFill>
                <a:latin typeface="+mj-ea"/>
                <a:ea typeface="+mj-ea"/>
              </a:rPr>
              <a:t>…</a:t>
            </a:r>
          </a:p>
          <a:p>
            <a:pPr eaLnBrk="1" hangingPunct="1">
              <a:lnSpc>
                <a:spcPct val="110000"/>
              </a:lnSpc>
              <a:spcBef>
                <a:spcPct val="30000"/>
              </a:spcBef>
              <a:buFontTx/>
              <a:buChar char="•"/>
            </a:pPr>
            <a:r>
              <a:rPr lang="en-US" altLang="ja-JP" sz="2400" b="1" dirty="0">
                <a:solidFill>
                  <a:srgbClr val="0000FF"/>
                </a:solidFill>
                <a:latin typeface="+mj-ea"/>
                <a:ea typeface="+mj-ea"/>
              </a:rPr>
              <a:t>72</a:t>
            </a:r>
            <a:r>
              <a:rPr lang="ja-JP" altLang="en-US" sz="2400" b="1" dirty="0">
                <a:solidFill>
                  <a:srgbClr val="0000FF"/>
                </a:solidFill>
                <a:latin typeface="+mj-ea"/>
                <a:ea typeface="+mj-ea"/>
              </a:rPr>
              <a:t>時間</a:t>
            </a:r>
            <a:r>
              <a:rPr lang="ja-JP" altLang="en-US" sz="2400" b="1" dirty="0" smtClean="0">
                <a:solidFill>
                  <a:srgbClr val="0000FF"/>
                </a:solidFill>
                <a:latin typeface="+mj-ea"/>
                <a:ea typeface="+mj-ea"/>
              </a:rPr>
              <a:t>ルール</a:t>
            </a:r>
            <a:r>
              <a:rPr lang="en-US" altLang="ja-JP" sz="2400" b="1" dirty="0" smtClean="0">
                <a:solidFill>
                  <a:srgbClr val="0000FF"/>
                </a:solidFill>
                <a:latin typeface="+mj-ea"/>
                <a:ea typeface="+mj-ea"/>
              </a:rPr>
              <a:t>…</a:t>
            </a:r>
          </a:p>
          <a:p>
            <a:pPr eaLnBrk="1" hangingPunct="1">
              <a:lnSpc>
                <a:spcPct val="110000"/>
              </a:lnSpc>
              <a:spcBef>
                <a:spcPct val="30000"/>
              </a:spcBef>
              <a:buFontTx/>
              <a:buChar char="•"/>
            </a:pPr>
            <a:r>
              <a:rPr kumimoji="1" lang="ja-JP" altLang="en-US" sz="2400" b="1" dirty="0">
                <a:solidFill>
                  <a:srgbClr val="0000FF"/>
                </a:solidFill>
                <a:latin typeface="+mj-ea"/>
                <a:ea typeface="+mj-ea"/>
              </a:rPr>
              <a:t>真偽を問わない</a:t>
            </a:r>
            <a:r>
              <a:rPr kumimoji="1" lang="en-US" altLang="ja-JP" sz="2400" b="1" dirty="0" smtClean="0">
                <a:solidFill>
                  <a:srgbClr val="0000FF"/>
                </a:solidFill>
                <a:latin typeface="+mj-ea"/>
                <a:ea typeface="+mj-ea"/>
              </a:rPr>
              <a:t>…</a:t>
            </a:r>
          </a:p>
          <a:p>
            <a:pPr eaLnBrk="1" hangingPunct="1">
              <a:lnSpc>
                <a:spcPct val="110000"/>
              </a:lnSpc>
              <a:spcBef>
                <a:spcPct val="30000"/>
              </a:spcBef>
              <a:buFontTx/>
              <a:buChar char="•"/>
            </a:pPr>
            <a:r>
              <a:rPr lang="ja-JP" altLang="en-US" sz="2400" b="1" dirty="0">
                <a:solidFill>
                  <a:srgbClr val="0000FF"/>
                </a:solidFill>
                <a:latin typeface="+mj-ea"/>
                <a:ea typeface="+mj-ea"/>
              </a:rPr>
              <a:t>・・・・・・・・・・・・・</a:t>
            </a:r>
            <a:r>
              <a:rPr lang="ja-JP" altLang="en-US" sz="2400" b="1" dirty="0" smtClean="0">
                <a:solidFill>
                  <a:srgbClr val="0000FF"/>
                </a:solidFill>
                <a:latin typeface="+mj-ea"/>
                <a:ea typeface="+mj-ea"/>
              </a:rPr>
              <a:t>・</a:t>
            </a:r>
            <a:endParaRPr lang="en-US" altLang="ja-JP" sz="2400" b="1" dirty="0" smtClean="0">
              <a:solidFill>
                <a:srgbClr val="0000FF"/>
              </a:solidFill>
              <a:latin typeface="+mj-ea"/>
              <a:ea typeface="+mj-ea"/>
            </a:endParaRPr>
          </a:p>
        </p:txBody>
      </p:sp>
      <p:sp>
        <p:nvSpPr>
          <p:cNvPr id="5" name="テキスト ボックス 4"/>
          <p:cNvSpPr txBox="1"/>
          <p:nvPr/>
        </p:nvSpPr>
        <p:spPr bwMode="auto">
          <a:xfrm>
            <a:off x="539552" y="3659842"/>
            <a:ext cx="8208912" cy="1427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eaLnBrk="1" hangingPunct="1">
              <a:lnSpc>
                <a:spcPct val="110000"/>
              </a:lnSpc>
              <a:spcBef>
                <a:spcPct val="30000"/>
              </a:spcBef>
            </a:pPr>
            <a:r>
              <a:rPr kumimoji="1" lang="ja-JP" altLang="en-US" sz="3600" dirty="0" smtClean="0">
                <a:solidFill>
                  <a:srgbClr val="FF0000"/>
                </a:solidFill>
              </a:rPr>
              <a:t>なかなか納得できないルールや</a:t>
            </a:r>
            <a:endParaRPr kumimoji="1" lang="en-US" altLang="ja-JP" sz="3600" dirty="0" smtClean="0">
              <a:solidFill>
                <a:srgbClr val="FF0000"/>
              </a:solidFill>
            </a:endParaRPr>
          </a:p>
          <a:p>
            <a:pPr eaLnBrk="1" hangingPunct="1">
              <a:lnSpc>
                <a:spcPct val="110000"/>
              </a:lnSpc>
              <a:spcBef>
                <a:spcPct val="30000"/>
              </a:spcBef>
            </a:pPr>
            <a:r>
              <a:rPr lang="ja-JP" altLang="en-US" sz="3600" dirty="0">
                <a:solidFill>
                  <a:srgbClr val="FF0000"/>
                </a:solidFill>
              </a:rPr>
              <a:t>　</a:t>
            </a:r>
            <a:r>
              <a:rPr lang="ja-JP" altLang="en-US" sz="3600" dirty="0" smtClean="0">
                <a:solidFill>
                  <a:srgbClr val="FF0000"/>
                </a:solidFill>
              </a:rPr>
              <a:t>　　　　　　</a:t>
            </a:r>
            <a:r>
              <a:rPr kumimoji="1" lang="ja-JP" altLang="en-US" sz="3600" dirty="0" smtClean="0">
                <a:solidFill>
                  <a:srgbClr val="FF0000"/>
                </a:solidFill>
              </a:rPr>
              <a:t>ＲＩ独自のルールがあります</a:t>
            </a:r>
            <a:r>
              <a:rPr kumimoji="1" lang="en-US" altLang="ja-JP" sz="3600" dirty="0" smtClean="0">
                <a:solidFill>
                  <a:srgbClr val="FF0000"/>
                </a:solidFill>
              </a:rPr>
              <a:t>…</a:t>
            </a:r>
            <a:endParaRPr kumimoji="1" lang="ja-JP" altLang="en-US" sz="3600" dirty="0" smtClean="0">
              <a:solidFill>
                <a:srgbClr val="FF0000"/>
              </a:solidFill>
            </a:endParaRPr>
          </a:p>
        </p:txBody>
      </p:sp>
      <p:sp>
        <p:nvSpPr>
          <p:cNvPr id="6" name="スライド番号プレースホルダー 5"/>
          <p:cNvSpPr>
            <a:spLocks noGrp="1"/>
          </p:cNvSpPr>
          <p:nvPr>
            <p:ph type="sldNum" sz="quarter" idx="11"/>
          </p:nvPr>
        </p:nvSpPr>
        <p:spPr/>
        <p:txBody>
          <a:bodyPr/>
          <a:lstStyle/>
          <a:p>
            <a:pPr>
              <a:defRPr/>
            </a:pPr>
            <a:fld id="{E8B0ECBA-B7F2-40F0-AE09-DA00C16C4A6A}" type="slidenum">
              <a:rPr lang="en-US" altLang="ja-JP" smtClean="0"/>
              <a:pPr>
                <a:defRPr/>
              </a:pPr>
              <a:t>58</a:t>
            </a:fld>
            <a:endParaRPr lang="en-US" altLang="ja-JP"/>
          </a:p>
        </p:txBody>
      </p:sp>
    </p:spTree>
    <p:extLst>
      <p:ext uri="{BB962C8B-B14F-4D97-AF65-F5344CB8AC3E}">
        <p14:creationId xmlns:p14="http://schemas.microsoft.com/office/powerpoint/2010/main" val="69033108"/>
      </p:ext>
    </p:extLst>
  </p:cSld>
  <p:clrMapOvr>
    <a:masterClrMapping/>
  </p:clrMapOvr>
  <p:transition>
    <p:strips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1時間前の水戸市東原2丁目で火災が発生。しかしその数十分後にまた別のアパートで火災発生。そのまた数十分後に付近で火災発生。これは明らかに放火と思われます。放火犯はまだ付近をうろついていると思われます。十分警戒してください。 pic.twitter.com/7TXisuacJ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585" y="3057524"/>
            <a:ext cx="5695950" cy="380047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東京都内では夕方から激しい雨とともに、上空を多くの稲妻が走っています。写真は大手町より六本木方面を望んでいます。右下は国会議事堂です（寺） #落雷 #雷 pic.twitter.com/yq5Zckaw8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6756" y="928860"/>
            <a:ext cx="5715000" cy="5953125"/>
          </a:xfrm>
          <a:prstGeom prst="rect">
            <a:avLst/>
          </a:prstGeom>
          <a:noFill/>
          <a:extLst>
            <a:ext uri="{909E8E84-426E-40DD-AFC4-6F175D3DCCD1}">
              <a14:hiddenFill xmlns:a14="http://schemas.microsoft.com/office/drawing/2010/main">
                <a:solidFill>
                  <a:srgbClr val="FFFFFF"/>
                </a:solidFill>
              </a14:hiddenFill>
            </a:ext>
          </a:extLst>
        </p:spPr>
      </p:pic>
      <p:pic>
        <p:nvPicPr>
          <p:cNvPr id="5" name="図 4"/>
          <p:cNvPicPr>
            <a:picLocks noChangeAspect="1"/>
          </p:cNvPicPr>
          <p:nvPr/>
        </p:nvPicPr>
        <p:blipFill>
          <a:blip r:embed="rId4"/>
          <a:stretch>
            <a:fillRect/>
          </a:stretch>
        </p:blipFill>
        <p:spPr>
          <a:xfrm>
            <a:off x="-134785" y="928859"/>
            <a:ext cx="3828409" cy="2871307"/>
          </a:xfrm>
          <a:prstGeom prst="rect">
            <a:avLst/>
          </a:prstGeom>
        </p:spPr>
      </p:pic>
      <p:sp>
        <p:nvSpPr>
          <p:cNvPr id="9218" name="フッター プレースホルダー 1"/>
          <p:cNvSpPr>
            <a:spLocks noGrp="1"/>
          </p:cNvSpPr>
          <p:nvPr>
            <p:ph type="ftr" sz="quarter" idx="10"/>
          </p:nvPr>
        </p:nvSpPr>
        <p:spPr>
          <a:noFill/>
        </p:spPr>
        <p:txBody>
          <a:bodyP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spcBef>
                <a:spcPct val="0"/>
              </a:spcBef>
              <a:buFontTx/>
              <a:buNone/>
            </a:pPr>
            <a:r>
              <a:rPr lang="ja-JP" altLang="en-US" sz="1200" smtClean="0">
                <a:latin typeface="Times New Roman" panose="02020603050405020304" pitchFamily="18" charset="0"/>
                <a:ea typeface="ＭＳ Ｐゴシック" panose="020B0600070205080204" pitchFamily="50" charset="-128"/>
              </a:rPr>
              <a:t>危機防止のための研修会</a:t>
            </a:r>
            <a:endParaRPr lang="en-US" altLang="ja-JP" sz="1200" smtClean="0">
              <a:latin typeface="Times New Roman" panose="02020603050405020304" pitchFamily="18" charset="0"/>
              <a:ea typeface="ＭＳ Ｐゴシック" panose="020B0600070205080204" pitchFamily="50" charset="-128"/>
            </a:endParaRPr>
          </a:p>
        </p:txBody>
      </p:sp>
      <p:sp>
        <p:nvSpPr>
          <p:cNvPr id="9220" name="Rectangle 2"/>
          <p:cNvSpPr>
            <a:spLocks noGrp="1" noChangeArrowheads="1"/>
          </p:cNvSpPr>
          <p:nvPr>
            <p:ph type="title" idx="4294967295"/>
          </p:nvPr>
        </p:nvSpPr>
        <p:spPr/>
        <p:txBody>
          <a:bodyPr/>
          <a:lstStyle/>
          <a:p>
            <a:pPr eaLnBrk="1" hangingPunct="1"/>
            <a:r>
              <a:rPr lang="ja-JP" altLang="en-US" b="1" dirty="0" smtClean="0">
                <a:solidFill>
                  <a:srgbClr val="FF0000"/>
                </a:solidFill>
              </a:rPr>
              <a:t>リスク　</a:t>
            </a:r>
            <a:r>
              <a:rPr lang="ja-JP" altLang="en-US" b="1" dirty="0" smtClean="0">
                <a:solidFill>
                  <a:schemeClr val="tx1"/>
                </a:solidFill>
              </a:rPr>
              <a:t>のいろいろ・・・</a:t>
            </a:r>
          </a:p>
        </p:txBody>
      </p:sp>
      <p:sp>
        <p:nvSpPr>
          <p:cNvPr id="6" name="フッター プレースホルダー 1"/>
          <p:cNvSpPr txBox="1">
            <a:spLocks/>
          </p:cNvSpPr>
          <p:nvPr/>
        </p:nvSpPr>
        <p:spPr bwMode="auto">
          <a:xfrm>
            <a:off x="6400800" y="6765925"/>
            <a:ext cx="2895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ja-JP"/>
            </a:defPPr>
            <a:lvl1pPr algn="r" rtl="0" eaLnBrk="1" fontAlgn="base" hangingPunct="1">
              <a:spcBef>
                <a:spcPct val="20000"/>
              </a:spcBef>
              <a:spcAft>
                <a:spcPct val="0"/>
              </a:spcAft>
              <a:buChar char="•"/>
              <a:defRPr kumimoji="1" sz="3200" kern="1200">
                <a:solidFill>
                  <a:schemeClr val="tx1"/>
                </a:solidFill>
                <a:latin typeface="HG丸ｺﾞｼｯｸM-PRO" panose="020F0600000000000000" pitchFamily="50" charset="-128"/>
                <a:ea typeface="HG丸ｺﾞｼｯｸM-PRO" panose="020F0600000000000000" pitchFamily="50" charset="-128"/>
                <a:cs typeface="+mn-cs"/>
              </a:defRPr>
            </a:lvl1pPr>
            <a:lvl2pPr marL="742950" indent="-285750" algn="l" rtl="0" eaLnBrk="0" fontAlgn="base" hangingPunct="0">
              <a:spcBef>
                <a:spcPct val="20000"/>
              </a:spcBef>
              <a:spcAft>
                <a:spcPct val="0"/>
              </a:spcAft>
              <a:buChar char="–"/>
              <a:defRPr kumimoji="1" sz="2800" kern="1200">
                <a:solidFill>
                  <a:schemeClr val="tx1"/>
                </a:solidFill>
                <a:latin typeface="HG丸ｺﾞｼｯｸM-PRO" panose="020F0600000000000000" pitchFamily="50" charset="-128"/>
                <a:ea typeface="HG丸ｺﾞｼｯｸM-PRO" panose="020F0600000000000000" pitchFamily="50" charset="-128"/>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HG丸ｺﾞｼｯｸM-PRO" panose="020F0600000000000000" pitchFamily="50" charset="-128"/>
                <a:ea typeface="HG丸ｺﾞｼｯｸM-PRO" panose="020F0600000000000000" pitchFamily="50" charset="-128"/>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HG丸ｺﾞｼｯｸM-PRO" panose="020F0600000000000000" pitchFamily="50" charset="-128"/>
                <a:ea typeface="HG丸ｺﾞｼｯｸM-PRO" panose="020F0600000000000000" pitchFamily="50" charset="-128"/>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HG丸ｺﾞｼｯｸM-PRO" panose="020F0600000000000000" pitchFamily="50" charset="-128"/>
                <a:ea typeface="HG丸ｺﾞｼｯｸM-PRO" panose="020F0600000000000000" pitchFamily="50" charset="-128"/>
                <a:cs typeface="+mn-cs"/>
              </a:defRPr>
            </a:lvl5pPr>
            <a:lvl6pPr marL="2514600" indent="-228600" algn="l" defTabSz="914400" rtl="0" eaLnBrk="0" fontAlgn="base" latinLnBrk="0" hangingPunct="0">
              <a:spcBef>
                <a:spcPct val="20000"/>
              </a:spcBef>
              <a:spcAft>
                <a:spcPct val="0"/>
              </a:spcAft>
              <a:buChar char="»"/>
              <a:defRPr kumimoji="1" sz="2000" kern="1200">
                <a:solidFill>
                  <a:schemeClr val="tx1"/>
                </a:solidFill>
                <a:latin typeface="HG丸ｺﾞｼｯｸM-PRO" panose="020F0600000000000000" pitchFamily="50" charset="-128"/>
                <a:ea typeface="HG丸ｺﾞｼｯｸM-PRO" panose="020F0600000000000000" pitchFamily="50" charset="-128"/>
                <a:cs typeface="+mn-cs"/>
              </a:defRPr>
            </a:lvl6pPr>
            <a:lvl7pPr marL="2971800" indent="-228600" algn="l" defTabSz="914400" rtl="0" eaLnBrk="0" fontAlgn="base" latinLnBrk="0" hangingPunct="0">
              <a:spcBef>
                <a:spcPct val="20000"/>
              </a:spcBef>
              <a:spcAft>
                <a:spcPct val="0"/>
              </a:spcAft>
              <a:buChar char="»"/>
              <a:defRPr kumimoji="1" sz="2000" kern="1200">
                <a:solidFill>
                  <a:schemeClr val="tx1"/>
                </a:solidFill>
                <a:latin typeface="HG丸ｺﾞｼｯｸM-PRO" panose="020F0600000000000000" pitchFamily="50" charset="-128"/>
                <a:ea typeface="HG丸ｺﾞｼｯｸM-PRO" panose="020F0600000000000000" pitchFamily="50" charset="-128"/>
                <a:cs typeface="+mn-cs"/>
              </a:defRPr>
            </a:lvl7pPr>
            <a:lvl8pPr marL="3429000" indent="-228600" algn="l" defTabSz="914400" rtl="0" eaLnBrk="0" fontAlgn="base" latinLnBrk="0" hangingPunct="0">
              <a:spcBef>
                <a:spcPct val="20000"/>
              </a:spcBef>
              <a:spcAft>
                <a:spcPct val="0"/>
              </a:spcAft>
              <a:buChar char="»"/>
              <a:defRPr kumimoji="1" sz="2000" kern="1200">
                <a:solidFill>
                  <a:schemeClr val="tx1"/>
                </a:solidFill>
                <a:latin typeface="HG丸ｺﾞｼｯｸM-PRO" panose="020F0600000000000000" pitchFamily="50" charset="-128"/>
                <a:ea typeface="HG丸ｺﾞｼｯｸM-PRO" panose="020F0600000000000000" pitchFamily="50" charset="-128"/>
                <a:cs typeface="+mn-cs"/>
              </a:defRPr>
            </a:lvl8pPr>
            <a:lvl9pPr marL="3886200" indent="-228600" algn="l" defTabSz="914400" rtl="0" eaLnBrk="0" fontAlgn="base" latinLnBrk="0" hangingPunct="0">
              <a:spcBef>
                <a:spcPct val="20000"/>
              </a:spcBef>
              <a:spcAft>
                <a:spcPct val="0"/>
              </a:spcAft>
              <a:buChar char="»"/>
              <a:defRPr kumimoji="1" sz="2000" kern="1200">
                <a:solidFill>
                  <a:schemeClr val="tx1"/>
                </a:solidFill>
                <a:latin typeface="HG丸ｺﾞｼｯｸM-PRO" panose="020F0600000000000000" pitchFamily="50" charset="-128"/>
                <a:ea typeface="HG丸ｺﾞｼｯｸM-PRO" panose="020F0600000000000000" pitchFamily="50" charset="-128"/>
                <a:cs typeface="+mn-cs"/>
              </a:defRPr>
            </a:lvl9pPr>
          </a:lstStyle>
          <a:p>
            <a:pPr>
              <a:spcBef>
                <a:spcPct val="0"/>
              </a:spcBef>
              <a:buFontTx/>
              <a:buNone/>
            </a:pPr>
            <a:r>
              <a:rPr lang="ja-JP" altLang="en-US" sz="1200" smtClean="0">
                <a:latin typeface="Times New Roman" panose="02020603050405020304" pitchFamily="18" charset="0"/>
                <a:ea typeface="ＭＳ Ｐゴシック" panose="020B0600070205080204" pitchFamily="50" charset="-128"/>
              </a:rPr>
              <a:t>奉仕の心と危機管理を考える</a:t>
            </a:r>
            <a:endParaRPr lang="en-US" altLang="ja-JP" sz="1200" dirty="0" smtClean="0">
              <a:latin typeface="Times New Roman" panose="02020603050405020304" pitchFamily="18" charset="0"/>
              <a:ea typeface="ＭＳ Ｐゴシック" panose="020B0600070205080204" pitchFamily="50" charset="-128"/>
            </a:endParaRPr>
          </a:p>
        </p:txBody>
      </p:sp>
      <p:sp>
        <p:nvSpPr>
          <p:cNvPr id="2" name="スライド番号プレースホルダー 1"/>
          <p:cNvSpPr>
            <a:spLocks noGrp="1"/>
          </p:cNvSpPr>
          <p:nvPr>
            <p:ph type="sldNum" sz="quarter" idx="11"/>
          </p:nvPr>
        </p:nvSpPr>
        <p:spPr/>
        <p:txBody>
          <a:bodyPr/>
          <a:lstStyle/>
          <a:p>
            <a:pPr>
              <a:defRPr/>
            </a:pPr>
            <a:fld id="{E8B0ECBA-B7F2-40F0-AE09-DA00C16C4A6A}" type="slidenum">
              <a:rPr lang="en-US" altLang="ja-JP" smtClean="0"/>
              <a:pPr>
                <a:defRPr/>
              </a:pPr>
              <a:t>5</a:t>
            </a:fld>
            <a:endParaRPr lang="en-US" altLang="ja-JP"/>
          </a:p>
        </p:txBody>
      </p:sp>
    </p:spTree>
    <p:extLst>
      <p:ext uri="{BB962C8B-B14F-4D97-AF65-F5344CB8AC3E}">
        <p14:creationId xmlns:p14="http://schemas.microsoft.com/office/powerpoint/2010/main" val="1318627554"/>
      </p:ext>
    </p:extLst>
  </p:cSld>
  <p:clrMapOvr>
    <a:masterClrMapping/>
  </p:clrMapOvr>
  <p:transition>
    <p:strips dir="rd"/>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FFEBFF"/>
        </a:solidFill>
        <a:effectLst/>
      </p:bgPr>
    </p:bg>
    <p:spTree>
      <p:nvGrpSpPr>
        <p:cNvPr id="1" name=""/>
        <p:cNvGrpSpPr/>
        <p:nvPr/>
      </p:nvGrpSpPr>
      <p:grpSpPr>
        <a:xfrm>
          <a:off x="0" y="0"/>
          <a:ext cx="0" cy="0"/>
          <a:chOff x="0" y="0"/>
          <a:chExt cx="0" cy="0"/>
        </a:xfrm>
      </p:grpSpPr>
      <p:sp>
        <p:nvSpPr>
          <p:cNvPr id="2" name="フッター プレースホルダー 1"/>
          <p:cNvSpPr>
            <a:spLocks noGrp="1"/>
          </p:cNvSpPr>
          <p:nvPr>
            <p:ph type="ftr" sz="quarter" idx="10"/>
          </p:nvPr>
        </p:nvSpPr>
        <p:spPr/>
        <p:txBody>
          <a:bodyPr/>
          <a:lstStyle/>
          <a:p>
            <a:pPr>
              <a:defRPr/>
            </a:pPr>
            <a:r>
              <a:rPr lang="ja-JP" altLang="en-US" smtClean="0"/>
              <a:t>危機防止のための研修会</a:t>
            </a:r>
            <a:endParaRPr lang="en-US" altLang="ja-JP" dirty="0"/>
          </a:p>
        </p:txBody>
      </p:sp>
      <p:sp>
        <p:nvSpPr>
          <p:cNvPr id="3" name="Rectangle 5"/>
          <p:cNvSpPr txBox="1">
            <a:spLocks noChangeArrowheads="1"/>
          </p:cNvSpPr>
          <p:nvPr/>
        </p:nvSpPr>
        <p:spPr bwMode="auto">
          <a:xfrm>
            <a:off x="152400" y="152400"/>
            <a:ext cx="7772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3200" kern="1200">
                <a:solidFill>
                  <a:schemeClr val="tx2"/>
                </a:solidFill>
                <a:latin typeface="+mj-lt"/>
                <a:ea typeface="+mj-ea"/>
                <a:cs typeface="+mj-cs"/>
              </a:defRPr>
            </a:lvl1pPr>
            <a:lvl2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2pPr>
            <a:lvl3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3pPr>
            <a:lvl4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4pPr>
            <a:lvl5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5pPr>
            <a:lvl6pPr marL="4572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6pPr>
            <a:lvl7pPr marL="9144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7pPr>
            <a:lvl8pPr marL="13716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8pPr>
            <a:lvl9pPr marL="18288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9pPr>
          </a:lstStyle>
          <a:p>
            <a:pPr eaLnBrk="1" hangingPunct="1"/>
            <a:r>
              <a:rPr lang="en-US" altLang="ja-JP" dirty="0" smtClean="0"/>
              <a:t>Ⅳ.</a:t>
            </a:r>
            <a:r>
              <a:rPr lang="ja-JP" altLang="en-US" dirty="0" smtClean="0"/>
              <a:t>具体的にどう危機予防をするか？</a:t>
            </a:r>
          </a:p>
        </p:txBody>
      </p:sp>
      <p:sp>
        <p:nvSpPr>
          <p:cNvPr id="4" name="正方形/長方形 3"/>
          <p:cNvSpPr/>
          <p:nvPr/>
        </p:nvSpPr>
        <p:spPr>
          <a:xfrm>
            <a:off x="2123728" y="2636912"/>
            <a:ext cx="4288253" cy="1107996"/>
          </a:xfrm>
          <a:prstGeom prst="rect">
            <a:avLst/>
          </a:prstGeom>
          <a:noFill/>
        </p:spPr>
        <p:txBody>
          <a:bodyPr wrap="square" lIns="91440" tIns="45720" rIns="91440" bIns="45720">
            <a:spAutoFit/>
          </a:bodyPr>
          <a:lstStyle/>
          <a:p>
            <a:pPr algn="ctr"/>
            <a:r>
              <a:rPr lang="ja-JP" altLang="en-US" sz="6600" b="1" dirty="0" smtClean="0">
                <a:ln w="12700">
                  <a:solidFill>
                    <a:schemeClr val="tx2">
                      <a:satMod val="155000"/>
                    </a:schemeClr>
                  </a:solidFill>
                  <a:prstDash val="solid"/>
                </a:ln>
                <a:solidFill>
                  <a:srgbClr val="00FFFF"/>
                </a:solidFill>
                <a:effectLst>
                  <a:outerShdw blurRad="41275" dist="20320" dir="1800000" algn="tl" rotWithShape="0">
                    <a:srgbClr val="000000">
                      <a:alpha val="40000"/>
                    </a:srgbClr>
                  </a:outerShdw>
                </a:effectLst>
              </a:rPr>
              <a:t>そこで・・・</a:t>
            </a:r>
            <a:endParaRPr lang="ja-JP" altLang="en-US" sz="6600" b="1" dirty="0">
              <a:ln w="12700">
                <a:solidFill>
                  <a:schemeClr val="tx2">
                    <a:satMod val="155000"/>
                  </a:schemeClr>
                </a:solidFill>
                <a:prstDash val="solid"/>
              </a:ln>
              <a:solidFill>
                <a:srgbClr val="00FFFF"/>
              </a:solidFill>
              <a:effectLst>
                <a:outerShdw blurRad="41275" dist="20320" dir="1800000" algn="tl" rotWithShape="0">
                  <a:srgbClr val="000000">
                    <a:alpha val="40000"/>
                  </a:srgbClr>
                </a:outerShdw>
              </a:effectLst>
            </a:endParaRPr>
          </a:p>
        </p:txBody>
      </p:sp>
      <p:sp>
        <p:nvSpPr>
          <p:cNvPr id="5" name="スライド番号プレースホルダー 4"/>
          <p:cNvSpPr>
            <a:spLocks noGrp="1"/>
          </p:cNvSpPr>
          <p:nvPr>
            <p:ph type="sldNum" sz="quarter" idx="11"/>
          </p:nvPr>
        </p:nvSpPr>
        <p:spPr/>
        <p:txBody>
          <a:bodyPr/>
          <a:lstStyle/>
          <a:p>
            <a:pPr>
              <a:defRPr/>
            </a:pPr>
            <a:fld id="{E8B0ECBA-B7F2-40F0-AE09-DA00C16C4A6A}" type="slidenum">
              <a:rPr lang="en-US" altLang="ja-JP" smtClean="0"/>
              <a:pPr>
                <a:defRPr/>
              </a:pPr>
              <a:t>59</a:t>
            </a:fld>
            <a:endParaRPr lang="en-US" altLang="ja-JP"/>
          </a:p>
        </p:txBody>
      </p:sp>
    </p:spTree>
    <p:extLst>
      <p:ext uri="{BB962C8B-B14F-4D97-AF65-F5344CB8AC3E}">
        <p14:creationId xmlns:p14="http://schemas.microsoft.com/office/powerpoint/2010/main" val="1348297708"/>
      </p:ext>
    </p:extLst>
  </p:cSld>
  <p:clrMapOvr>
    <a:masterClrMapping/>
  </p:clrMapOvr>
  <p:transition>
    <p:strips dir="rd"/>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E1FFE1"/>
        </a:solidFill>
        <a:effectLst/>
      </p:bgPr>
    </p:bg>
    <p:spTree>
      <p:nvGrpSpPr>
        <p:cNvPr id="1" name=""/>
        <p:cNvGrpSpPr/>
        <p:nvPr/>
      </p:nvGrpSpPr>
      <p:grpSpPr>
        <a:xfrm>
          <a:off x="0" y="0"/>
          <a:ext cx="0" cy="0"/>
          <a:chOff x="0" y="0"/>
          <a:chExt cx="0" cy="0"/>
        </a:xfrm>
      </p:grpSpPr>
      <p:sp>
        <p:nvSpPr>
          <p:cNvPr id="13314" name="フッター プレースホルダー 1"/>
          <p:cNvSpPr>
            <a:spLocks noGrp="1"/>
          </p:cNvSpPr>
          <p:nvPr>
            <p:ph type="ftr" sz="quarter" idx="10"/>
          </p:nvPr>
        </p:nvSpPr>
        <p:spPr>
          <a:noFill/>
        </p:spPr>
        <p:txBody>
          <a:bodyP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spcBef>
                <a:spcPct val="0"/>
              </a:spcBef>
              <a:buFontTx/>
              <a:buNone/>
            </a:pPr>
            <a:r>
              <a:rPr lang="ja-JP" altLang="en-US" sz="1200" dirty="0" smtClean="0">
                <a:latin typeface="Times New Roman" panose="02020603050405020304" pitchFamily="18" charset="0"/>
                <a:ea typeface="ＭＳ Ｐゴシック" panose="020B0600070205080204" pitchFamily="50" charset="-128"/>
              </a:rPr>
              <a:t>危機防止のための研修会</a:t>
            </a:r>
            <a:endParaRPr lang="en-US" altLang="ja-JP" sz="1200" dirty="0" smtClean="0">
              <a:latin typeface="Times New Roman" panose="02020603050405020304" pitchFamily="18" charset="0"/>
              <a:ea typeface="ＭＳ Ｐゴシック" panose="020B0600070205080204" pitchFamily="50" charset="-128"/>
            </a:endParaRPr>
          </a:p>
        </p:txBody>
      </p:sp>
      <p:sp>
        <p:nvSpPr>
          <p:cNvPr id="13317" name="Text Box 3"/>
          <p:cNvSpPr txBox="1">
            <a:spLocks noChangeArrowheads="1"/>
          </p:cNvSpPr>
          <p:nvPr/>
        </p:nvSpPr>
        <p:spPr bwMode="auto">
          <a:xfrm>
            <a:off x="838200" y="1738347"/>
            <a:ext cx="7838256" cy="4464496"/>
          </a:xfrm>
          <a:prstGeom prst="rect">
            <a:avLst/>
          </a:prstGeom>
          <a:solidFill>
            <a:srgbClr val="0000FF"/>
          </a:solidFill>
          <a:ln>
            <a:noFill/>
          </a:ln>
          <a:effectLst>
            <a:outerShdw dist="35921" dir="2700000" algn="ctr" rotWithShape="0">
              <a:schemeClr val="bg2"/>
            </a:outerShdw>
          </a:effectLst>
          <a:extLst>
            <a:ext uri="{91240B29-F687-4F45-9708-019B960494DF}">
              <a14:hiddenLine xmlns:a14="http://schemas.microsoft.com/office/drawing/2010/main" w="28575">
                <a:solidFill>
                  <a:srgbClr val="3399FF"/>
                </a:solidFill>
                <a:miter lim="800000"/>
                <a:headEnd/>
                <a:tailEnd/>
              </a14:hiddenLine>
            </a:ext>
          </a:extLst>
        </p:spPr>
        <p:txBody>
          <a:bodyPr/>
          <a:lstStyle>
            <a:lvl1pPr marL="93663">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en-US" altLang="ja-JP" sz="1800" dirty="0" smtClean="0">
              <a:solidFill>
                <a:schemeClr val="bg1"/>
              </a:solidFill>
            </a:endParaRPr>
          </a:p>
          <a:p>
            <a:pPr eaLnBrk="1" hangingPunct="1">
              <a:spcBef>
                <a:spcPct val="0"/>
              </a:spcBef>
              <a:buFontTx/>
              <a:buNone/>
            </a:pPr>
            <a:r>
              <a:rPr lang="ja-JP" altLang="en-US" sz="3600" dirty="0" smtClean="0">
                <a:solidFill>
                  <a:schemeClr val="bg1"/>
                </a:solidFill>
              </a:rPr>
              <a:t>　</a:t>
            </a:r>
            <a:endParaRPr lang="ja-JP" altLang="en-US" sz="2800" dirty="0">
              <a:solidFill>
                <a:srgbClr val="FF33CC"/>
              </a:solidFill>
            </a:endParaRPr>
          </a:p>
        </p:txBody>
      </p:sp>
      <p:sp>
        <p:nvSpPr>
          <p:cNvPr id="2" name="テキスト ボックス 1"/>
          <p:cNvSpPr txBox="1"/>
          <p:nvPr/>
        </p:nvSpPr>
        <p:spPr bwMode="auto">
          <a:xfrm>
            <a:off x="1277300" y="2250124"/>
            <a:ext cx="7376392" cy="344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eaLnBrk="1" hangingPunct="1">
              <a:lnSpc>
                <a:spcPct val="110000"/>
              </a:lnSpc>
              <a:spcBef>
                <a:spcPct val="30000"/>
              </a:spcBef>
            </a:pPr>
            <a:r>
              <a:rPr kumimoji="1" lang="ja-JP" altLang="en-US" sz="4000" dirty="0" smtClean="0">
                <a:solidFill>
                  <a:schemeClr val="bg1"/>
                </a:solidFill>
              </a:rPr>
              <a:t>各クラブの奉仕活動を</a:t>
            </a:r>
            <a:endParaRPr kumimoji="1" lang="en-US" altLang="ja-JP" sz="4000" dirty="0" smtClean="0">
              <a:solidFill>
                <a:schemeClr val="bg1"/>
              </a:solidFill>
            </a:endParaRPr>
          </a:p>
          <a:p>
            <a:pPr eaLnBrk="1" hangingPunct="1">
              <a:lnSpc>
                <a:spcPct val="110000"/>
              </a:lnSpc>
              <a:spcBef>
                <a:spcPct val="30000"/>
              </a:spcBef>
            </a:pPr>
            <a:endParaRPr lang="en-US" altLang="ja-JP" sz="2000" dirty="0">
              <a:solidFill>
                <a:schemeClr val="bg1"/>
              </a:solidFill>
            </a:endParaRPr>
          </a:p>
          <a:p>
            <a:pPr eaLnBrk="1" hangingPunct="1">
              <a:lnSpc>
                <a:spcPct val="110000"/>
              </a:lnSpc>
              <a:spcBef>
                <a:spcPct val="30000"/>
              </a:spcBef>
            </a:pPr>
            <a:r>
              <a:rPr kumimoji="1" lang="ja-JP" altLang="en-US" sz="4000" dirty="0" smtClean="0">
                <a:solidFill>
                  <a:schemeClr val="bg1"/>
                </a:solidFill>
              </a:rPr>
              <a:t>　　より安全に、より安心に</a:t>
            </a:r>
            <a:endParaRPr kumimoji="1" lang="en-US" altLang="ja-JP" sz="4000" dirty="0" smtClean="0">
              <a:solidFill>
                <a:schemeClr val="bg1"/>
              </a:solidFill>
            </a:endParaRPr>
          </a:p>
          <a:p>
            <a:pPr eaLnBrk="1" hangingPunct="1">
              <a:lnSpc>
                <a:spcPct val="110000"/>
              </a:lnSpc>
              <a:spcBef>
                <a:spcPct val="30000"/>
              </a:spcBef>
            </a:pPr>
            <a:endParaRPr lang="en-US" altLang="ja-JP" sz="2400" dirty="0">
              <a:solidFill>
                <a:schemeClr val="bg1"/>
              </a:solidFill>
            </a:endParaRPr>
          </a:p>
          <a:p>
            <a:pPr eaLnBrk="1" hangingPunct="1">
              <a:lnSpc>
                <a:spcPct val="110000"/>
              </a:lnSpc>
              <a:spcBef>
                <a:spcPct val="30000"/>
              </a:spcBef>
            </a:pPr>
            <a:r>
              <a:rPr kumimoji="1" lang="ja-JP" altLang="en-US" sz="4000" dirty="0" smtClean="0">
                <a:solidFill>
                  <a:schemeClr val="bg1"/>
                </a:solidFill>
              </a:rPr>
              <a:t>　　　　展開するために・・・・・</a:t>
            </a:r>
          </a:p>
        </p:txBody>
      </p:sp>
      <p:sp>
        <p:nvSpPr>
          <p:cNvPr id="7" name="Rectangle 5"/>
          <p:cNvSpPr txBox="1">
            <a:spLocks noChangeArrowheads="1"/>
          </p:cNvSpPr>
          <p:nvPr/>
        </p:nvSpPr>
        <p:spPr bwMode="auto">
          <a:xfrm>
            <a:off x="152400" y="152400"/>
            <a:ext cx="7772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3200" kern="1200">
                <a:solidFill>
                  <a:schemeClr val="tx2"/>
                </a:solidFill>
                <a:latin typeface="+mj-lt"/>
                <a:ea typeface="+mj-ea"/>
                <a:cs typeface="+mj-cs"/>
              </a:defRPr>
            </a:lvl1pPr>
            <a:lvl2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2pPr>
            <a:lvl3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3pPr>
            <a:lvl4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4pPr>
            <a:lvl5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5pPr>
            <a:lvl6pPr marL="4572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6pPr>
            <a:lvl7pPr marL="9144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7pPr>
            <a:lvl8pPr marL="13716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8pPr>
            <a:lvl9pPr marL="18288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9pPr>
          </a:lstStyle>
          <a:p>
            <a:pPr eaLnBrk="1" hangingPunct="1"/>
            <a:r>
              <a:rPr lang="en-US" altLang="ja-JP" dirty="0" smtClean="0"/>
              <a:t>Ⅴ.</a:t>
            </a:r>
            <a:r>
              <a:rPr lang="ja-JP" altLang="en-US" dirty="0" smtClean="0"/>
              <a:t>事案が発生したら－最初の第１歩</a:t>
            </a:r>
          </a:p>
        </p:txBody>
      </p:sp>
      <p:sp>
        <p:nvSpPr>
          <p:cNvPr id="3" name="スライド番号プレースホルダー 2"/>
          <p:cNvSpPr>
            <a:spLocks noGrp="1"/>
          </p:cNvSpPr>
          <p:nvPr>
            <p:ph type="sldNum" sz="quarter" idx="11"/>
          </p:nvPr>
        </p:nvSpPr>
        <p:spPr/>
        <p:txBody>
          <a:bodyPr/>
          <a:lstStyle/>
          <a:p>
            <a:pPr>
              <a:defRPr/>
            </a:pPr>
            <a:fld id="{E8B0ECBA-B7F2-40F0-AE09-DA00C16C4A6A}" type="slidenum">
              <a:rPr lang="en-US" altLang="ja-JP" smtClean="0"/>
              <a:pPr>
                <a:defRPr/>
              </a:pPr>
              <a:t>60</a:t>
            </a:fld>
            <a:endParaRPr lang="en-US" altLang="ja-JP"/>
          </a:p>
        </p:txBody>
      </p:sp>
    </p:spTree>
    <p:extLst>
      <p:ext uri="{BB962C8B-B14F-4D97-AF65-F5344CB8AC3E}">
        <p14:creationId xmlns:p14="http://schemas.microsoft.com/office/powerpoint/2010/main" val="1948016365"/>
      </p:ext>
    </p:extLst>
  </p:cSld>
  <p:clrMapOvr>
    <a:masterClrMapping/>
  </p:clrMapOvr>
  <p:transition>
    <p:strips dir="rd"/>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10"/>
          </p:nvPr>
        </p:nvSpPr>
        <p:spPr/>
        <p:txBody>
          <a:bodyPr/>
          <a:lstStyle/>
          <a:p>
            <a:pPr>
              <a:defRPr/>
            </a:pPr>
            <a:r>
              <a:rPr lang="ja-JP" altLang="en-US" smtClean="0"/>
              <a:t>危機防止のための研修会</a:t>
            </a:r>
            <a:endParaRPr lang="en-US" altLang="ja-JP" dirty="0"/>
          </a:p>
        </p:txBody>
      </p:sp>
      <p:sp>
        <p:nvSpPr>
          <p:cNvPr id="3" name="スライド番号プレースホルダー 2"/>
          <p:cNvSpPr>
            <a:spLocks noGrp="1"/>
          </p:cNvSpPr>
          <p:nvPr>
            <p:ph type="sldNum" sz="quarter" idx="11"/>
          </p:nvPr>
        </p:nvSpPr>
        <p:spPr/>
        <p:txBody>
          <a:bodyPr/>
          <a:lstStyle/>
          <a:p>
            <a:pPr>
              <a:defRPr/>
            </a:pPr>
            <a:fld id="{E8B0ECBA-B7F2-40F0-AE09-DA00C16C4A6A}" type="slidenum">
              <a:rPr lang="en-US" altLang="ja-JP" smtClean="0"/>
              <a:pPr>
                <a:defRPr/>
              </a:pPr>
              <a:t>61</a:t>
            </a:fld>
            <a:endParaRPr lang="en-US" altLang="ja-JP"/>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0" y="260648"/>
            <a:ext cx="8964488" cy="12362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3759837"/>
      </p:ext>
    </p:extLst>
  </p:cSld>
  <p:clrMapOvr>
    <a:masterClrMapping/>
  </p:clrMapOvr>
  <p:transition>
    <p:strips dir="rd"/>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E1FFE1"/>
        </a:solid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31254"/>
            <a:ext cx="8928992" cy="68267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フッター プレースホルダー 1"/>
          <p:cNvSpPr>
            <a:spLocks noGrp="1"/>
          </p:cNvSpPr>
          <p:nvPr>
            <p:ph type="ftr" sz="quarter" idx="10"/>
          </p:nvPr>
        </p:nvSpPr>
        <p:spPr/>
        <p:txBody>
          <a:bodyPr/>
          <a:lstStyle/>
          <a:p>
            <a:pPr>
              <a:defRPr/>
            </a:pPr>
            <a:r>
              <a:rPr lang="ja-JP" altLang="en-US" smtClean="0"/>
              <a:t>危機防止のための研修会</a:t>
            </a:r>
            <a:endParaRPr lang="en-US" altLang="ja-JP" dirty="0"/>
          </a:p>
        </p:txBody>
      </p:sp>
      <p:sp>
        <p:nvSpPr>
          <p:cNvPr id="3" name="スライド番号プレースホルダー 2"/>
          <p:cNvSpPr>
            <a:spLocks noGrp="1"/>
          </p:cNvSpPr>
          <p:nvPr>
            <p:ph type="sldNum" sz="quarter" idx="11"/>
          </p:nvPr>
        </p:nvSpPr>
        <p:spPr/>
        <p:txBody>
          <a:bodyPr/>
          <a:lstStyle/>
          <a:p>
            <a:pPr>
              <a:defRPr/>
            </a:pPr>
            <a:fld id="{E8B0ECBA-B7F2-40F0-AE09-DA00C16C4A6A}" type="slidenum">
              <a:rPr lang="en-US" altLang="ja-JP" smtClean="0"/>
              <a:pPr>
                <a:defRPr/>
              </a:pPr>
              <a:t>62</a:t>
            </a:fld>
            <a:endParaRPr lang="en-US" altLang="ja-JP"/>
          </a:p>
        </p:txBody>
      </p:sp>
    </p:spTree>
    <p:extLst>
      <p:ext uri="{BB962C8B-B14F-4D97-AF65-F5344CB8AC3E}">
        <p14:creationId xmlns:p14="http://schemas.microsoft.com/office/powerpoint/2010/main" val="45448076"/>
      </p:ext>
    </p:extLst>
  </p:cSld>
  <p:clrMapOvr>
    <a:masterClrMapping/>
  </p:clrMapOvr>
  <p:transition>
    <p:strips dir="rd"/>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10"/>
          </p:nvPr>
        </p:nvSpPr>
        <p:spPr/>
        <p:txBody>
          <a:bodyPr/>
          <a:lstStyle/>
          <a:p>
            <a:pPr>
              <a:defRPr/>
            </a:pPr>
            <a:r>
              <a:rPr lang="ja-JP" altLang="en-US" smtClean="0"/>
              <a:t>危機防止のための研修会</a:t>
            </a:r>
            <a:endParaRPr lang="en-US" altLang="ja-JP" dirty="0"/>
          </a:p>
        </p:txBody>
      </p:sp>
      <p:sp>
        <p:nvSpPr>
          <p:cNvPr id="3" name="スライド番号プレースホルダー 2"/>
          <p:cNvSpPr>
            <a:spLocks noGrp="1"/>
          </p:cNvSpPr>
          <p:nvPr>
            <p:ph type="sldNum" sz="quarter" idx="11"/>
          </p:nvPr>
        </p:nvSpPr>
        <p:spPr/>
        <p:txBody>
          <a:bodyPr/>
          <a:lstStyle/>
          <a:p>
            <a:pPr>
              <a:defRPr/>
            </a:pPr>
            <a:fld id="{E8B0ECBA-B7F2-40F0-AE09-DA00C16C4A6A}" type="slidenum">
              <a:rPr lang="en-US" altLang="ja-JP" smtClean="0"/>
              <a:pPr>
                <a:defRPr/>
              </a:pPr>
              <a:t>63</a:t>
            </a:fld>
            <a:endParaRPr lang="en-US" altLang="ja-JP"/>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16" y="6474"/>
            <a:ext cx="10620022" cy="64704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5401320"/>
      </p:ext>
    </p:extLst>
  </p:cSld>
  <p:clrMapOvr>
    <a:masterClrMapping/>
  </p:clrMapOvr>
  <p:transition>
    <p:strips dir="rd"/>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E1FFE1"/>
        </a:solidFill>
        <a:effectLst/>
      </p:bgPr>
    </p:bg>
    <p:spTree>
      <p:nvGrpSpPr>
        <p:cNvPr id="1" name=""/>
        <p:cNvGrpSpPr/>
        <p:nvPr/>
      </p:nvGrpSpPr>
      <p:grpSpPr>
        <a:xfrm>
          <a:off x="0" y="0"/>
          <a:ext cx="0" cy="0"/>
          <a:chOff x="0" y="0"/>
          <a:chExt cx="0" cy="0"/>
        </a:xfrm>
      </p:grpSpPr>
      <p:sp>
        <p:nvSpPr>
          <p:cNvPr id="13314" name="フッター プレースホルダー 1"/>
          <p:cNvSpPr>
            <a:spLocks noGrp="1"/>
          </p:cNvSpPr>
          <p:nvPr>
            <p:ph type="ftr" sz="quarter" idx="10"/>
          </p:nvPr>
        </p:nvSpPr>
        <p:spPr>
          <a:noFill/>
        </p:spPr>
        <p:txBody>
          <a:bodyP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spcBef>
                <a:spcPct val="0"/>
              </a:spcBef>
              <a:buFontTx/>
              <a:buNone/>
            </a:pPr>
            <a:r>
              <a:rPr lang="ja-JP" altLang="en-US" sz="1200" dirty="0" smtClean="0">
                <a:latin typeface="Times New Roman" panose="02020603050405020304" pitchFamily="18" charset="0"/>
                <a:ea typeface="ＭＳ Ｐゴシック" panose="020B0600070205080204" pitchFamily="50" charset="-128"/>
              </a:rPr>
              <a:t>危機防止のための研修会</a:t>
            </a:r>
            <a:endParaRPr lang="en-US" altLang="ja-JP" sz="1200" dirty="0" smtClean="0">
              <a:latin typeface="Times New Roman" panose="02020603050405020304" pitchFamily="18" charset="0"/>
              <a:ea typeface="ＭＳ Ｐゴシック" panose="020B0600070205080204" pitchFamily="50" charset="-128"/>
            </a:endParaRPr>
          </a:p>
        </p:txBody>
      </p:sp>
      <p:sp>
        <p:nvSpPr>
          <p:cNvPr id="7" name="Rectangle 5"/>
          <p:cNvSpPr txBox="1">
            <a:spLocks noChangeArrowheads="1"/>
          </p:cNvSpPr>
          <p:nvPr/>
        </p:nvSpPr>
        <p:spPr bwMode="auto">
          <a:xfrm>
            <a:off x="152400" y="152400"/>
            <a:ext cx="7772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3200" kern="1200">
                <a:solidFill>
                  <a:schemeClr val="tx2"/>
                </a:solidFill>
                <a:latin typeface="+mj-lt"/>
                <a:ea typeface="+mj-ea"/>
                <a:cs typeface="+mj-cs"/>
              </a:defRPr>
            </a:lvl1pPr>
            <a:lvl2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2pPr>
            <a:lvl3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3pPr>
            <a:lvl4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4pPr>
            <a:lvl5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5pPr>
            <a:lvl6pPr marL="4572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6pPr>
            <a:lvl7pPr marL="9144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7pPr>
            <a:lvl8pPr marL="13716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8pPr>
            <a:lvl9pPr marL="18288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9pPr>
          </a:lstStyle>
          <a:p>
            <a:pPr eaLnBrk="1" hangingPunct="1"/>
            <a:r>
              <a:rPr lang="en-US" altLang="ja-JP" dirty="0" smtClean="0"/>
              <a:t>Ⅴ.</a:t>
            </a:r>
            <a:r>
              <a:rPr lang="ja-JP" altLang="en-US" dirty="0" smtClean="0"/>
              <a:t>事案が発生したら－最初の第１歩</a:t>
            </a:r>
          </a:p>
        </p:txBody>
      </p:sp>
      <p:sp>
        <p:nvSpPr>
          <p:cNvPr id="2" name="正方形/長方形 1"/>
          <p:cNvSpPr/>
          <p:nvPr/>
        </p:nvSpPr>
        <p:spPr>
          <a:xfrm>
            <a:off x="672530" y="1124744"/>
            <a:ext cx="7798930" cy="2369880"/>
          </a:xfrm>
          <a:prstGeom prst="rect">
            <a:avLst/>
          </a:prstGeom>
          <a:noFill/>
        </p:spPr>
        <p:txBody>
          <a:bodyPr wrap="none" lIns="91440" tIns="45720" rIns="91440" bIns="45720">
            <a:spAutoFit/>
          </a:bodyPr>
          <a:lstStyle/>
          <a:p>
            <a:pPr algn="ctr">
              <a:lnSpc>
                <a:spcPct val="150000"/>
              </a:lnSpc>
            </a:pPr>
            <a:r>
              <a:rPr lang="ja-JP" altLang="en-US" sz="48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ea"/>
                <a:ea typeface="+mn-ea"/>
              </a:rPr>
              <a:t>危機管理委員長　　黒田へ</a:t>
            </a:r>
            <a:endParaRPr lang="en-US" altLang="ja-JP" sz="48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ea"/>
              <a:ea typeface="+mn-ea"/>
            </a:endParaRPr>
          </a:p>
          <a:p>
            <a:pPr algn="ctr"/>
            <a:r>
              <a:rPr lang="ja-JP" altLang="en-US" sz="48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ea"/>
                <a:ea typeface="+mn-ea"/>
              </a:rPr>
              <a:t>第</a:t>
            </a:r>
            <a:r>
              <a:rPr lang="en-US" altLang="ja-JP" sz="48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ea"/>
                <a:ea typeface="+mn-ea"/>
              </a:rPr>
              <a:t>1</a:t>
            </a:r>
            <a:r>
              <a:rPr lang="ja-JP" altLang="en-US" sz="48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ea"/>
                <a:ea typeface="+mn-ea"/>
              </a:rPr>
              <a:t>報</a:t>
            </a:r>
            <a:r>
              <a:rPr lang="ja-JP" altLang="en-US" sz="2800" b="1" dirty="0" smtClean="0">
                <a:ln w="18000">
                  <a:solidFill>
                    <a:schemeClr val="accent2">
                      <a:satMod val="140000"/>
                    </a:schemeClr>
                  </a:solidFill>
                  <a:prstDash val="solid"/>
                  <a:miter lim="800000"/>
                </a:ln>
                <a:solidFill>
                  <a:srgbClr val="FF0000"/>
                </a:solidFill>
                <a:latin typeface="+mn-ea"/>
                <a:ea typeface="+mn-ea"/>
              </a:rPr>
              <a:t>（</a:t>
            </a:r>
            <a:r>
              <a:rPr lang="en-US" altLang="ja-JP" sz="2800" b="1" dirty="0" smtClean="0">
                <a:ln w="18000">
                  <a:solidFill>
                    <a:schemeClr val="accent2">
                      <a:satMod val="140000"/>
                    </a:schemeClr>
                  </a:solidFill>
                  <a:prstDash val="solid"/>
                  <a:miter lim="800000"/>
                </a:ln>
                <a:solidFill>
                  <a:srgbClr val="FF0000"/>
                </a:solidFill>
                <a:latin typeface="+mn-ea"/>
                <a:ea typeface="+mn-ea"/>
              </a:rPr>
              <a:t>090-2186-7408</a:t>
            </a:r>
            <a:r>
              <a:rPr lang="ja-JP" altLang="en-US" sz="2800" b="1" dirty="0" smtClean="0">
                <a:ln w="18000">
                  <a:solidFill>
                    <a:schemeClr val="accent2">
                      <a:satMod val="140000"/>
                    </a:schemeClr>
                  </a:solidFill>
                  <a:prstDash val="solid"/>
                  <a:miter lim="800000"/>
                </a:ln>
                <a:solidFill>
                  <a:srgbClr val="FF0000"/>
                </a:solidFill>
                <a:latin typeface="+mn-ea"/>
                <a:ea typeface="+mn-ea"/>
              </a:rPr>
              <a:t>）</a:t>
            </a:r>
            <a:endParaRPr lang="en-US" altLang="ja-JP" sz="2800" b="1" dirty="0" smtClean="0">
              <a:ln w="18000">
                <a:solidFill>
                  <a:schemeClr val="accent2">
                    <a:satMod val="140000"/>
                  </a:schemeClr>
                </a:solidFill>
                <a:prstDash val="solid"/>
                <a:miter lim="800000"/>
              </a:ln>
              <a:solidFill>
                <a:srgbClr val="FF0000"/>
              </a:solidFill>
              <a:latin typeface="+mn-ea"/>
              <a:ea typeface="+mn-ea"/>
            </a:endParaRPr>
          </a:p>
          <a:p>
            <a:pPr algn="ctr"/>
            <a:r>
              <a:rPr lang="ja-JP" altLang="en-US" sz="2800" b="1" cap="none" spc="0" dirty="0" smtClean="0">
                <a:ln w="18000">
                  <a:solidFill>
                    <a:schemeClr val="accent2">
                      <a:satMod val="140000"/>
                    </a:schemeClr>
                  </a:solidFill>
                  <a:prstDash val="solid"/>
                  <a:miter lim="800000"/>
                </a:ln>
                <a:solidFill>
                  <a:srgbClr val="FF0000"/>
                </a:solidFill>
                <a:latin typeface="+mn-ea"/>
                <a:ea typeface="+mn-ea"/>
              </a:rPr>
              <a:t>　　　　　　　　</a:t>
            </a:r>
            <a:r>
              <a:rPr lang="en-US" altLang="ja-JP" sz="2800" b="1" cap="none" spc="0" dirty="0" smtClean="0">
                <a:ln w="18000">
                  <a:solidFill>
                    <a:schemeClr val="accent2">
                      <a:satMod val="140000"/>
                    </a:schemeClr>
                  </a:solidFill>
                  <a:prstDash val="solid"/>
                  <a:miter lim="800000"/>
                </a:ln>
                <a:solidFill>
                  <a:srgbClr val="FF0000"/>
                </a:solidFill>
                <a:latin typeface="+mn-ea"/>
                <a:ea typeface="+mn-ea"/>
              </a:rPr>
              <a:t>k-kuroda@sa.starcat.ne.jp</a:t>
            </a:r>
            <a:endParaRPr lang="ja-JP" altLang="en-US" sz="2800" b="1" cap="none" spc="0" dirty="0">
              <a:ln w="18000">
                <a:solidFill>
                  <a:schemeClr val="accent2">
                    <a:satMod val="140000"/>
                  </a:schemeClr>
                </a:solidFill>
                <a:prstDash val="solid"/>
                <a:miter lim="800000"/>
              </a:ln>
              <a:solidFill>
                <a:srgbClr val="FF0000"/>
              </a:solidFill>
              <a:latin typeface="+mn-ea"/>
              <a:ea typeface="+mn-ea"/>
            </a:endParaRPr>
          </a:p>
        </p:txBody>
      </p:sp>
      <p:sp>
        <p:nvSpPr>
          <p:cNvPr id="3" name="正方形/長方形 2"/>
          <p:cNvSpPr/>
          <p:nvPr/>
        </p:nvSpPr>
        <p:spPr>
          <a:xfrm>
            <a:off x="1235183" y="3933056"/>
            <a:ext cx="6673623" cy="2246769"/>
          </a:xfrm>
          <a:prstGeom prst="rect">
            <a:avLst/>
          </a:prstGeom>
          <a:noFill/>
        </p:spPr>
        <p:txBody>
          <a:bodyPr wrap="none" lIns="91440" tIns="45720" rIns="91440" bIns="45720">
            <a:spAutoFit/>
          </a:bodyPr>
          <a:lstStyle/>
          <a:p>
            <a:pPr algn="ctr">
              <a:lnSpc>
                <a:spcPct val="125000"/>
              </a:lnSpc>
            </a:pPr>
            <a:r>
              <a:rPr lang="ja-JP" altLang="en-US" sz="28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ただし、お願いがあります</a:t>
            </a:r>
            <a:r>
              <a:rPr lang="en-US" altLang="ja-JP" sz="28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a:t>
            </a:r>
          </a:p>
          <a:p>
            <a:pPr algn="ctr">
              <a:lnSpc>
                <a:spcPct val="125000"/>
              </a:lnSpc>
            </a:pPr>
            <a:r>
              <a:rPr lang="ja-JP" altLang="en-US" sz="28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前に説明した　</a:t>
            </a:r>
            <a:r>
              <a:rPr lang="en-US" altLang="ja-JP" sz="2800" b="1" cap="none" spc="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a:t>
            </a:r>
            <a:r>
              <a:rPr lang="ja-JP" altLang="en-US" sz="2800" b="1" cap="none" spc="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危機の評価レベル</a:t>
            </a:r>
            <a:r>
              <a:rPr lang="en-US" altLang="ja-JP" sz="2800" b="1" cap="none" spc="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1』</a:t>
            </a:r>
            <a:r>
              <a:rPr lang="ja-JP" altLang="en-US" sz="28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は</a:t>
            </a:r>
            <a:endParaRPr lang="en-US" altLang="ja-JP" sz="28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endParaRPr>
          </a:p>
          <a:p>
            <a:pPr algn="ctr">
              <a:lnSpc>
                <a:spcPct val="125000"/>
              </a:lnSpc>
            </a:pPr>
            <a:r>
              <a:rPr lang="ja-JP" altLang="en-US"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是非、クラブ関係者</a:t>
            </a:r>
            <a:r>
              <a:rPr lang="ja-JP" altLang="en-US" sz="28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で対応をお願いします</a:t>
            </a:r>
            <a:endParaRPr lang="en-US" altLang="ja-JP" sz="28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endParaRPr>
          </a:p>
          <a:p>
            <a:pPr algn="ctr">
              <a:lnSpc>
                <a:spcPct val="125000"/>
              </a:lnSpc>
            </a:pPr>
            <a:r>
              <a:rPr lang="ja-JP" altLang="en-US" sz="2800" b="1" cap="none" spc="0" dirty="0">
                <a:ln w="18000">
                  <a:solidFill>
                    <a:schemeClr val="accent2">
                      <a:satMod val="140000"/>
                    </a:schemeClr>
                  </a:solidFill>
                  <a:prstDash val="solid"/>
                  <a:miter lim="800000"/>
                </a:ln>
                <a:solidFill>
                  <a:srgbClr val="FF00FF"/>
                </a:solidFill>
                <a:effectLst>
                  <a:outerShdw blurRad="25500" dist="23000" dir="7020000" algn="tl">
                    <a:srgbClr val="000000">
                      <a:alpha val="50000"/>
                    </a:srgbClr>
                  </a:outerShdw>
                </a:effectLst>
              </a:rPr>
              <a:t>迷ったら、</a:t>
            </a:r>
            <a:r>
              <a:rPr lang="ja-JP" altLang="en-US" sz="2800" b="1" cap="none" spc="0" dirty="0" smtClean="0">
                <a:ln w="18000">
                  <a:solidFill>
                    <a:schemeClr val="accent2">
                      <a:satMod val="140000"/>
                    </a:schemeClr>
                  </a:solidFill>
                  <a:prstDash val="solid"/>
                  <a:miter lim="800000"/>
                </a:ln>
                <a:solidFill>
                  <a:srgbClr val="FF00FF"/>
                </a:solidFill>
                <a:effectLst>
                  <a:outerShdw blurRad="25500" dist="23000" dir="7020000" algn="tl">
                    <a:srgbClr val="000000">
                      <a:alpha val="50000"/>
                    </a:srgbClr>
                  </a:outerShdw>
                </a:effectLst>
              </a:rPr>
              <a:t>もちろん　危機管理委員会へ</a:t>
            </a:r>
            <a:endParaRPr lang="ja-JP" altLang="en-US" sz="2800" b="1" cap="none" spc="0" dirty="0">
              <a:ln w="18000">
                <a:solidFill>
                  <a:schemeClr val="accent2">
                    <a:satMod val="140000"/>
                  </a:schemeClr>
                </a:solidFill>
                <a:prstDash val="solid"/>
                <a:miter lim="800000"/>
              </a:ln>
              <a:solidFill>
                <a:srgbClr val="FF00FF"/>
              </a:solidFill>
              <a:effectLst>
                <a:outerShdw blurRad="25500" dist="23000" dir="7020000" algn="tl">
                  <a:srgbClr val="000000">
                    <a:alpha val="50000"/>
                  </a:srgbClr>
                </a:outerShdw>
              </a:effectLst>
            </a:endParaRPr>
          </a:p>
        </p:txBody>
      </p:sp>
      <p:sp>
        <p:nvSpPr>
          <p:cNvPr id="4" name="スライド番号プレースホルダー 3"/>
          <p:cNvSpPr>
            <a:spLocks noGrp="1"/>
          </p:cNvSpPr>
          <p:nvPr>
            <p:ph type="sldNum" sz="quarter" idx="11"/>
          </p:nvPr>
        </p:nvSpPr>
        <p:spPr/>
        <p:txBody>
          <a:bodyPr/>
          <a:lstStyle/>
          <a:p>
            <a:pPr>
              <a:defRPr/>
            </a:pPr>
            <a:fld id="{E8B0ECBA-B7F2-40F0-AE09-DA00C16C4A6A}" type="slidenum">
              <a:rPr lang="en-US" altLang="ja-JP" smtClean="0"/>
              <a:pPr>
                <a:defRPr/>
              </a:pPr>
              <a:t>64</a:t>
            </a:fld>
            <a:endParaRPr lang="en-US" altLang="ja-JP"/>
          </a:p>
        </p:txBody>
      </p:sp>
    </p:spTree>
    <p:extLst>
      <p:ext uri="{BB962C8B-B14F-4D97-AF65-F5344CB8AC3E}">
        <p14:creationId xmlns:p14="http://schemas.microsoft.com/office/powerpoint/2010/main" val="3355538276"/>
      </p:ext>
    </p:extLst>
  </p:cSld>
  <p:clrMapOvr>
    <a:masterClrMapping/>
  </p:clrMapOvr>
  <p:transition>
    <p:strips dir="rd"/>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p:cNvGraphicFramePr>
            <a:graphicFrameLocks noChangeAspect="1"/>
          </p:cNvGraphicFramePr>
          <p:nvPr>
            <p:extLst>
              <p:ext uri="{D42A27DB-BD31-4B8C-83A1-F6EECF244321}">
                <p14:modId xmlns:p14="http://schemas.microsoft.com/office/powerpoint/2010/main" val="1370731207"/>
              </p:ext>
            </p:extLst>
          </p:nvPr>
        </p:nvGraphicFramePr>
        <p:xfrm>
          <a:off x="-252536" y="0"/>
          <a:ext cx="9970553" cy="7056784"/>
        </p:xfrm>
        <a:graphic>
          <a:graphicData uri="http://schemas.openxmlformats.org/presentationml/2006/ole">
            <mc:AlternateContent xmlns:mc="http://schemas.openxmlformats.org/markup-compatibility/2006">
              <mc:Choice xmlns:v="urn:schemas-microsoft-com:vml" Requires="v">
                <p:oleObj spid="_x0000_s5168" name="DocuWorks" r:id="rId3" imgW="10692000" imgH="7560000" progId="xdw.Document">
                  <p:embed/>
                </p:oleObj>
              </mc:Choice>
              <mc:Fallback>
                <p:oleObj name="DocuWorks" r:id="rId3" imgW="10692000" imgH="7560000" progId="xdw.Document">
                  <p:embed/>
                  <p:pic>
                    <p:nvPicPr>
                      <p:cNvPr id="0" name=""/>
                      <p:cNvPicPr/>
                      <p:nvPr/>
                    </p:nvPicPr>
                    <p:blipFill>
                      <a:blip/>
                      <a:stretch>
                        <a:fillRect/>
                      </a:stretch>
                    </p:blipFill>
                    <p:spPr>
                      <a:xfrm>
                        <a:off x="-252536" y="0"/>
                        <a:ext cx="9970553" cy="7056784"/>
                      </a:xfrm>
                      <a:prstGeom prst="rect">
                        <a:avLst/>
                      </a:prstGeom>
                      <a:solidFill>
                        <a:srgbClr val="E1FFE1"/>
                      </a:solidFill>
                    </p:spPr>
                  </p:pic>
                </p:oleObj>
              </mc:Fallback>
            </mc:AlternateContent>
          </a:graphicData>
        </a:graphic>
      </p:graphicFrame>
      <p:graphicFrame>
        <p:nvGraphicFramePr>
          <p:cNvPr id="6" name="オブジェクト 5"/>
          <p:cNvGraphicFramePr>
            <a:graphicFrameLocks noChangeAspect="1"/>
          </p:cNvGraphicFramePr>
          <p:nvPr>
            <p:extLst/>
          </p:nvPr>
        </p:nvGraphicFramePr>
        <p:xfrm>
          <a:off x="-324544" y="476672"/>
          <a:ext cx="9838135" cy="6963064"/>
        </p:xfrm>
        <a:graphic>
          <a:graphicData uri="http://schemas.openxmlformats.org/presentationml/2006/ole">
            <mc:AlternateContent xmlns:mc="http://schemas.openxmlformats.org/markup-compatibility/2006">
              <mc:Choice xmlns:v="urn:schemas-microsoft-com:vml" Requires="v">
                <p:oleObj spid="_x0000_s5169" name="DocuWorks" r:id="rId4" imgW="10692000" imgH="7560000" progId="xdw.Document">
                  <p:embed/>
                </p:oleObj>
              </mc:Choice>
              <mc:Fallback>
                <p:oleObj name="DocuWorks" r:id="rId4" imgW="10692000" imgH="7560000" progId="xdw.Document">
                  <p:embed/>
                  <p:pic>
                    <p:nvPicPr>
                      <p:cNvPr id="0" name=""/>
                      <p:cNvPicPr/>
                      <p:nvPr/>
                    </p:nvPicPr>
                    <p:blipFill>
                      <a:blip r:embed="rId5"/>
                      <a:stretch>
                        <a:fillRect/>
                      </a:stretch>
                    </p:blipFill>
                    <p:spPr>
                      <a:xfrm>
                        <a:off x="-324544" y="476672"/>
                        <a:ext cx="9838135" cy="6963064"/>
                      </a:xfrm>
                      <a:prstGeom prst="rect">
                        <a:avLst/>
                      </a:prstGeom>
                    </p:spPr>
                  </p:pic>
                </p:oleObj>
              </mc:Fallback>
            </mc:AlternateContent>
          </a:graphicData>
        </a:graphic>
      </p:graphicFrame>
      <p:sp>
        <p:nvSpPr>
          <p:cNvPr id="2" name="フッター プレースホルダー 1"/>
          <p:cNvSpPr>
            <a:spLocks noGrp="1"/>
          </p:cNvSpPr>
          <p:nvPr>
            <p:ph type="ftr" sz="quarter" idx="10"/>
          </p:nvPr>
        </p:nvSpPr>
        <p:spPr/>
        <p:txBody>
          <a:bodyPr/>
          <a:lstStyle/>
          <a:p>
            <a:pPr>
              <a:defRPr/>
            </a:pPr>
            <a:r>
              <a:rPr lang="ja-JP" altLang="en-US" smtClean="0"/>
              <a:t>危機防止のための研修会</a:t>
            </a:r>
            <a:endParaRPr lang="en-US" altLang="ja-JP" dirty="0"/>
          </a:p>
        </p:txBody>
      </p:sp>
      <p:sp>
        <p:nvSpPr>
          <p:cNvPr id="3" name="スライド番号プレースホルダー 2"/>
          <p:cNvSpPr>
            <a:spLocks noGrp="1"/>
          </p:cNvSpPr>
          <p:nvPr>
            <p:ph type="sldNum" sz="quarter" idx="11"/>
          </p:nvPr>
        </p:nvSpPr>
        <p:spPr/>
        <p:txBody>
          <a:bodyPr/>
          <a:lstStyle/>
          <a:p>
            <a:pPr>
              <a:defRPr/>
            </a:pPr>
            <a:fld id="{E8B0ECBA-B7F2-40F0-AE09-DA00C16C4A6A}" type="slidenum">
              <a:rPr lang="en-US" altLang="ja-JP" smtClean="0"/>
              <a:pPr>
                <a:defRPr/>
              </a:pPr>
              <a:t>65</a:t>
            </a:fld>
            <a:endParaRPr lang="en-US" altLang="ja-JP"/>
          </a:p>
        </p:txBody>
      </p:sp>
      <p:sp>
        <p:nvSpPr>
          <p:cNvPr id="8" name="正方形/長方形 7"/>
          <p:cNvSpPr/>
          <p:nvPr/>
        </p:nvSpPr>
        <p:spPr>
          <a:xfrm>
            <a:off x="-252536" y="0"/>
            <a:ext cx="5472608" cy="764704"/>
          </a:xfrm>
          <a:prstGeom prst="rect">
            <a:avLst/>
          </a:prstGeom>
          <a:solidFill>
            <a:srgbClr val="E1FFE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Rectangle 5"/>
          <p:cNvSpPr txBox="1">
            <a:spLocks noChangeArrowheads="1"/>
          </p:cNvSpPr>
          <p:nvPr/>
        </p:nvSpPr>
        <p:spPr bwMode="auto">
          <a:xfrm>
            <a:off x="152400" y="152400"/>
            <a:ext cx="7772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3200" kern="1200">
                <a:solidFill>
                  <a:schemeClr val="tx2"/>
                </a:solidFill>
                <a:latin typeface="+mj-lt"/>
                <a:ea typeface="+mj-ea"/>
                <a:cs typeface="+mj-cs"/>
              </a:defRPr>
            </a:lvl1pPr>
            <a:lvl2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2pPr>
            <a:lvl3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3pPr>
            <a:lvl4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4pPr>
            <a:lvl5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5pPr>
            <a:lvl6pPr marL="4572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6pPr>
            <a:lvl7pPr marL="9144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7pPr>
            <a:lvl8pPr marL="13716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8pPr>
            <a:lvl9pPr marL="18288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9pPr>
          </a:lstStyle>
          <a:p>
            <a:pPr eaLnBrk="1" hangingPunct="1"/>
            <a:r>
              <a:rPr lang="en-US" altLang="ja-JP" dirty="0" smtClean="0"/>
              <a:t>Ⅳ.</a:t>
            </a:r>
            <a:r>
              <a:rPr lang="ja-JP" altLang="en-US" dirty="0" smtClean="0"/>
              <a:t>具体的にどう危機予防をするか？</a:t>
            </a:r>
          </a:p>
        </p:txBody>
      </p:sp>
    </p:spTree>
    <p:extLst>
      <p:ext uri="{BB962C8B-B14F-4D97-AF65-F5344CB8AC3E}">
        <p14:creationId xmlns:p14="http://schemas.microsoft.com/office/powerpoint/2010/main" val="3069202008"/>
      </p:ext>
    </p:extLst>
  </p:cSld>
  <p:clrMapOvr>
    <a:masterClrMapping/>
  </p:clrMapOvr>
  <p:transition>
    <p:strips dir="rd"/>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スライド番号プレースホルダー 2"/>
          <p:cNvSpPr>
            <a:spLocks noGrp="1"/>
          </p:cNvSpPr>
          <p:nvPr>
            <p:ph type="sldNum" sz="quarter" idx="11"/>
          </p:nvPr>
        </p:nvSpPr>
        <p:spPr>
          <a:noFill/>
        </p:spPr>
        <p:txBody>
          <a:bodyP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spcBef>
                <a:spcPct val="0"/>
              </a:spcBef>
              <a:buFontTx/>
              <a:buNone/>
            </a:pPr>
            <a:fld id="{0127C5F5-0DB5-4A0A-A900-906C7C47F958}" type="slidenum">
              <a:rPr lang="en-US" altLang="ja-JP" sz="1400" smtClean="0">
                <a:solidFill>
                  <a:srgbClr val="0000FF"/>
                </a:solidFill>
                <a:latin typeface="ＭＳ Ｐゴシック" panose="020B0600070205080204" pitchFamily="50" charset="-128"/>
                <a:ea typeface="ＭＳ Ｐゴシック" panose="020B0600070205080204" pitchFamily="50" charset="-128"/>
              </a:rPr>
              <a:pPr>
                <a:spcBef>
                  <a:spcPct val="0"/>
                </a:spcBef>
                <a:buFontTx/>
                <a:buNone/>
              </a:pPr>
              <a:t>66</a:t>
            </a:fld>
            <a:endParaRPr lang="en-US" altLang="ja-JP" sz="1400" smtClean="0">
              <a:solidFill>
                <a:srgbClr val="0000FF"/>
              </a:solidFill>
              <a:latin typeface="ＭＳ Ｐゴシック" panose="020B0600070205080204" pitchFamily="50" charset="-128"/>
              <a:ea typeface="ＭＳ Ｐゴシック" panose="020B0600070205080204" pitchFamily="50" charset="-128"/>
            </a:endParaRPr>
          </a:p>
        </p:txBody>
      </p:sp>
      <p:sp>
        <p:nvSpPr>
          <p:cNvPr id="28676" name="Rectangle 2"/>
          <p:cNvSpPr>
            <a:spLocks noGrp="1" noChangeArrowheads="1"/>
          </p:cNvSpPr>
          <p:nvPr>
            <p:ph type="title" idx="4294967295"/>
          </p:nvPr>
        </p:nvSpPr>
        <p:spPr>
          <a:xfrm>
            <a:off x="152400" y="152400"/>
            <a:ext cx="7299920" cy="533400"/>
          </a:xfrm>
          <a:gradFill>
            <a:gsLst>
              <a:gs pos="5419">
                <a:srgbClr val="FFFF00"/>
              </a:gs>
              <a:gs pos="25406">
                <a:srgbClr val="FFFF00"/>
              </a:gs>
              <a:gs pos="18750">
                <a:srgbClr val="FFFF00"/>
              </a:gs>
              <a:gs pos="0">
                <a:srgbClr val="FFFF00"/>
              </a:gs>
              <a:gs pos="50000">
                <a:srgbClr val="FFFF00"/>
              </a:gs>
              <a:gs pos="100000">
                <a:srgbClr val="FFC000"/>
              </a:gs>
            </a:gsLst>
            <a:lin ang="5400000" scaled="0"/>
          </a:gradFill>
        </p:spPr>
        <p:txBody>
          <a:bodyPr/>
          <a:lstStyle/>
          <a:p>
            <a:pPr eaLnBrk="1" hangingPunct="1"/>
            <a:r>
              <a:rPr lang="en-US" altLang="ja-JP" dirty="0" smtClean="0"/>
              <a:t>Ⅵ</a:t>
            </a:r>
            <a:r>
              <a:rPr lang="ja-JP" altLang="en-US" dirty="0" err="1" smtClean="0"/>
              <a:t>．</a:t>
            </a:r>
            <a:r>
              <a:rPr lang="ja-JP" altLang="en-US" dirty="0" smtClean="0"/>
              <a:t>最後に</a:t>
            </a:r>
            <a:r>
              <a:rPr lang="en-US" altLang="ja-JP" dirty="0" smtClean="0"/>
              <a:t>…</a:t>
            </a:r>
            <a:r>
              <a:rPr lang="ja-JP" altLang="en-US" dirty="0" smtClean="0"/>
              <a:t>ロータリーは永遠です</a:t>
            </a:r>
            <a:endParaRPr lang="en-US" altLang="ja-JP" dirty="0" smtClean="0"/>
          </a:p>
        </p:txBody>
      </p:sp>
      <p:sp>
        <p:nvSpPr>
          <p:cNvPr id="122893" name="Text Box 13"/>
          <p:cNvSpPr txBox="1">
            <a:spLocks noChangeArrowheads="1"/>
          </p:cNvSpPr>
          <p:nvPr/>
        </p:nvSpPr>
        <p:spPr bwMode="auto">
          <a:xfrm>
            <a:off x="755650" y="1268413"/>
            <a:ext cx="7704782" cy="1296987"/>
          </a:xfrm>
          <a:prstGeom prst="rect">
            <a:avLst/>
          </a:prstGeom>
          <a:solidFill>
            <a:srgbClr val="FFE78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marL="11113" indent="434975">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1pPr>
            <a:lvl2pPr marL="1123950" indent="-457200">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2pPr>
            <a:lvl3pPr marL="1771650" indent="-457200">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3pPr>
            <a:lvl4pPr marL="2419350" indent="-457200">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4pPr>
            <a:lvl5pPr marL="3067050" indent="-457200">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5pPr>
            <a:lvl6pPr marL="3524250" indent="-457200" eaLnBrk="0" fontAlgn="base" hangingPunct="0">
              <a:spcBef>
                <a:spcPct val="0"/>
              </a:spcBef>
              <a:spcAft>
                <a:spcPct val="0"/>
              </a:spcAft>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6pPr>
            <a:lvl7pPr marL="3981450" indent="-457200" eaLnBrk="0" fontAlgn="base" hangingPunct="0">
              <a:spcBef>
                <a:spcPct val="0"/>
              </a:spcBef>
              <a:spcAft>
                <a:spcPct val="0"/>
              </a:spcAft>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7pPr>
            <a:lvl8pPr marL="4438650" indent="-457200" eaLnBrk="0" fontAlgn="base" hangingPunct="0">
              <a:spcBef>
                <a:spcPct val="0"/>
              </a:spcBef>
              <a:spcAft>
                <a:spcPct val="0"/>
              </a:spcAft>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8pPr>
            <a:lvl9pPr marL="4895850" indent="-457200" eaLnBrk="0" fontAlgn="base" hangingPunct="0">
              <a:spcBef>
                <a:spcPct val="0"/>
              </a:spcBef>
              <a:spcAft>
                <a:spcPct val="0"/>
              </a:spcAft>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30000"/>
              </a:spcBef>
            </a:pPr>
            <a:r>
              <a:rPr lang="ja-JP" altLang="en-US" dirty="0" smtClean="0">
                <a:latin typeface="ＭＳ ゴシック" panose="020B0609070205080204" pitchFamily="49" charset="-128"/>
                <a:ea typeface="HG丸ｺﾞｼｯｸM-PRO" panose="020F0600000000000000" pitchFamily="50" charset="-128"/>
              </a:rPr>
              <a:t>　ロータリーは</a:t>
            </a:r>
            <a:r>
              <a:rPr lang="en-US" altLang="ja-JP" dirty="0" smtClean="0">
                <a:latin typeface="ＭＳ ゴシック" panose="020B0609070205080204" pitchFamily="49" charset="-128"/>
                <a:ea typeface="HG丸ｺﾞｼｯｸM-PRO" panose="020F0600000000000000" pitchFamily="50" charset="-128"/>
              </a:rPr>
              <a:t>1905</a:t>
            </a:r>
            <a:r>
              <a:rPr lang="ja-JP" altLang="en-US" dirty="0" smtClean="0">
                <a:latin typeface="ＭＳ ゴシック" panose="020B0609070205080204" pitchFamily="49" charset="-128"/>
                <a:ea typeface="HG丸ｺﾞｼｯｸM-PRO" panose="020F0600000000000000" pitchFamily="50" charset="-128"/>
              </a:rPr>
              <a:t>年の創立から　　</a:t>
            </a:r>
            <a:r>
              <a:rPr lang="en-US" altLang="ja-JP" dirty="0" smtClean="0">
                <a:latin typeface="ＭＳ ゴシック" panose="020B0609070205080204" pitchFamily="49" charset="-128"/>
                <a:ea typeface="HG丸ｺﾞｼｯｸM-PRO" panose="020F0600000000000000" pitchFamily="50" charset="-128"/>
              </a:rPr>
              <a:t/>
            </a:r>
            <a:br>
              <a:rPr lang="en-US" altLang="ja-JP" dirty="0" smtClean="0">
                <a:latin typeface="ＭＳ ゴシック" panose="020B0609070205080204" pitchFamily="49" charset="-128"/>
                <a:ea typeface="HG丸ｺﾞｼｯｸM-PRO" panose="020F0600000000000000" pitchFamily="50" charset="-128"/>
              </a:rPr>
            </a:br>
            <a:r>
              <a:rPr lang="ja-JP" altLang="en-US" sz="3600" b="1" dirty="0" smtClean="0">
                <a:latin typeface="ＭＳ ゴシック" panose="020B0609070205080204" pitchFamily="49" charset="-128"/>
                <a:ea typeface="HG丸ｺﾞｼｯｸM-PRO" panose="020F0600000000000000" pitchFamily="50" charset="-128"/>
              </a:rPr>
              <a:t>「</a:t>
            </a:r>
            <a:r>
              <a:rPr lang="ja-JP" altLang="en-US" sz="3600" b="1" dirty="0" smtClean="0">
                <a:solidFill>
                  <a:srgbClr val="FF0000"/>
                </a:solidFill>
                <a:latin typeface="ＭＳ ゴシック" panose="020B0609070205080204" pitchFamily="49" charset="-128"/>
                <a:ea typeface="HG丸ｺﾞｼｯｸM-PRO" panose="020F0600000000000000" pitchFamily="50" charset="-128"/>
              </a:rPr>
              <a:t>奉仕を実践してきました</a:t>
            </a:r>
            <a:r>
              <a:rPr lang="en-US" altLang="ja-JP" sz="3600" b="1" dirty="0" smtClean="0">
                <a:solidFill>
                  <a:srgbClr val="FF0000"/>
                </a:solidFill>
                <a:latin typeface="ＭＳ ゴシック" panose="020B0609070205080204" pitchFamily="49" charset="-128"/>
                <a:ea typeface="HGSｺﾞｼｯｸE" panose="020B0900000000000000" pitchFamily="50" charset="-128"/>
              </a:rPr>
              <a:t>!!</a:t>
            </a:r>
            <a:r>
              <a:rPr lang="ja-JP" altLang="en-US" sz="3600" b="1" dirty="0">
                <a:latin typeface="ＭＳ ゴシック" panose="020B0609070205080204" pitchFamily="49" charset="-128"/>
                <a:ea typeface="HG丸ｺﾞｼｯｸM-PRO" panose="020F0600000000000000" pitchFamily="50" charset="-128"/>
              </a:rPr>
              <a:t>」</a:t>
            </a:r>
          </a:p>
        </p:txBody>
      </p:sp>
      <p:sp>
        <p:nvSpPr>
          <p:cNvPr id="122897" name="Text Box 17"/>
          <p:cNvSpPr txBox="1">
            <a:spLocks noChangeArrowheads="1"/>
          </p:cNvSpPr>
          <p:nvPr/>
        </p:nvSpPr>
        <p:spPr bwMode="auto">
          <a:xfrm>
            <a:off x="750884" y="2854709"/>
            <a:ext cx="8280847"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87325" indent="-187325">
              <a:tabLst>
                <a:tab pos="1717675" algn="l"/>
              </a:tabLst>
              <a:defRPr kumimoji="1" sz="2400">
                <a:solidFill>
                  <a:schemeClr val="tx1"/>
                </a:solidFill>
                <a:latin typeface="Times New Roman" panose="02020603050405020304" pitchFamily="18" charset="0"/>
                <a:ea typeface="ＭＳ Ｐゴシック" panose="020B0600070205080204" pitchFamily="50" charset="-128"/>
              </a:defRPr>
            </a:lvl1pPr>
            <a:lvl2pPr marL="1123950" indent="-457200">
              <a:tabLst>
                <a:tab pos="1717675" algn="l"/>
              </a:tabLst>
              <a:defRPr kumimoji="1" sz="2400">
                <a:solidFill>
                  <a:schemeClr val="tx1"/>
                </a:solidFill>
                <a:latin typeface="Times New Roman" panose="02020603050405020304" pitchFamily="18" charset="0"/>
                <a:ea typeface="ＭＳ Ｐゴシック" panose="020B0600070205080204" pitchFamily="50" charset="-128"/>
              </a:defRPr>
            </a:lvl2pPr>
            <a:lvl3pPr marL="1771650" indent="-457200">
              <a:tabLst>
                <a:tab pos="1717675" algn="l"/>
              </a:tabLst>
              <a:defRPr kumimoji="1" sz="2400">
                <a:solidFill>
                  <a:schemeClr val="tx1"/>
                </a:solidFill>
                <a:latin typeface="Times New Roman" panose="02020603050405020304" pitchFamily="18" charset="0"/>
                <a:ea typeface="ＭＳ Ｐゴシック" panose="020B0600070205080204" pitchFamily="50" charset="-128"/>
              </a:defRPr>
            </a:lvl3pPr>
            <a:lvl4pPr marL="2419350" indent="-457200">
              <a:tabLst>
                <a:tab pos="1717675" algn="l"/>
              </a:tabLst>
              <a:defRPr kumimoji="1" sz="2400">
                <a:solidFill>
                  <a:schemeClr val="tx1"/>
                </a:solidFill>
                <a:latin typeface="Times New Roman" panose="02020603050405020304" pitchFamily="18" charset="0"/>
                <a:ea typeface="ＭＳ Ｐゴシック" panose="020B0600070205080204" pitchFamily="50" charset="-128"/>
              </a:defRPr>
            </a:lvl4pPr>
            <a:lvl5pPr marL="3067050" indent="-457200">
              <a:tabLst>
                <a:tab pos="1717675" algn="l"/>
              </a:tabLst>
              <a:defRPr kumimoji="1" sz="2400">
                <a:solidFill>
                  <a:schemeClr val="tx1"/>
                </a:solidFill>
                <a:latin typeface="Times New Roman" panose="02020603050405020304" pitchFamily="18" charset="0"/>
                <a:ea typeface="ＭＳ Ｐゴシック" panose="020B0600070205080204" pitchFamily="50" charset="-128"/>
              </a:defRPr>
            </a:lvl5pPr>
            <a:lvl6pPr marL="3524250" indent="-457200" fontAlgn="base">
              <a:spcBef>
                <a:spcPct val="0"/>
              </a:spcBef>
              <a:spcAft>
                <a:spcPct val="0"/>
              </a:spcAft>
              <a:tabLst>
                <a:tab pos="1717675" algn="l"/>
              </a:tabLst>
              <a:defRPr kumimoji="1" sz="2400">
                <a:solidFill>
                  <a:schemeClr val="tx1"/>
                </a:solidFill>
                <a:latin typeface="Times New Roman" panose="02020603050405020304" pitchFamily="18" charset="0"/>
                <a:ea typeface="ＭＳ Ｐゴシック" panose="020B0600070205080204" pitchFamily="50" charset="-128"/>
              </a:defRPr>
            </a:lvl6pPr>
            <a:lvl7pPr marL="3981450" indent="-457200" fontAlgn="base">
              <a:spcBef>
                <a:spcPct val="0"/>
              </a:spcBef>
              <a:spcAft>
                <a:spcPct val="0"/>
              </a:spcAft>
              <a:tabLst>
                <a:tab pos="1717675" algn="l"/>
              </a:tabLst>
              <a:defRPr kumimoji="1" sz="2400">
                <a:solidFill>
                  <a:schemeClr val="tx1"/>
                </a:solidFill>
                <a:latin typeface="Times New Roman" panose="02020603050405020304" pitchFamily="18" charset="0"/>
                <a:ea typeface="ＭＳ Ｐゴシック" panose="020B0600070205080204" pitchFamily="50" charset="-128"/>
              </a:defRPr>
            </a:lvl7pPr>
            <a:lvl8pPr marL="4438650" indent="-457200" fontAlgn="base">
              <a:spcBef>
                <a:spcPct val="0"/>
              </a:spcBef>
              <a:spcAft>
                <a:spcPct val="0"/>
              </a:spcAft>
              <a:tabLst>
                <a:tab pos="1717675" algn="l"/>
              </a:tabLst>
              <a:defRPr kumimoji="1" sz="2400">
                <a:solidFill>
                  <a:schemeClr val="tx1"/>
                </a:solidFill>
                <a:latin typeface="Times New Roman" panose="02020603050405020304" pitchFamily="18" charset="0"/>
                <a:ea typeface="ＭＳ Ｐゴシック" panose="020B0600070205080204" pitchFamily="50" charset="-128"/>
              </a:defRPr>
            </a:lvl8pPr>
            <a:lvl9pPr marL="4895850" indent="-457200" fontAlgn="base">
              <a:spcBef>
                <a:spcPct val="0"/>
              </a:spcBef>
              <a:spcAft>
                <a:spcPct val="0"/>
              </a:spcAft>
              <a:tabLst>
                <a:tab pos="1717675" algn="l"/>
              </a:tabLs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30000"/>
              </a:spcBef>
              <a:buFontTx/>
              <a:buChar char="•"/>
              <a:defRPr/>
            </a:pPr>
            <a:r>
              <a:rPr lang="ja-JP" altLang="en-US" sz="2600" dirty="0" smtClean="0">
                <a:latin typeface="HGPｺﾞｼｯｸE" panose="020B0900000000000000" pitchFamily="50" charset="-128"/>
                <a:ea typeface="HGPｺﾞｼｯｸE" panose="020B0900000000000000" pitchFamily="50" charset="-128"/>
              </a:rPr>
              <a:t>国際身体障害児協会設立　ポールハリスが会長に</a:t>
            </a:r>
          </a:p>
        </p:txBody>
      </p:sp>
      <p:sp>
        <p:nvSpPr>
          <p:cNvPr id="122899" name="Text Box 19"/>
          <p:cNvSpPr txBox="1">
            <a:spLocks noChangeArrowheads="1"/>
          </p:cNvSpPr>
          <p:nvPr/>
        </p:nvSpPr>
        <p:spPr bwMode="auto">
          <a:xfrm>
            <a:off x="750884" y="3634019"/>
            <a:ext cx="8496871"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87325" indent="-187325">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1pPr>
            <a:lvl2pPr marL="1123950" indent="-457200">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2pPr>
            <a:lvl3pPr marL="1771650" indent="-457200">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3pPr>
            <a:lvl4pPr marL="2419350" indent="-457200">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4pPr>
            <a:lvl5pPr marL="3067050" indent="-457200">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5pPr>
            <a:lvl6pPr marL="3524250" indent="-457200" eaLnBrk="0" fontAlgn="base" hangingPunct="0">
              <a:spcBef>
                <a:spcPct val="0"/>
              </a:spcBef>
              <a:spcAft>
                <a:spcPct val="0"/>
              </a:spcAft>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6pPr>
            <a:lvl7pPr marL="3981450" indent="-457200" eaLnBrk="0" fontAlgn="base" hangingPunct="0">
              <a:spcBef>
                <a:spcPct val="0"/>
              </a:spcBef>
              <a:spcAft>
                <a:spcPct val="0"/>
              </a:spcAft>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7pPr>
            <a:lvl8pPr marL="4438650" indent="-457200" eaLnBrk="0" fontAlgn="base" hangingPunct="0">
              <a:spcBef>
                <a:spcPct val="0"/>
              </a:spcBef>
              <a:spcAft>
                <a:spcPct val="0"/>
              </a:spcAft>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8pPr>
            <a:lvl9pPr marL="4895850" indent="-457200" eaLnBrk="0" fontAlgn="base" hangingPunct="0">
              <a:spcBef>
                <a:spcPct val="0"/>
              </a:spcBef>
              <a:spcAft>
                <a:spcPct val="0"/>
              </a:spcAft>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30000"/>
              </a:spcBef>
              <a:buFontTx/>
              <a:buChar char="•"/>
            </a:pPr>
            <a:r>
              <a:rPr lang="en-US" altLang="ja-JP" dirty="0" smtClean="0">
                <a:latin typeface="HGSｺﾞｼｯｸE" panose="020B0900000000000000" pitchFamily="50" charset="-128"/>
                <a:ea typeface="HGSｺﾞｼｯｸE" panose="020B0900000000000000" pitchFamily="50" charset="-128"/>
              </a:rPr>
              <a:t>『4</a:t>
            </a:r>
            <a:r>
              <a:rPr lang="ja-JP" altLang="en-US" dirty="0" err="1" smtClean="0">
                <a:latin typeface="HGSｺﾞｼｯｸE" panose="020B0900000000000000" pitchFamily="50" charset="-128"/>
                <a:ea typeface="HGSｺﾞｼｯｸE" panose="020B0900000000000000" pitchFamily="50" charset="-128"/>
              </a:rPr>
              <a:t>つの</a:t>
            </a:r>
            <a:r>
              <a:rPr lang="ja-JP" altLang="en-US" dirty="0" smtClean="0">
                <a:latin typeface="HGSｺﾞｼｯｸE" panose="020B0900000000000000" pitchFamily="50" charset="-128"/>
                <a:ea typeface="HGSｺﾞｼｯｸE" panose="020B0900000000000000" pitchFamily="50" charset="-128"/>
              </a:rPr>
              <a:t>テストを提唱した</a:t>
            </a:r>
            <a:r>
              <a:rPr lang="en-US" altLang="ja-JP" dirty="0" smtClean="0">
                <a:latin typeface="HGSｺﾞｼｯｸE" panose="020B0900000000000000" pitchFamily="50" charset="-128"/>
                <a:ea typeface="HGSｺﾞｼｯｸE" panose="020B0900000000000000" pitchFamily="50" charset="-128"/>
              </a:rPr>
              <a:t>』</a:t>
            </a:r>
            <a:r>
              <a:rPr lang="ja-JP" altLang="en-US" dirty="0" smtClean="0">
                <a:latin typeface="HGSｺﾞｼｯｸE" panose="020B0900000000000000" pitchFamily="50" charset="-128"/>
                <a:ea typeface="HGSｺﾞｼｯｸE" panose="020B0900000000000000" pitchFamily="50" charset="-128"/>
              </a:rPr>
              <a:t>ハーバートテイラー</a:t>
            </a:r>
            <a:endParaRPr lang="ja-JP" altLang="en-US" dirty="0">
              <a:latin typeface="HGSｺﾞｼｯｸE" panose="020B0900000000000000" pitchFamily="50" charset="-128"/>
              <a:ea typeface="HGSｺﾞｼｯｸE" panose="020B0900000000000000" pitchFamily="50" charset="-128"/>
            </a:endParaRPr>
          </a:p>
        </p:txBody>
      </p:sp>
      <p:sp>
        <p:nvSpPr>
          <p:cNvPr id="9" name="Text Box 19"/>
          <p:cNvSpPr txBox="1">
            <a:spLocks noChangeArrowheads="1"/>
          </p:cNvSpPr>
          <p:nvPr/>
        </p:nvSpPr>
        <p:spPr bwMode="auto">
          <a:xfrm>
            <a:off x="750884" y="4474046"/>
            <a:ext cx="7559675" cy="1012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7325" indent="-187325">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1pPr>
            <a:lvl2pPr marL="1123950" indent="-457200">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2pPr>
            <a:lvl3pPr marL="1771650" indent="-457200">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3pPr>
            <a:lvl4pPr marL="2419350" indent="-457200">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4pPr>
            <a:lvl5pPr marL="3067050" indent="-457200">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5pPr>
            <a:lvl6pPr marL="3524250" indent="-457200" eaLnBrk="0" fontAlgn="base" hangingPunct="0">
              <a:spcBef>
                <a:spcPct val="0"/>
              </a:spcBef>
              <a:spcAft>
                <a:spcPct val="0"/>
              </a:spcAft>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6pPr>
            <a:lvl7pPr marL="3981450" indent="-457200" eaLnBrk="0" fontAlgn="base" hangingPunct="0">
              <a:spcBef>
                <a:spcPct val="0"/>
              </a:spcBef>
              <a:spcAft>
                <a:spcPct val="0"/>
              </a:spcAft>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7pPr>
            <a:lvl8pPr marL="4438650" indent="-457200" eaLnBrk="0" fontAlgn="base" hangingPunct="0">
              <a:spcBef>
                <a:spcPct val="0"/>
              </a:spcBef>
              <a:spcAft>
                <a:spcPct val="0"/>
              </a:spcAft>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8pPr>
            <a:lvl9pPr marL="4895850" indent="-457200" eaLnBrk="0" fontAlgn="base" hangingPunct="0">
              <a:spcBef>
                <a:spcPct val="0"/>
              </a:spcBef>
              <a:spcAft>
                <a:spcPct val="0"/>
              </a:spcAft>
              <a:tabLst>
                <a:tab pos="1717675" algn="l"/>
              </a:tabLst>
              <a:defRPr kumimoji="1" sz="26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30000"/>
              </a:spcBef>
              <a:buFontTx/>
              <a:buChar char="•"/>
            </a:pPr>
            <a:r>
              <a:rPr lang="en-US" altLang="ja-JP" dirty="0" smtClean="0">
                <a:latin typeface="HGSｺﾞｼｯｸE" panose="020B0900000000000000" pitchFamily="50" charset="-128"/>
                <a:ea typeface="HGSｺﾞｼｯｸE" panose="020B0900000000000000" pitchFamily="50" charset="-128"/>
              </a:rPr>
              <a:t>『</a:t>
            </a:r>
            <a:r>
              <a:rPr lang="ja-JP" altLang="en-US" dirty="0" smtClean="0">
                <a:latin typeface="HGSｺﾞｼｯｸE" panose="020B0900000000000000" pitchFamily="50" charset="-128"/>
                <a:ea typeface="HGSｺﾞｼｯｸE" panose="020B0900000000000000" pitchFamily="50" charset="-128"/>
              </a:rPr>
              <a:t>世界の青少年交換の重要性</a:t>
            </a:r>
            <a:r>
              <a:rPr lang="en-US" altLang="ja-JP" dirty="0" smtClean="0">
                <a:latin typeface="HGSｺﾞｼｯｸE" panose="020B0900000000000000" pitchFamily="50" charset="-128"/>
                <a:ea typeface="HGSｺﾞｼｯｸE" panose="020B0900000000000000" pitchFamily="50" charset="-128"/>
              </a:rPr>
              <a:t>』</a:t>
            </a:r>
            <a:r>
              <a:rPr lang="ja-JP" altLang="en-US" dirty="0" smtClean="0">
                <a:latin typeface="HGSｺﾞｼｯｸE" panose="020B0900000000000000" pitchFamily="50" charset="-128"/>
                <a:ea typeface="HGSｺﾞｼｯｸE" panose="020B0900000000000000" pitchFamily="50" charset="-128"/>
              </a:rPr>
              <a:t>を唱えた</a:t>
            </a:r>
            <a:endParaRPr lang="en-US" altLang="ja-JP" dirty="0" smtClean="0">
              <a:latin typeface="HGSｺﾞｼｯｸE" panose="020B0900000000000000" pitchFamily="50" charset="-128"/>
              <a:ea typeface="HGSｺﾞｼｯｸE" panose="020B0900000000000000" pitchFamily="50" charset="-128"/>
            </a:endParaRPr>
          </a:p>
          <a:p>
            <a:pPr marL="0" indent="0" eaLnBrk="1" hangingPunct="1">
              <a:spcBef>
                <a:spcPct val="30000"/>
              </a:spcBef>
            </a:pPr>
            <a:r>
              <a:rPr lang="ja-JP" altLang="en-US" dirty="0">
                <a:latin typeface="HGSｺﾞｼｯｸE" panose="020B0900000000000000" pitchFamily="50" charset="-128"/>
                <a:ea typeface="HGSｺﾞｼｯｸE" panose="020B0900000000000000" pitchFamily="50" charset="-128"/>
              </a:rPr>
              <a:t>　</a:t>
            </a:r>
            <a:r>
              <a:rPr lang="ja-JP" altLang="en-US" dirty="0" smtClean="0">
                <a:latin typeface="HGSｺﾞｼｯｸE" panose="020B0900000000000000" pitchFamily="50" charset="-128"/>
                <a:ea typeface="HGSｺﾞｼｯｸE" panose="020B0900000000000000" pitchFamily="50" charset="-128"/>
              </a:rPr>
              <a:t>　　　　　ステンハマー　</a:t>
            </a:r>
            <a:r>
              <a:rPr lang="en-US" altLang="ja-JP" dirty="0" smtClean="0">
                <a:latin typeface="HGSｺﾞｼｯｸE" panose="020B0900000000000000" pitchFamily="50" charset="-128"/>
                <a:ea typeface="HGSｺﾞｼｯｸE" panose="020B0900000000000000" pitchFamily="50" charset="-128"/>
              </a:rPr>
              <a:t>2005-06</a:t>
            </a:r>
            <a:r>
              <a:rPr lang="ja-JP" altLang="en-US" dirty="0">
                <a:latin typeface="HGSｺﾞｼｯｸE" panose="020B0900000000000000" pitchFamily="50" charset="-128"/>
                <a:ea typeface="HGSｺﾞｼｯｸE" panose="020B0900000000000000" pitchFamily="50" charset="-128"/>
              </a:rPr>
              <a:t>年</a:t>
            </a:r>
            <a:r>
              <a:rPr lang="en-US" altLang="ja-JP" dirty="0">
                <a:latin typeface="HGSｺﾞｼｯｸE" panose="020B0900000000000000" pitchFamily="50" charset="-128"/>
                <a:ea typeface="HGSｺﾞｼｯｸE" panose="020B0900000000000000" pitchFamily="50" charset="-128"/>
              </a:rPr>
              <a:t>RI</a:t>
            </a:r>
            <a:r>
              <a:rPr lang="ja-JP" altLang="en-US" dirty="0" smtClean="0">
                <a:latin typeface="HGSｺﾞｼｯｸE" panose="020B0900000000000000" pitchFamily="50" charset="-128"/>
                <a:ea typeface="HGSｺﾞｼｯｸE" panose="020B0900000000000000" pitchFamily="50" charset="-128"/>
              </a:rPr>
              <a:t>会長</a:t>
            </a:r>
            <a:endParaRPr lang="ja-JP" altLang="en-US" dirty="0">
              <a:latin typeface="HGSｺﾞｼｯｸE" panose="020B0900000000000000" pitchFamily="50" charset="-128"/>
              <a:ea typeface="HGSｺﾞｼｯｸE" panose="020B0900000000000000" pitchFamily="50" charset="-128"/>
            </a:endParaRPr>
          </a:p>
        </p:txBody>
      </p:sp>
      <p:sp>
        <p:nvSpPr>
          <p:cNvPr id="10" name="フッター プレースホルダー 1"/>
          <p:cNvSpPr>
            <a:spLocks noGrp="1"/>
          </p:cNvSpPr>
          <p:nvPr>
            <p:ph type="ftr" sz="quarter" idx="10"/>
          </p:nvPr>
        </p:nvSpPr>
        <p:spPr>
          <a:xfrm>
            <a:off x="6248400" y="6613525"/>
            <a:ext cx="2895600" cy="228600"/>
          </a:xfrm>
          <a:noFill/>
        </p:spPr>
        <p:txBody>
          <a:bodyP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spcBef>
                <a:spcPct val="0"/>
              </a:spcBef>
              <a:buFontTx/>
              <a:buNone/>
            </a:pPr>
            <a:r>
              <a:rPr lang="ja-JP" altLang="en-US" sz="1200" smtClean="0">
                <a:latin typeface="Times New Roman" panose="02020603050405020304" pitchFamily="18" charset="0"/>
                <a:ea typeface="ＭＳ Ｐゴシック" panose="020B0600070205080204" pitchFamily="50" charset="-128"/>
              </a:rPr>
              <a:t>危機防止のための研修会</a:t>
            </a:r>
            <a:endParaRPr lang="en-US" altLang="ja-JP" sz="1200" dirty="0" smtClean="0">
              <a:latin typeface="Times New Roman" panose="02020603050405020304" pitchFamily="18" charset="0"/>
              <a:ea typeface="ＭＳ Ｐゴシック" panose="020B0600070205080204" pitchFamily="50" charset="-128"/>
            </a:endParaRPr>
          </a:p>
        </p:txBody>
      </p:sp>
      <p:sp>
        <p:nvSpPr>
          <p:cNvPr id="2" name="正方形/長方形 1"/>
          <p:cNvSpPr/>
          <p:nvPr/>
        </p:nvSpPr>
        <p:spPr>
          <a:xfrm rot="19466922">
            <a:off x="-46426" y="2356746"/>
            <a:ext cx="9724136" cy="3046988"/>
          </a:xfrm>
          <a:prstGeom prst="rect">
            <a:avLst/>
          </a:prstGeom>
          <a:noFill/>
        </p:spPr>
        <p:txBody>
          <a:bodyPr wrap="none" lIns="91440" tIns="45720" rIns="91440" bIns="45720">
            <a:spAutoFit/>
          </a:bodyPr>
          <a:lstStyle/>
          <a:p>
            <a:pPr algn="ctr"/>
            <a:r>
              <a:rPr lang="ja-JP" altLang="en-US" sz="4800" b="1" cap="none" spc="0" dirty="0" smtClean="0">
                <a:ln w="22225">
                  <a:solidFill>
                    <a:schemeClr val="accent2"/>
                  </a:solidFill>
                  <a:prstDash val="solid"/>
                </a:ln>
                <a:solidFill>
                  <a:srgbClr val="00CCFF"/>
                </a:solidFill>
                <a:effectLst/>
              </a:rPr>
              <a:t>安心して奉仕活動を展開してください</a:t>
            </a:r>
            <a:endParaRPr lang="en-US" altLang="ja-JP" sz="4800" b="1" cap="none" spc="0" dirty="0" smtClean="0">
              <a:ln w="22225">
                <a:solidFill>
                  <a:schemeClr val="accent2"/>
                </a:solidFill>
                <a:prstDash val="solid"/>
              </a:ln>
              <a:solidFill>
                <a:srgbClr val="00CCFF"/>
              </a:solidFill>
              <a:effectLst/>
            </a:endParaRPr>
          </a:p>
          <a:p>
            <a:pPr algn="ctr"/>
            <a:r>
              <a:rPr lang="ja-JP" altLang="en-US" sz="4800" b="1" dirty="0" smtClean="0">
                <a:ln w="22225">
                  <a:solidFill>
                    <a:schemeClr val="accent2"/>
                  </a:solidFill>
                  <a:prstDash val="solid"/>
                </a:ln>
                <a:solidFill>
                  <a:srgbClr val="00CCFF"/>
                </a:solidFill>
              </a:rPr>
              <a:t>　そのためには、</a:t>
            </a:r>
            <a:endParaRPr lang="en-US" altLang="ja-JP" sz="4800" b="1" dirty="0">
              <a:ln w="22225">
                <a:solidFill>
                  <a:schemeClr val="accent2"/>
                </a:solidFill>
                <a:prstDash val="solid"/>
              </a:ln>
              <a:solidFill>
                <a:srgbClr val="00CCFF"/>
              </a:solidFill>
            </a:endParaRPr>
          </a:p>
          <a:p>
            <a:pPr algn="ctr"/>
            <a:r>
              <a:rPr lang="ja-JP" altLang="en-US" sz="4800" b="1" dirty="0" smtClean="0">
                <a:ln w="22225">
                  <a:solidFill>
                    <a:schemeClr val="accent2"/>
                  </a:solidFill>
                  <a:prstDash val="solid"/>
                </a:ln>
                <a:solidFill>
                  <a:srgbClr val="FF0000"/>
                </a:solidFill>
              </a:rPr>
              <a:t>危機管理</a:t>
            </a:r>
            <a:r>
              <a:rPr lang="ja-JP" altLang="en-US" sz="4800" b="1" dirty="0">
                <a:ln w="22225">
                  <a:solidFill>
                    <a:schemeClr val="accent2"/>
                  </a:solidFill>
                  <a:prstDash val="solid"/>
                </a:ln>
                <a:solidFill>
                  <a:srgbClr val="FF0000"/>
                </a:solidFill>
              </a:rPr>
              <a:t>委員会</a:t>
            </a:r>
            <a:r>
              <a:rPr lang="ja-JP" altLang="en-US" sz="4800" b="1" dirty="0" smtClean="0">
                <a:ln w="22225">
                  <a:solidFill>
                    <a:schemeClr val="accent2"/>
                  </a:solidFill>
                  <a:prstDash val="solid"/>
                </a:ln>
                <a:solidFill>
                  <a:srgbClr val="00CCFF"/>
                </a:solidFill>
              </a:rPr>
              <a:t>を</a:t>
            </a:r>
            <a:endParaRPr lang="en-US" altLang="ja-JP" sz="4800" b="1" dirty="0" smtClean="0">
              <a:ln w="22225">
                <a:solidFill>
                  <a:schemeClr val="accent2"/>
                </a:solidFill>
                <a:prstDash val="solid"/>
              </a:ln>
              <a:solidFill>
                <a:srgbClr val="00CCFF"/>
              </a:solidFill>
            </a:endParaRPr>
          </a:p>
          <a:p>
            <a:pPr algn="ctr"/>
            <a:r>
              <a:rPr lang="ja-JP" altLang="en-US" sz="4800" b="1" cap="none" spc="0" dirty="0" smtClean="0">
                <a:ln w="22225">
                  <a:solidFill>
                    <a:schemeClr val="accent2"/>
                  </a:solidFill>
                  <a:prstDash val="solid"/>
                </a:ln>
                <a:solidFill>
                  <a:srgbClr val="00CCFF"/>
                </a:solidFill>
                <a:effectLst/>
              </a:rPr>
              <a:t>　　 　　　上手に使ってください</a:t>
            </a:r>
            <a:endParaRPr lang="ja-JP" altLang="en-US" sz="4800" b="1" cap="none" spc="0" dirty="0">
              <a:ln w="22225">
                <a:solidFill>
                  <a:schemeClr val="accent2"/>
                </a:solidFill>
                <a:prstDash val="solid"/>
              </a:ln>
              <a:solidFill>
                <a:srgbClr val="00CCFF"/>
              </a:solidFill>
              <a:effectLst/>
            </a:endParaRPr>
          </a:p>
        </p:txBody>
      </p:sp>
    </p:spTree>
    <p:extLst>
      <p:ext uri="{BB962C8B-B14F-4D97-AF65-F5344CB8AC3E}">
        <p14:creationId xmlns:p14="http://schemas.microsoft.com/office/powerpoint/2010/main" val="1698238598"/>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2897"/>
                                        </p:tgtEl>
                                        <p:attrNameLst>
                                          <p:attrName>style.visibility</p:attrName>
                                        </p:attrNameLst>
                                      </p:cBhvr>
                                      <p:to>
                                        <p:strVal val="visible"/>
                                      </p:to>
                                    </p:set>
                                    <p:animEffect transition="in" filter="wipe(left)">
                                      <p:cBhvr>
                                        <p:cTn id="7" dur="500"/>
                                        <p:tgtEl>
                                          <p:spTgt spid="12289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2899"/>
                                        </p:tgtEl>
                                        <p:attrNameLst>
                                          <p:attrName>style.visibility</p:attrName>
                                        </p:attrNameLst>
                                      </p:cBhvr>
                                      <p:to>
                                        <p:strVal val="visible"/>
                                      </p:to>
                                    </p:set>
                                    <p:animEffect transition="in" filter="wipe(left)">
                                      <p:cBhvr>
                                        <p:cTn id="10" dur="500"/>
                                        <p:tgtEl>
                                          <p:spTgt spid="122899"/>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122893"/>
                                        </p:tgtEl>
                                        <p:attrNameLst>
                                          <p:attrName>style.visibility</p:attrName>
                                        </p:attrNameLst>
                                      </p:cBhvr>
                                      <p:to>
                                        <p:strVal val="visible"/>
                                      </p:to>
                                    </p:set>
                                    <p:animEffect transition="in" filter="box(out)">
                                      <p:cBhvr>
                                        <p:cTn id="18" dur="500"/>
                                        <p:tgtEl>
                                          <p:spTgt spid="122893"/>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2">
                                            <p:txEl>
                                              <p:pRg st="0" end="0"/>
                                            </p:txEl>
                                          </p:spTgt>
                                        </p:tgtEl>
                                        <p:attrNameLst>
                                          <p:attrName>style.visibility</p:attrName>
                                        </p:attrNameLst>
                                      </p:cBhvr>
                                      <p:to>
                                        <p:strVal val="visible"/>
                                      </p:to>
                                    </p:set>
                                    <p:anim calcmode="lin" valueType="num">
                                      <p:cBhvr>
                                        <p:cTn id="23"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24" dur="500" fill="hold"/>
                                        <p:tgtEl>
                                          <p:spTgt spid="2">
                                            <p:txEl>
                                              <p:pRg st="0" end="0"/>
                                            </p:txEl>
                                          </p:spTgt>
                                        </p:tgtEl>
                                        <p:attrNameLst>
                                          <p:attrName>ppt_h</p:attrName>
                                        </p:attrNameLst>
                                      </p:cBhvr>
                                      <p:tavLst>
                                        <p:tav tm="0">
                                          <p:val>
                                            <p:fltVal val="0"/>
                                          </p:val>
                                        </p:tav>
                                        <p:tav tm="100000">
                                          <p:val>
                                            <p:strVal val="#ppt_h"/>
                                          </p:val>
                                        </p:tav>
                                      </p:tavLst>
                                    </p:anim>
                                    <p:anim calcmode="lin" valueType="num">
                                      <p:cBhvr>
                                        <p:cTn id="25" dur="5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26" dur="500"/>
                                        <p:tgtEl>
                                          <p:spTgt spid="2">
                                            <p:txEl>
                                              <p:pRg st="0" end="0"/>
                                            </p:txEl>
                                          </p:spTgt>
                                        </p:tgtEl>
                                      </p:cBhvr>
                                    </p:animEffect>
                                  </p:childTnLst>
                                </p:cTn>
                              </p:par>
                              <p:par>
                                <p:cTn id="27" presetID="31" presetClass="entr" presetSubtype="0" fill="hold" nodeType="withEffect">
                                  <p:stCondLst>
                                    <p:cond delay="0"/>
                                  </p:stCondLst>
                                  <p:childTnLst>
                                    <p:set>
                                      <p:cBhvr>
                                        <p:cTn id="28" dur="1" fill="hold">
                                          <p:stCondLst>
                                            <p:cond delay="0"/>
                                          </p:stCondLst>
                                        </p:cTn>
                                        <p:tgtEl>
                                          <p:spTgt spid="2">
                                            <p:txEl>
                                              <p:pRg st="1" end="1"/>
                                            </p:txEl>
                                          </p:spTgt>
                                        </p:tgtEl>
                                        <p:attrNameLst>
                                          <p:attrName>style.visibility</p:attrName>
                                        </p:attrNameLst>
                                      </p:cBhvr>
                                      <p:to>
                                        <p:strVal val="visible"/>
                                      </p:to>
                                    </p:set>
                                    <p:anim calcmode="lin" valueType="num">
                                      <p:cBhvr>
                                        <p:cTn id="29"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30" dur="500" fill="hold"/>
                                        <p:tgtEl>
                                          <p:spTgt spid="2">
                                            <p:txEl>
                                              <p:pRg st="1" end="1"/>
                                            </p:txEl>
                                          </p:spTgt>
                                        </p:tgtEl>
                                        <p:attrNameLst>
                                          <p:attrName>ppt_h</p:attrName>
                                        </p:attrNameLst>
                                      </p:cBhvr>
                                      <p:tavLst>
                                        <p:tav tm="0">
                                          <p:val>
                                            <p:fltVal val="0"/>
                                          </p:val>
                                        </p:tav>
                                        <p:tav tm="100000">
                                          <p:val>
                                            <p:strVal val="#ppt_h"/>
                                          </p:val>
                                        </p:tav>
                                      </p:tavLst>
                                    </p:anim>
                                    <p:anim calcmode="lin" valueType="num">
                                      <p:cBhvr>
                                        <p:cTn id="31" dur="5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32" dur="500"/>
                                        <p:tgtEl>
                                          <p:spTgt spid="2">
                                            <p:txEl>
                                              <p:pRg st="1" end="1"/>
                                            </p:txEl>
                                          </p:spTgt>
                                        </p:tgtEl>
                                      </p:cBhvr>
                                    </p:animEffect>
                                  </p:childTnLst>
                                </p:cTn>
                              </p:par>
                              <p:par>
                                <p:cTn id="33" presetID="31" presetClass="entr" presetSubtype="0" fill="hold" nodeType="withEffect">
                                  <p:stCondLst>
                                    <p:cond delay="0"/>
                                  </p:stCondLst>
                                  <p:childTnLst>
                                    <p:set>
                                      <p:cBhvr>
                                        <p:cTn id="34" dur="1" fill="hold">
                                          <p:stCondLst>
                                            <p:cond delay="0"/>
                                          </p:stCondLst>
                                        </p:cTn>
                                        <p:tgtEl>
                                          <p:spTgt spid="2">
                                            <p:txEl>
                                              <p:pRg st="2" end="2"/>
                                            </p:txEl>
                                          </p:spTgt>
                                        </p:tgtEl>
                                        <p:attrNameLst>
                                          <p:attrName>style.visibility</p:attrName>
                                        </p:attrNameLst>
                                      </p:cBhvr>
                                      <p:to>
                                        <p:strVal val="visible"/>
                                      </p:to>
                                    </p:set>
                                    <p:anim calcmode="lin" valueType="num">
                                      <p:cBhvr>
                                        <p:cTn id="35"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2" end="2"/>
                                            </p:txEl>
                                          </p:spTgt>
                                        </p:tgtEl>
                                        <p:attrNameLst>
                                          <p:attrName>ppt_h</p:attrName>
                                        </p:attrNameLst>
                                      </p:cBhvr>
                                      <p:tavLst>
                                        <p:tav tm="0">
                                          <p:val>
                                            <p:fltVal val="0"/>
                                          </p:val>
                                        </p:tav>
                                        <p:tav tm="100000">
                                          <p:val>
                                            <p:strVal val="#ppt_h"/>
                                          </p:val>
                                        </p:tav>
                                      </p:tavLst>
                                    </p:anim>
                                    <p:anim calcmode="lin" valueType="num">
                                      <p:cBhvr>
                                        <p:cTn id="37" dur="5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38" dur="500"/>
                                        <p:tgtEl>
                                          <p:spTgt spid="2">
                                            <p:txEl>
                                              <p:pRg st="2" end="2"/>
                                            </p:txEl>
                                          </p:spTgt>
                                        </p:tgtEl>
                                      </p:cBhvr>
                                    </p:animEffect>
                                  </p:childTnLst>
                                </p:cTn>
                              </p:par>
                              <p:par>
                                <p:cTn id="39" presetID="31" presetClass="entr" presetSubtype="0" fill="hold" nodeType="withEffect">
                                  <p:stCondLst>
                                    <p:cond delay="0"/>
                                  </p:stCondLst>
                                  <p:childTnLst>
                                    <p:set>
                                      <p:cBhvr>
                                        <p:cTn id="40" dur="1" fill="hold">
                                          <p:stCondLst>
                                            <p:cond delay="0"/>
                                          </p:stCondLst>
                                        </p:cTn>
                                        <p:tgtEl>
                                          <p:spTgt spid="2">
                                            <p:txEl>
                                              <p:pRg st="3" end="3"/>
                                            </p:txEl>
                                          </p:spTgt>
                                        </p:tgtEl>
                                        <p:attrNameLst>
                                          <p:attrName>style.visibility</p:attrName>
                                        </p:attrNameLst>
                                      </p:cBhvr>
                                      <p:to>
                                        <p:strVal val="visible"/>
                                      </p:to>
                                    </p:set>
                                    <p:anim calcmode="lin" valueType="num">
                                      <p:cBhvr>
                                        <p:cTn id="4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42" dur="500" fill="hold"/>
                                        <p:tgtEl>
                                          <p:spTgt spid="2">
                                            <p:txEl>
                                              <p:pRg st="3" end="3"/>
                                            </p:txEl>
                                          </p:spTgt>
                                        </p:tgtEl>
                                        <p:attrNameLst>
                                          <p:attrName>ppt_h</p:attrName>
                                        </p:attrNameLst>
                                      </p:cBhvr>
                                      <p:tavLst>
                                        <p:tav tm="0">
                                          <p:val>
                                            <p:fltVal val="0"/>
                                          </p:val>
                                        </p:tav>
                                        <p:tav tm="100000">
                                          <p:val>
                                            <p:strVal val="#ppt_h"/>
                                          </p:val>
                                        </p:tav>
                                      </p:tavLst>
                                    </p:anim>
                                    <p:anim calcmode="lin" valueType="num">
                                      <p:cBhvr>
                                        <p:cTn id="43" dur="500" fill="hold"/>
                                        <p:tgtEl>
                                          <p:spTgt spid="2">
                                            <p:txEl>
                                              <p:pRg st="3" end="3"/>
                                            </p:txEl>
                                          </p:spTgt>
                                        </p:tgtEl>
                                        <p:attrNameLst>
                                          <p:attrName>style.rotation</p:attrName>
                                        </p:attrNameLst>
                                      </p:cBhvr>
                                      <p:tavLst>
                                        <p:tav tm="0">
                                          <p:val>
                                            <p:fltVal val="90"/>
                                          </p:val>
                                        </p:tav>
                                        <p:tav tm="100000">
                                          <p:val>
                                            <p:fltVal val="0"/>
                                          </p:val>
                                        </p:tav>
                                      </p:tavLst>
                                    </p:anim>
                                    <p:animEffect transition="in" filter="fade">
                                      <p:cBhvr>
                                        <p:cTn id="44"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93" grpId="0" animBg="1"/>
      <p:bldP spid="122897" grpId="0" autoUpdateAnimBg="0"/>
      <p:bldP spid="122899" grpId="0" autoUpdateAnimBg="0"/>
      <p:bldP spid="9" grpId="0"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フッター プレースホルダー 1"/>
          <p:cNvSpPr>
            <a:spLocks noGrp="1"/>
          </p:cNvSpPr>
          <p:nvPr>
            <p:ph type="ftr" sz="quarter" idx="10"/>
          </p:nvPr>
        </p:nvSpPr>
        <p:spPr>
          <a:noFill/>
        </p:spPr>
        <p:txBody>
          <a:bodyP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spcBef>
                <a:spcPct val="0"/>
              </a:spcBef>
              <a:buFontTx/>
              <a:buNone/>
            </a:pPr>
            <a:r>
              <a:rPr lang="ja-JP" altLang="en-US" sz="1200" smtClean="0">
                <a:latin typeface="Times New Roman" panose="02020603050405020304" pitchFamily="18" charset="0"/>
                <a:ea typeface="ＭＳ Ｐゴシック" panose="020B0600070205080204" pitchFamily="50" charset="-128"/>
              </a:rPr>
              <a:t>危機防止のための研修会</a:t>
            </a:r>
            <a:endParaRPr lang="en-US" altLang="ja-JP" sz="1200" smtClean="0">
              <a:latin typeface="Times New Roman" panose="02020603050405020304" pitchFamily="18" charset="0"/>
              <a:ea typeface="ＭＳ Ｐゴシック" panose="020B0600070205080204" pitchFamily="50" charset="-128"/>
            </a:endParaRPr>
          </a:p>
        </p:txBody>
      </p:sp>
      <p:sp>
        <p:nvSpPr>
          <p:cNvPr id="29701" name="Text Box 3"/>
          <p:cNvSpPr txBox="1">
            <a:spLocks noChangeArrowheads="1"/>
          </p:cNvSpPr>
          <p:nvPr/>
        </p:nvSpPr>
        <p:spPr bwMode="auto">
          <a:xfrm>
            <a:off x="838200" y="2209800"/>
            <a:ext cx="7467600" cy="685800"/>
          </a:xfrm>
          <a:prstGeom prst="rect">
            <a:avLst/>
          </a:prstGeom>
          <a:solidFill>
            <a:srgbClr val="3399FF"/>
          </a:solidFill>
          <a:ln>
            <a:noFill/>
          </a:ln>
          <a:effectLst>
            <a:outerShdw dist="35921" dir="2700000" algn="ctr" rotWithShape="0">
              <a:schemeClr val="bg2"/>
            </a:outerShdw>
          </a:effectLst>
          <a:extLst>
            <a:ext uri="{91240B29-F687-4F45-9708-019B960494DF}">
              <a14:hiddenLine xmlns:a14="http://schemas.microsoft.com/office/drawing/2010/main" w="28575">
                <a:solidFill>
                  <a:srgbClr val="3399FF"/>
                </a:solidFill>
                <a:miter lim="800000"/>
                <a:headEnd/>
                <a:tailEnd/>
              </a14:hiddenLine>
            </a:ext>
          </a:extLst>
        </p:spPr>
        <p:txBody>
          <a:bodyPr/>
          <a:lstStyle>
            <a:lvl1pPr marL="93663">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gn="ctr" eaLnBrk="1" hangingPunct="1">
              <a:spcBef>
                <a:spcPct val="0"/>
              </a:spcBef>
              <a:buFontTx/>
              <a:buNone/>
            </a:pPr>
            <a:r>
              <a:rPr lang="ja-JP" altLang="en-US" sz="3600">
                <a:solidFill>
                  <a:schemeClr val="bg1"/>
                </a:solidFill>
              </a:rPr>
              <a:t>ご清聴ありがとうございました</a:t>
            </a:r>
          </a:p>
        </p:txBody>
      </p:sp>
      <p:sp>
        <p:nvSpPr>
          <p:cNvPr id="2" name="スライド番号プレースホルダー 1"/>
          <p:cNvSpPr>
            <a:spLocks noGrp="1"/>
          </p:cNvSpPr>
          <p:nvPr>
            <p:ph type="sldNum" sz="quarter" idx="11"/>
          </p:nvPr>
        </p:nvSpPr>
        <p:spPr/>
        <p:txBody>
          <a:bodyPr/>
          <a:lstStyle/>
          <a:p>
            <a:pPr>
              <a:defRPr/>
            </a:pPr>
            <a:fld id="{E8B0ECBA-B7F2-40F0-AE09-DA00C16C4A6A}" type="slidenum">
              <a:rPr lang="en-US" altLang="ja-JP" smtClean="0"/>
              <a:pPr>
                <a:defRPr/>
              </a:pPr>
              <a:t>67</a:t>
            </a:fld>
            <a:endParaRPr lang="en-US" altLang="ja-JP"/>
          </a:p>
        </p:txBody>
      </p:sp>
    </p:spTree>
  </p:cSld>
  <p:clrMapOvr>
    <a:masterClrMapping/>
  </p:clrMapOvr>
  <p:transition>
    <p:strips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10"/>
          </p:nvPr>
        </p:nvSpPr>
        <p:spPr/>
        <p:txBody>
          <a:bodyPr/>
          <a:lstStyle/>
          <a:p>
            <a:pPr>
              <a:defRPr/>
            </a:pPr>
            <a:r>
              <a:rPr lang="ja-JP" altLang="en-US" smtClean="0"/>
              <a:t>危機防止のための研修会</a:t>
            </a:r>
            <a:endParaRPr lang="en-US" altLang="ja-JP" dirty="0"/>
          </a:p>
        </p:txBody>
      </p:sp>
      <p:sp>
        <p:nvSpPr>
          <p:cNvPr id="3" name="Rectangle 5"/>
          <p:cNvSpPr txBox="1">
            <a:spLocks noChangeArrowheads="1"/>
          </p:cNvSpPr>
          <p:nvPr/>
        </p:nvSpPr>
        <p:spPr bwMode="auto">
          <a:xfrm>
            <a:off x="152400" y="152400"/>
            <a:ext cx="7772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3200" kern="1200">
                <a:solidFill>
                  <a:schemeClr val="tx2"/>
                </a:solidFill>
                <a:latin typeface="+mj-lt"/>
                <a:ea typeface="+mj-ea"/>
                <a:cs typeface="+mj-cs"/>
              </a:defRPr>
            </a:lvl1pPr>
            <a:lvl2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2pPr>
            <a:lvl3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3pPr>
            <a:lvl4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4pPr>
            <a:lvl5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5pPr>
            <a:lvl6pPr marL="4572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6pPr>
            <a:lvl7pPr marL="9144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7pPr>
            <a:lvl8pPr marL="13716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8pPr>
            <a:lvl9pPr marL="18288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9pPr>
          </a:lstStyle>
          <a:p>
            <a:pPr eaLnBrk="1" hangingPunct="1"/>
            <a:r>
              <a:rPr lang="ja-JP" altLang="en-US" dirty="0"/>
              <a:t>今日</a:t>
            </a:r>
            <a:r>
              <a:rPr lang="ja-JP" altLang="en-US" dirty="0" smtClean="0"/>
              <a:t>の研修</a:t>
            </a:r>
            <a:r>
              <a:rPr lang="ja-JP" altLang="en-US" dirty="0"/>
              <a:t>会</a:t>
            </a:r>
            <a:r>
              <a:rPr lang="ja-JP" altLang="en-US" dirty="0" smtClean="0"/>
              <a:t>の意味は</a:t>
            </a:r>
          </a:p>
        </p:txBody>
      </p:sp>
      <p:sp>
        <p:nvSpPr>
          <p:cNvPr id="4" name="Text Box 6"/>
          <p:cNvSpPr txBox="1">
            <a:spLocks noChangeArrowheads="1"/>
          </p:cNvSpPr>
          <p:nvPr/>
        </p:nvSpPr>
        <p:spPr bwMode="auto">
          <a:xfrm>
            <a:off x="827584" y="1387505"/>
            <a:ext cx="8077200"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52500" indent="-952500">
              <a:spcBef>
                <a:spcPct val="20000"/>
              </a:spcBef>
              <a:buChar char="•"/>
              <a:tabLst>
                <a:tab pos="952500" algn="l"/>
              </a:tabLst>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tabLst>
                <a:tab pos="952500" algn="l"/>
              </a:tabLst>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tabLst>
                <a:tab pos="952500" algn="l"/>
              </a:tabLst>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tabLst>
                <a:tab pos="952500" algn="l"/>
              </a:tabLst>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tabLst>
                <a:tab pos="952500" algn="l"/>
              </a:tabLst>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tabLst>
                <a:tab pos="952500" algn="l"/>
              </a:tabLst>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tabLst>
                <a:tab pos="952500" algn="l"/>
              </a:tabLst>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tabLst>
                <a:tab pos="952500" algn="l"/>
              </a:tabLst>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tabLst>
                <a:tab pos="952500" algn="l"/>
              </a:tabLst>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30000"/>
              </a:spcBef>
              <a:spcAft>
                <a:spcPct val="30000"/>
              </a:spcAft>
              <a:buFontTx/>
              <a:buNone/>
            </a:pPr>
            <a:r>
              <a:rPr lang="ja-JP" altLang="en-US" sz="3600" b="1" dirty="0" smtClean="0">
                <a:solidFill>
                  <a:srgbClr val="FF0000"/>
                </a:solidFill>
              </a:rPr>
              <a:t>リスク</a:t>
            </a:r>
            <a:r>
              <a:rPr lang="ja-JP" altLang="en-US" sz="3600" dirty="0" smtClean="0">
                <a:solidFill>
                  <a:schemeClr val="tx2"/>
                </a:solidFill>
              </a:rPr>
              <a:t>には</a:t>
            </a:r>
            <a:endParaRPr lang="en-US" altLang="ja-JP" sz="3600" dirty="0" smtClean="0">
              <a:solidFill>
                <a:schemeClr val="tx2"/>
              </a:solidFill>
            </a:endParaRPr>
          </a:p>
          <a:p>
            <a:pPr eaLnBrk="1" hangingPunct="1">
              <a:spcBef>
                <a:spcPct val="30000"/>
              </a:spcBef>
              <a:spcAft>
                <a:spcPct val="30000"/>
              </a:spcAft>
              <a:buFontTx/>
              <a:buNone/>
            </a:pPr>
            <a:r>
              <a:rPr lang="ja-JP" altLang="en-US" sz="3600" dirty="0" smtClean="0">
                <a:solidFill>
                  <a:schemeClr val="tx2"/>
                </a:solidFill>
              </a:rPr>
              <a:t>　　潜在化されているものと</a:t>
            </a:r>
            <a:endParaRPr lang="en-US" altLang="ja-JP" sz="3600" dirty="0" smtClean="0">
              <a:solidFill>
                <a:schemeClr val="tx2"/>
              </a:solidFill>
            </a:endParaRPr>
          </a:p>
          <a:p>
            <a:pPr eaLnBrk="1" hangingPunct="1">
              <a:spcBef>
                <a:spcPct val="30000"/>
              </a:spcBef>
              <a:spcAft>
                <a:spcPct val="30000"/>
              </a:spcAft>
              <a:buFontTx/>
              <a:buNone/>
            </a:pPr>
            <a:r>
              <a:rPr lang="en-US" altLang="ja-JP" sz="3600" dirty="0">
                <a:solidFill>
                  <a:schemeClr val="tx2"/>
                </a:solidFill>
              </a:rPr>
              <a:t>	</a:t>
            </a:r>
            <a:r>
              <a:rPr lang="ja-JP" altLang="en-US" sz="3600" dirty="0" smtClean="0">
                <a:solidFill>
                  <a:schemeClr val="tx2"/>
                </a:solidFill>
              </a:rPr>
              <a:t>顕在化しているものとが</a:t>
            </a:r>
            <a:endParaRPr lang="en-US" altLang="ja-JP" sz="3600" dirty="0">
              <a:solidFill>
                <a:schemeClr val="tx2"/>
              </a:solidFill>
            </a:endParaRPr>
          </a:p>
          <a:p>
            <a:pPr eaLnBrk="1" hangingPunct="1">
              <a:spcBef>
                <a:spcPct val="30000"/>
              </a:spcBef>
              <a:spcAft>
                <a:spcPct val="30000"/>
              </a:spcAft>
              <a:buFontTx/>
              <a:buNone/>
            </a:pPr>
            <a:r>
              <a:rPr lang="ja-JP" altLang="en-US" sz="3600" dirty="0" smtClean="0">
                <a:solidFill>
                  <a:schemeClr val="tx2"/>
                </a:solidFill>
              </a:rPr>
              <a:t>　　あります！</a:t>
            </a:r>
            <a:endParaRPr lang="en-US" altLang="ja-JP" sz="3600" dirty="0" smtClean="0">
              <a:solidFill>
                <a:schemeClr val="tx2"/>
              </a:solidFill>
            </a:endParaRPr>
          </a:p>
          <a:p>
            <a:pPr eaLnBrk="1" hangingPunct="1">
              <a:spcBef>
                <a:spcPct val="30000"/>
              </a:spcBef>
              <a:spcAft>
                <a:spcPct val="30000"/>
              </a:spcAft>
              <a:buFontTx/>
              <a:buNone/>
            </a:pPr>
            <a:r>
              <a:rPr lang="ja-JP" altLang="en-US" sz="3600" dirty="0" smtClean="0">
                <a:solidFill>
                  <a:schemeClr val="tx2"/>
                </a:solidFill>
              </a:rPr>
              <a:t>そして、潜在化</a:t>
            </a:r>
            <a:r>
              <a:rPr lang="en-US" altLang="ja-JP" sz="3600" dirty="0" smtClean="0">
                <a:solidFill>
                  <a:schemeClr val="tx2"/>
                </a:solidFill>
              </a:rPr>
              <a:t>(</a:t>
            </a:r>
            <a:r>
              <a:rPr lang="ja-JP" altLang="en-US" sz="3600" dirty="0" smtClean="0">
                <a:solidFill>
                  <a:schemeClr val="tx2"/>
                </a:solidFill>
              </a:rPr>
              <a:t>見えない・感じない</a:t>
            </a:r>
            <a:r>
              <a:rPr lang="en-US" altLang="ja-JP" sz="3600" dirty="0" smtClean="0">
                <a:solidFill>
                  <a:schemeClr val="tx2"/>
                </a:solidFill>
              </a:rPr>
              <a:t>)</a:t>
            </a:r>
          </a:p>
          <a:p>
            <a:pPr eaLnBrk="1" hangingPunct="1">
              <a:spcBef>
                <a:spcPct val="30000"/>
              </a:spcBef>
              <a:spcAft>
                <a:spcPct val="30000"/>
              </a:spcAft>
              <a:buFontTx/>
              <a:buNone/>
            </a:pPr>
            <a:r>
              <a:rPr lang="ja-JP" altLang="en-US" sz="3600" dirty="0">
                <a:solidFill>
                  <a:schemeClr val="tx2"/>
                </a:solidFill>
              </a:rPr>
              <a:t>リスク</a:t>
            </a:r>
            <a:r>
              <a:rPr lang="ja-JP" altLang="en-US" sz="3600" dirty="0" smtClean="0">
                <a:solidFill>
                  <a:schemeClr val="tx2"/>
                </a:solidFill>
              </a:rPr>
              <a:t>のほうが</a:t>
            </a:r>
            <a:r>
              <a:rPr lang="ja-JP" altLang="en-US" sz="3600" dirty="0">
                <a:solidFill>
                  <a:schemeClr val="tx2"/>
                </a:solidFill>
              </a:rPr>
              <a:t>多</a:t>
            </a:r>
            <a:r>
              <a:rPr lang="ja-JP" altLang="en-US" sz="3600" dirty="0" smtClean="0">
                <a:solidFill>
                  <a:schemeClr val="tx2"/>
                </a:solidFill>
              </a:rPr>
              <a:t>いと思いませんか</a:t>
            </a:r>
            <a:r>
              <a:rPr lang="en-US" altLang="ja-JP" sz="3600" dirty="0" smtClean="0">
                <a:solidFill>
                  <a:schemeClr val="tx2"/>
                </a:solidFill>
              </a:rPr>
              <a:t>?</a:t>
            </a:r>
            <a:endParaRPr lang="ja-JP" altLang="en-US" sz="3600" dirty="0">
              <a:solidFill>
                <a:schemeClr val="tx2"/>
              </a:solidFill>
            </a:endParaRPr>
          </a:p>
        </p:txBody>
      </p:sp>
      <p:sp>
        <p:nvSpPr>
          <p:cNvPr id="5" name="スライド番号プレースホルダー 4"/>
          <p:cNvSpPr>
            <a:spLocks noGrp="1"/>
          </p:cNvSpPr>
          <p:nvPr>
            <p:ph type="sldNum" sz="quarter" idx="11"/>
          </p:nvPr>
        </p:nvSpPr>
        <p:spPr/>
        <p:txBody>
          <a:bodyPr/>
          <a:lstStyle/>
          <a:p>
            <a:pPr>
              <a:defRPr/>
            </a:pPr>
            <a:fld id="{E8B0ECBA-B7F2-40F0-AE09-DA00C16C4A6A}" type="slidenum">
              <a:rPr lang="en-US" altLang="ja-JP" smtClean="0"/>
              <a:pPr>
                <a:defRPr/>
              </a:pPr>
              <a:t>6</a:t>
            </a:fld>
            <a:endParaRPr lang="en-US" altLang="ja-JP"/>
          </a:p>
        </p:txBody>
      </p:sp>
    </p:spTree>
    <p:extLst>
      <p:ext uri="{BB962C8B-B14F-4D97-AF65-F5344CB8AC3E}">
        <p14:creationId xmlns:p14="http://schemas.microsoft.com/office/powerpoint/2010/main" val="1759483555"/>
      </p:ext>
    </p:extLst>
  </p:cSld>
  <p:clrMapOvr>
    <a:masterClrMapping/>
  </p:clrMapOvr>
  <p:transition>
    <p:strips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CFF33"/>
        </a:solidFill>
        <a:effectLst/>
      </p:bgPr>
    </p:bg>
    <p:spTree>
      <p:nvGrpSpPr>
        <p:cNvPr id="1" name=""/>
        <p:cNvGrpSpPr/>
        <p:nvPr/>
      </p:nvGrpSpPr>
      <p:grpSpPr>
        <a:xfrm>
          <a:off x="0" y="0"/>
          <a:ext cx="0" cy="0"/>
          <a:chOff x="0" y="0"/>
          <a:chExt cx="0" cy="0"/>
        </a:xfrm>
      </p:grpSpPr>
      <p:sp>
        <p:nvSpPr>
          <p:cNvPr id="2" name="フッター プレースホルダー 1"/>
          <p:cNvSpPr>
            <a:spLocks noGrp="1"/>
          </p:cNvSpPr>
          <p:nvPr>
            <p:ph type="ftr" sz="quarter" idx="10"/>
          </p:nvPr>
        </p:nvSpPr>
        <p:spPr/>
        <p:txBody>
          <a:bodyPr/>
          <a:lstStyle/>
          <a:p>
            <a:pPr>
              <a:defRPr/>
            </a:pPr>
            <a:r>
              <a:rPr lang="ja-JP" altLang="en-US" smtClean="0"/>
              <a:t>危機防止のための研修会</a:t>
            </a:r>
            <a:endParaRPr lang="en-US" altLang="ja-JP" dirty="0"/>
          </a:p>
        </p:txBody>
      </p:sp>
      <p:sp>
        <p:nvSpPr>
          <p:cNvPr id="3" name="Rectangle 2"/>
          <p:cNvSpPr txBox="1">
            <a:spLocks noChangeArrowheads="1"/>
          </p:cNvSpPr>
          <p:nvPr/>
        </p:nvSpPr>
        <p:spPr bwMode="auto">
          <a:xfrm>
            <a:off x="152400" y="152400"/>
            <a:ext cx="7772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3200" kern="1200">
                <a:solidFill>
                  <a:schemeClr val="tx2"/>
                </a:solidFill>
                <a:latin typeface="+mj-lt"/>
                <a:ea typeface="+mj-ea"/>
                <a:cs typeface="+mj-cs"/>
              </a:defRPr>
            </a:lvl1pPr>
            <a:lvl2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2pPr>
            <a:lvl3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3pPr>
            <a:lvl4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4pPr>
            <a:lvl5pPr algn="l" rtl="0" eaLnBrk="0" fontAlgn="base" hangingPunct="0">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5pPr>
            <a:lvl6pPr marL="4572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6pPr>
            <a:lvl7pPr marL="9144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7pPr>
            <a:lvl8pPr marL="13716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8pPr>
            <a:lvl9pPr marL="1828800" algn="l" rtl="0" fontAlgn="base">
              <a:spcBef>
                <a:spcPct val="0"/>
              </a:spcBef>
              <a:spcAft>
                <a:spcPct val="0"/>
              </a:spcAft>
              <a:defRPr kumimoji="1" sz="3200">
                <a:solidFill>
                  <a:schemeClr val="tx2"/>
                </a:solidFill>
                <a:latin typeface="HG丸ｺﾞｼｯｸM-PRO" panose="020F0600000000000000" pitchFamily="50" charset="-128"/>
                <a:ea typeface="HG丸ｺﾞｼｯｸM-PRO" panose="020F0600000000000000" pitchFamily="50" charset="-128"/>
              </a:defRPr>
            </a:lvl9pPr>
          </a:lstStyle>
          <a:p>
            <a:pPr eaLnBrk="1" hangingPunct="1"/>
            <a:r>
              <a:rPr lang="ja-JP" altLang="en-US" b="1" dirty="0" smtClean="0">
                <a:solidFill>
                  <a:srgbClr val="FF0000"/>
                </a:solidFill>
              </a:rPr>
              <a:t>リスク　</a:t>
            </a:r>
            <a:r>
              <a:rPr lang="ja-JP" altLang="en-US" b="1" dirty="0" smtClean="0">
                <a:solidFill>
                  <a:schemeClr val="tx1"/>
                </a:solidFill>
              </a:rPr>
              <a:t>のいろいろ・・・</a:t>
            </a:r>
            <a:r>
              <a:rPr lang="ja-JP" altLang="en-US" b="1" dirty="0" smtClean="0">
                <a:solidFill>
                  <a:srgbClr val="FF0000"/>
                </a:solidFill>
              </a:rPr>
              <a:t>想定集より</a:t>
            </a:r>
          </a:p>
        </p:txBody>
      </p:sp>
      <p:graphicFrame>
        <p:nvGraphicFramePr>
          <p:cNvPr id="4" name="表 3"/>
          <p:cNvGraphicFramePr>
            <a:graphicFrameLocks noGrp="1"/>
          </p:cNvGraphicFramePr>
          <p:nvPr>
            <p:extLst>
              <p:ext uri="{D42A27DB-BD31-4B8C-83A1-F6EECF244321}">
                <p14:modId xmlns:p14="http://schemas.microsoft.com/office/powerpoint/2010/main" val="210431325"/>
              </p:ext>
            </p:extLst>
          </p:nvPr>
        </p:nvGraphicFramePr>
        <p:xfrm>
          <a:off x="683568" y="1417415"/>
          <a:ext cx="7778824" cy="4464495"/>
        </p:xfrm>
        <a:graphic>
          <a:graphicData uri="http://schemas.openxmlformats.org/drawingml/2006/table">
            <a:tbl>
              <a:tblPr>
                <a:tableStyleId>{5C22544A-7EE6-4342-B048-85BDC9FD1C3A}</a:tableStyleId>
              </a:tblPr>
              <a:tblGrid>
                <a:gridCol w="7778824"/>
              </a:tblGrid>
              <a:tr h="4464495">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ja-JP" altLang="ja-JP" sz="2000" b="1" i="0" u="none" strike="noStrike" cap="none" normalizeH="0" baseline="0" dirty="0" smtClean="0">
                          <a:ln>
                            <a:noFill/>
                          </a:ln>
                          <a:solidFill>
                            <a:srgbClr val="0000FF"/>
                          </a:solidFill>
                          <a:effectLst/>
                          <a:latin typeface="+mn-ea"/>
                          <a:ea typeface="+mn-ea"/>
                          <a:cs typeface="Times New Roman" panose="02020603050405020304" pitchFamily="18" charset="0"/>
                        </a:rPr>
                        <a:t>想定⑤　</a:t>
                      </a:r>
                      <a:r>
                        <a:rPr kumimoji="0" lang="en-US" altLang="ja-JP" sz="2000" b="1" i="0" u="none" strike="noStrike" cap="none" normalizeH="0" baseline="0" dirty="0" smtClean="0">
                          <a:ln>
                            <a:noFill/>
                          </a:ln>
                          <a:solidFill>
                            <a:srgbClr val="0000FF"/>
                          </a:solidFill>
                          <a:effectLst/>
                          <a:latin typeface="+mn-ea"/>
                          <a:ea typeface="+mn-ea"/>
                          <a:cs typeface="Times New Roman" panose="02020603050405020304" pitchFamily="18" charset="0"/>
                        </a:rPr>
                        <a:t>VTT</a:t>
                      </a:r>
                      <a:r>
                        <a:rPr kumimoji="0" lang="ja-JP" altLang="en-US" sz="2000" b="1" i="0" u="none" strike="noStrike" cap="none" normalizeH="0" baseline="0" dirty="0" smtClean="0">
                          <a:ln>
                            <a:noFill/>
                          </a:ln>
                          <a:solidFill>
                            <a:srgbClr val="0000FF"/>
                          </a:solidFill>
                          <a:effectLst/>
                          <a:latin typeface="+mn-ea"/>
                          <a:ea typeface="+mn-ea"/>
                          <a:cs typeface="Times New Roman" panose="02020603050405020304" pitchFamily="18" charset="0"/>
                        </a:rPr>
                        <a:t>活動中　テロのターゲットに</a:t>
                      </a:r>
                      <a:endParaRPr kumimoji="0" lang="en-US" altLang="ja-JP" sz="2000" b="1" i="0" u="none" strike="noStrike" cap="none" normalizeH="0" baseline="0" dirty="0" smtClean="0">
                        <a:ln>
                          <a:noFill/>
                        </a:ln>
                        <a:solidFill>
                          <a:srgbClr val="0000FF"/>
                        </a:solidFill>
                        <a:effectLst/>
                        <a:latin typeface="+mn-ea"/>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ja-JP" altLang="en-US" sz="2000" b="0" i="0" u="none" strike="noStrike" cap="none" normalizeH="0" baseline="0" dirty="0" smtClean="0">
                        <a:ln>
                          <a:noFill/>
                        </a:ln>
                        <a:solidFill>
                          <a:srgbClr val="FF0000"/>
                        </a:solidFill>
                        <a:effectLst/>
                        <a:latin typeface="+mn-ea"/>
                        <a:ea typeface="+mn-ea"/>
                      </a:endParaRPr>
                    </a:p>
                    <a:p>
                      <a:pPr algn="just">
                        <a:lnSpc>
                          <a:spcPct val="120000"/>
                        </a:lnSpc>
                        <a:spcAft>
                          <a:spcPts val="0"/>
                        </a:spcAft>
                      </a:pPr>
                      <a:r>
                        <a:rPr lang="ja-JP" sz="2000" kern="100" dirty="0" smtClean="0">
                          <a:effectLst/>
                        </a:rPr>
                        <a:t>世の中</a:t>
                      </a:r>
                      <a:r>
                        <a:rPr lang="ja-JP" sz="2000" kern="100" dirty="0">
                          <a:effectLst/>
                        </a:rPr>
                        <a:t>には</a:t>
                      </a:r>
                      <a:r>
                        <a:rPr lang="en-US" sz="2000" kern="100" dirty="0">
                          <a:effectLst/>
                        </a:rPr>
                        <a:t>USA</a:t>
                      </a:r>
                      <a:r>
                        <a:rPr lang="ja-JP" sz="2000" kern="100" dirty="0">
                          <a:effectLst/>
                        </a:rPr>
                        <a:t>の奉仕活動を快く思っていない過激派もいる</a:t>
                      </a:r>
                      <a:r>
                        <a:rPr lang="ja-JP" sz="2000" kern="100" dirty="0" smtClean="0">
                          <a:effectLst/>
                        </a:rPr>
                        <a:t>。</a:t>
                      </a:r>
                      <a:endParaRPr lang="en-US" altLang="ja-JP" sz="2000" kern="100" dirty="0" smtClean="0">
                        <a:effectLst/>
                      </a:endParaRPr>
                    </a:p>
                    <a:p>
                      <a:pPr algn="just">
                        <a:lnSpc>
                          <a:spcPct val="120000"/>
                        </a:lnSpc>
                        <a:spcAft>
                          <a:spcPts val="0"/>
                        </a:spcAft>
                      </a:pPr>
                      <a:r>
                        <a:rPr lang="ja-JP" sz="2000" kern="100" dirty="0" smtClean="0">
                          <a:effectLst/>
                        </a:rPr>
                        <a:t>社会</a:t>
                      </a:r>
                      <a:r>
                        <a:rPr lang="ja-JP" sz="2000" kern="100" dirty="0">
                          <a:effectLst/>
                        </a:rPr>
                        <a:t>の混乱が目的であり、かつ</a:t>
                      </a:r>
                      <a:r>
                        <a:rPr lang="en-US" sz="2000" kern="100" dirty="0" smtClean="0">
                          <a:effectLst/>
                        </a:rPr>
                        <a:t>USA</a:t>
                      </a:r>
                      <a:r>
                        <a:rPr lang="ja-JP" altLang="en-US" sz="2000" kern="100" dirty="0" smtClean="0">
                          <a:effectLst/>
                        </a:rPr>
                        <a:t>・</a:t>
                      </a:r>
                      <a:r>
                        <a:rPr lang="ja-JP" sz="2000" kern="100" dirty="0" smtClean="0">
                          <a:effectLst/>
                        </a:rPr>
                        <a:t>日本</a:t>
                      </a:r>
                      <a:r>
                        <a:rPr lang="ja-JP" sz="2000" kern="100" dirty="0">
                          <a:effectLst/>
                        </a:rPr>
                        <a:t>という先進国＝豊かな国＝の奉仕活動を狙い、扇情的なテロを計画する集団も存在する。</a:t>
                      </a:r>
                      <a:r>
                        <a:rPr lang="en-US" sz="2000" kern="100" dirty="0">
                          <a:effectLst/>
                        </a:rPr>
                        <a:t>VTT</a:t>
                      </a:r>
                      <a:r>
                        <a:rPr lang="ja-JP" sz="2000" kern="100" dirty="0">
                          <a:effectLst/>
                        </a:rPr>
                        <a:t>奉仕を行うために出発する直前に、そのようなターゲットになっているとの確率高い情報が入手され、政府からの警告があった。　</a:t>
                      </a:r>
                      <a:r>
                        <a:rPr lang="ja-JP" altLang="en-US" sz="2000" kern="100" dirty="0" smtClean="0">
                          <a:effectLst/>
                        </a:rPr>
                        <a:t>その時にはどういう行動を、どういう注意をすべきか？</a:t>
                      </a:r>
                      <a:endParaRPr lang="en-US" altLang="ja-JP" sz="2000" kern="100" dirty="0" smtClean="0">
                        <a:effectLst/>
                      </a:endParaRPr>
                    </a:p>
                    <a:p>
                      <a:pPr algn="just">
                        <a:lnSpc>
                          <a:spcPct val="120000"/>
                        </a:lnSpc>
                        <a:spcAft>
                          <a:spcPts val="0"/>
                        </a:spcAft>
                      </a:pPr>
                      <a:endParaRPr lang="en-US" altLang="ja-JP" sz="2000" kern="100" dirty="0" smtClean="0">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ct val="120000"/>
                        </a:lnSpc>
                        <a:spcAft>
                          <a:spcPts val="0"/>
                        </a:spcAft>
                      </a:pPr>
                      <a:r>
                        <a:rPr lang="ja-JP" altLang="en-US" sz="2000" kern="100" dirty="0" smtClean="0">
                          <a:effectLst/>
                          <a:latin typeface="+mn-ea"/>
                          <a:ea typeface="+mn-ea"/>
                          <a:cs typeface="Times New Roman" panose="02020603050405020304" pitchFamily="18" charset="0"/>
                        </a:rPr>
                        <a:t>政府からの警告情報ではなく、近隣地域に対する渡航自粛勧</a:t>
                      </a:r>
                      <a:r>
                        <a:rPr lang="ja-JP" altLang="en-US" sz="2000" kern="100" dirty="0" err="1" smtClean="0">
                          <a:effectLst/>
                          <a:latin typeface="+mn-ea"/>
                          <a:ea typeface="+mn-ea"/>
                          <a:cs typeface="Times New Roman" panose="02020603050405020304" pitchFamily="18" charset="0"/>
                        </a:rPr>
                        <a:t>告がされれいる</a:t>
                      </a:r>
                      <a:r>
                        <a:rPr lang="ja-JP" altLang="en-US" sz="2000" kern="100" dirty="0" smtClean="0">
                          <a:effectLst/>
                          <a:latin typeface="+mn-ea"/>
                          <a:ea typeface="+mn-ea"/>
                          <a:cs typeface="Times New Roman" panose="02020603050405020304" pitchFamily="18" charset="0"/>
                        </a:rPr>
                        <a:t>とき、どういう注意をすべきか</a:t>
                      </a:r>
                      <a:r>
                        <a:rPr lang="en-US" altLang="ja-JP" sz="2000" kern="100" dirty="0" smtClean="0">
                          <a:effectLst/>
                          <a:latin typeface="+mn-ea"/>
                          <a:ea typeface="+mn-ea"/>
                          <a:cs typeface="Times New Roman" panose="02020603050405020304" pitchFamily="18" charset="0"/>
                        </a:rPr>
                        <a:t>?</a:t>
                      </a:r>
                      <a:endParaRPr lang="ja-JP" sz="2000" kern="100" dirty="0">
                        <a:effectLst/>
                        <a:latin typeface="+mn-ea"/>
                        <a:ea typeface="+mn-ea"/>
                        <a:cs typeface="Times New Roman" panose="02020603050405020304" pitchFamily="18" charset="0"/>
                      </a:endParaRPr>
                    </a:p>
                  </a:txBody>
                  <a:tcPr marL="62865" marR="62865" marT="0" marB="0">
                    <a:solidFill>
                      <a:srgbClr val="CCFF33"/>
                    </a:solidFill>
                  </a:tcPr>
                </a:tc>
              </a:tr>
            </a:tbl>
          </a:graphicData>
        </a:graphic>
      </p:graphicFrame>
      <p:sp>
        <p:nvSpPr>
          <p:cNvPr id="5" name="スライド番号プレースホルダー 4"/>
          <p:cNvSpPr>
            <a:spLocks noGrp="1"/>
          </p:cNvSpPr>
          <p:nvPr>
            <p:ph type="sldNum" sz="quarter" idx="11"/>
          </p:nvPr>
        </p:nvSpPr>
        <p:spPr/>
        <p:txBody>
          <a:bodyPr/>
          <a:lstStyle/>
          <a:p>
            <a:pPr>
              <a:defRPr/>
            </a:pPr>
            <a:fld id="{E8B0ECBA-B7F2-40F0-AE09-DA00C16C4A6A}" type="slidenum">
              <a:rPr lang="en-US" altLang="ja-JP" smtClean="0"/>
              <a:pPr>
                <a:defRPr/>
              </a:pPr>
              <a:t>7</a:t>
            </a:fld>
            <a:endParaRPr lang="en-US" altLang="ja-JP"/>
          </a:p>
        </p:txBody>
      </p:sp>
    </p:spTree>
    <p:extLst>
      <p:ext uri="{BB962C8B-B14F-4D97-AF65-F5344CB8AC3E}">
        <p14:creationId xmlns:p14="http://schemas.microsoft.com/office/powerpoint/2010/main" val="2585301387"/>
      </p:ext>
    </p:extLst>
  </p:cSld>
  <p:clrMapOvr>
    <a:masterClrMapping/>
  </p:clrMapOvr>
  <p:transition>
    <p:strips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smtClean="0">
                <a:solidFill>
                  <a:srgbClr val="FF0000"/>
                </a:solidFill>
                <a:ea typeface="ARゴシック体M" panose="020B0609000000000000" pitchFamily="49" charset="-128"/>
              </a:rPr>
              <a:t>潜在的リスク</a:t>
            </a:r>
            <a:r>
              <a:rPr kumimoji="1" lang="ja-JP" altLang="en-US" b="1" dirty="0" smtClean="0">
                <a:solidFill>
                  <a:srgbClr val="FF0000"/>
                </a:solidFill>
                <a:latin typeface="+mn-lt"/>
                <a:ea typeface="ARゴシック体M" panose="020B0609000000000000" pitchFamily="49" charset="-128"/>
              </a:rPr>
              <a:t>　</a:t>
            </a:r>
            <a:r>
              <a:rPr kumimoji="1" lang="ja-JP" altLang="en-US" b="1" dirty="0" smtClean="0">
                <a:solidFill>
                  <a:schemeClr val="tx1"/>
                </a:solidFill>
                <a:latin typeface="+mn-lt"/>
                <a:ea typeface="ARゴシック体M" panose="020B0609000000000000" pitchFamily="49" charset="-128"/>
              </a:rPr>
              <a:t>の発生確率</a:t>
            </a:r>
            <a:endParaRPr kumimoji="1" lang="ja-JP" altLang="en-US" b="1" dirty="0">
              <a:solidFill>
                <a:schemeClr val="tx1"/>
              </a:solidFill>
              <a:latin typeface="+mn-lt"/>
              <a:ea typeface="ARゴシック体M" panose="020B0609000000000000" pitchFamily="49" charset="-128"/>
            </a:endParaRPr>
          </a:p>
        </p:txBody>
      </p:sp>
      <p:sp>
        <p:nvSpPr>
          <p:cNvPr id="4" name="コンテンツ プレースホルダー 2"/>
          <p:cNvSpPr txBox="1">
            <a:spLocks/>
          </p:cNvSpPr>
          <p:nvPr/>
        </p:nvSpPr>
        <p:spPr>
          <a:xfrm>
            <a:off x="347370" y="1340768"/>
            <a:ext cx="8820472" cy="50405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342900" marR="0" lvl="0" indent="-342900" algn="l" defTabSz="914400" rtl="0" eaLnBrk="1" fontAlgn="auto" latinLnBrk="0" hangingPunct="1">
              <a:lnSpc>
                <a:spcPct val="120000"/>
              </a:lnSpc>
              <a:spcBef>
                <a:spcPct val="20000"/>
              </a:spcBef>
              <a:spcAft>
                <a:spcPts val="0"/>
              </a:spcAft>
              <a:buClrTx/>
              <a:buSzTx/>
              <a:buFont typeface="Arial" panose="020B0604020202020204" pitchFamily="34" charset="0"/>
              <a:buChar char="•"/>
              <a:tabLst/>
              <a:defRPr/>
            </a:pPr>
            <a:r>
              <a:rPr kumimoji="1" lang="en-US" altLang="ja-JP" sz="2600" b="1" i="0" u="none" strike="noStrike" kern="1200" cap="none" spc="0" normalizeH="0" baseline="0" noProof="0" dirty="0" smtClean="0">
                <a:ln>
                  <a:noFill/>
                </a:ln>
                <a:solidFill>
                  <a:sysClr val="windowText" lastClr="000000"/>
                </a:solidFill>
                <a:effectLst/>
                <a:uLnTx/>
                <a:uFillTx/>
                <a:latin typeface="+mn-ea"/>
                <a:cs typeface="+mn-cs"/>
              </a:rPr>
              <a:t>0.09</a:t>
            </a:r>
            <a:r>
              <a:rPr kumimoji="1" lang="ja-JP" altLang="en-US" sz="2600" b="1" i="0" u="none" strike="noStrike" kern="1200" cap="none" spc="0" normalizeH="0" baseline="0" noProof="0" dirty="0" smtClean="0">
                <a:ln>
                  <a:noFill/>
                </a:ln>
                <a:solidFill>
                  <a:sysClr val="windowText" lastClr="000000"/>
                </a:solidFill>
                <a:effectLst/>
                <a:uLnTx/>
                <a:uFillTx/>
                <a:latin typeface="+mn-ea"/>
                <a:cs typeface="+mn-cs"/>
              </a:rPr>
              <a:t>％</a:t>
            </a:r>
            <a:r>
              <a:rPr kumimoji="1" lang="en-US" altLang="ja-JP" sz="2600" b="1" i="0" u="none" strike="noStrike" kern="1200" cap="none" spc="0" normalizeH="0" baseline="0" noProof="0" dirty="0" smtClean="0">
                <a:ln>
                  <a:noFill/>
                </a:ln>
                <a:solidFill>
                  <a:sysClr val="windowText" lastClr="000000"/>
                </a:solidFill>
                <a:effectLst/>
                <a:uLnTx/>
                <a:uFillTx/>
                <a:latin typeface="+mn-ea"/>
                <a:cs typeface="+mn-cs"/>
              </a:rPr>
              <a:t>	8</a:t>
            </a:r>
            <a:r>
              <a:rPr kumimoji="1" lang="ja-JP" altLang="en-US" sz="2600" b="1" i="0" u="none" strike="noStrike" kern="1200" cap="none" spc="0" normalizeH="0" baseline="0" noProof="0" dirty="0" smtClean="0">
                <a:ln>
                  <a:noFill/>
                </a:ln>
                <a:solidFill>
                  <a:sysClr val="windowText" lastClr="000000"/>
                </a:solidFill>
                <a:effectLst/>
                <a:uLnTx/>
                <a:uFillTx/>
                <a:latin typeface="+mn-ea"/>
                <a:cs typeface="+mn-cs"/>
              </a:rPr>
              <a:t>時間のＲ活動中の遭遇確率</a:t>
            </a:r>
            <a:endParaRPr kumimoji="1" lang="en-US" altLang="ja-JP" sz="2600" b="1" i="0" u="none" strike="noStrike" kern="1200" cap="none" spc="0" normalizeH="0" baseline="0" noProof="0" dirty="0" smtClean="0">
              <a:ln>
                <a:noFill/>
              </a:ln>
              <a:solidFill>
                <a:sysClr val="windowText" lastClr="000000"/>
              </a:solidFill>
              <a:effectLst/>
              <a:uLnTx/>
              <a:uFillTx/>
              <a:latin typeface="+mn-ea"/>
              <a:cs typeface="+mn-cs"/>
            </a:endParaRPr>
          </a:p>
          <a:p>
            <a:pPr marL="342900" marR="0" lvl="0" indent="-342900" algn="l" defTabSz="914400" rtl="0" eaLnBrk="1" fontAlgn="auto" latinLnBrk="0" hangingPunct="1">
              <a:lnSpc>
                <a:spcPct val="120000"/>
              </a:lnSpc>
              <a:spcBef>
                <a:spcPct val="20000"/>
              </a:spcBef>
              <a:spcAft>
                <a:spcPts val="0"/>
              </a:spcAft>
              <a:buClrTx/>
              <a:buSzTx/>
              <a:buFont typeface="Arial" panose="020B0604020202020204" pitchFamily="34" charset="0"/>
              <a:buChar char="•"/>
              <a:tabLst/>
              <a:defRPr/>
            </a:pPr>
            <a:r>
              <a:rPr kumimoji="1" lang="en-US" altLang="ja-JP" sz="2600" b="1" i="0" u="none" strike="noStrike" kern="1200" cap="none" spc="0" normalizeH="0" baseline="0" noProof="0" dirty="0" smtClean="0">
                <a:ln>
                  <a:noFill/>
                </a:ln>
                <a:solidFill>
                  <a:sysClr val="windowText" lastClr="000000"/>
                </a:solidFill>
                <a:effectLst/>
                <a:uLnTx/>
                <a:uFillTx/>
                <a:latin typeface="+mn-ea"/>
                <a:cs typeface="+mn-cs"/>
              </a:rPr>
              <a:t>0.55</a:t>
            </a:r>
            <a:r>
              <a:rPr kumimoji="1" lang="ja-JP" altLang="en-US" sz="2600" b="1" i="0" u="none" strike="noStrike" kern="1200" cap="none" spc="0" normalizeH="0" baseline="0" noProof="0" dirty="0" smtClean="0">
                <a:ln>
                  <a:noFill/>
                </a:ln>
                <a:solidFill>
                  <a:sysClr val="windowText" lastClr="000000"/>
                </a:solidFill>
                <a:effectLst/>
                <a:uLnTx/>
                <a:uFillTx/>
                <a:latin typeface="+mn-ea"/>
                <a:cs typeface="+mn-cs"/>
              </a:rPr>
              <a:t>％</a:t>
            </a:r>
            <a:r>
              <a:rPr kumimoji="1" lang="en-US" altLang="ja-JP" sz="2600" b="1" i="0" u="none" strike="noStrike" kern="1200" cap="none" spc="0" normalizeH="0" baseline="0" noProof="0" dirty="0" smtClean="0">
                <a:ln>
                  <a:noFill/>
                </a:ln>
                <a:solidFill>
                  <a:sysClr val="windowText" lastClr="000000"/>
                </a:solidFill>
                <a:effectLst/>
                <a:uLnTx/>
                <a:uFillTx/>
                <a:latin typeface="+mn-ea"/>
                <a:cs typeface="+mn-cs"/>
              </a:rPr>
              <a:t>	2</a:t>
            </a:r>
            <a:r>
              <a:rPr kumimoji="1" lang="ja-JP" altLang="en-US" sz="2600" b="1" i="0" u="none" strike="noStrike" kern="1200" cap="none" spc="0" normalizeH="0" baseline="0" noProof="0" dirty="0" smtClean="0">
                <a:ln>
                  <a:noFill/>
                </a:ln>
                <a:solidFill>
                  <a:sysClr val="windowText" lastClr="000000"/>
                </a:solidFill>
                <a:effectLst/>
                <a:uLnTx/>
                <a:uFillTx/>
                <a:latin typeface="+mn-ea"/>
                <a:cs typeface="+mn-cs"/>
              </a:rPr>
              <a:t>日間のＲ活動中の遭遇確率</a:t>
            </a:r>
            <a:endParaRPr kumimoji="1" lang="en-US" altLang="ja-JP" sz="2600" b="1" i="0" u="none" strike="noStrike" kern="1200" cap="none" spc="0" normalizeH="0" baseline="0" noProof="0" dirty="0" smtClean="0">
              <a:ln>
                <a:noFill/>
              </a:ln>
              <a:solidFill>
                <a:sysClr val="windowText" lastClr="000000"/>
              </a:solidFill>
              <a:effectLst/>
              <a:uLnTx/>
              <a:uFillTx/>
              <a:latin typeface="+mn-ea"/>
              <a:cs typeface="+mn-cs"/>
            </a:endParaRPr>
          </a:p>
          <a:p>
            <a:pPr marL="342900" marR="0" lvl="0" indent="-342900" algn="l" defTabSz="914400" rtl="0" eaLnBrk="1" fontAlgn="auto" latinLnBrk="0" hangingPunct="1">
              <a:lnSpc>
                <a:spcPct val="120000"/>
              </a:lnSpc>
              <a:spcBef>
                <a:spcPct val="20000"/>
              </a:spcBef>
              <a:spcAft>
                <a:spcPts val="0"/>
              </a:spcAft>
              <a:buClrTx/>
              <a:buSzTx/>
              <a:buFont typeface="Arial" panose="020B0604020202020204" pitchFamily="34" charset="0"/>
              <a:buChar char="•"/>
              <a:tabLst/>
              <a:defRPr/>
            </a:pPr>
            <a:r>
              <a:rPr kumimoji="1" lang="en-US" altLang="ja-JP" sz="2600" b="1" i="0" u="none" strike="noStrike" kern="1200" cap="none" spc="0" normalizeH="0" baseline="0" noProof="0" dirty="0" smtClean="0">
                <a:ln>
                  <a:noFill/>
                </a:ln>
                <a:solidFill>
                  <a:sysClr val="windowText" lastClr="000000"/>
                </a:solidFill>
                <a:effectLst/>
                <a:uLnTx/>
                <a:uFillTx/>
                <a:latin typeface="+mn-ea"/>
                <a:cs typeface="+mn-cs"/>
              </a:rPr>
              <a:t>1.92</a:t>
            </a:r>
            <a:r>
              <a:rPr kumimoji="1" lang="ja-JP" altLang="en-US" sz="2600" b="1" i="0" u="none" strike="noStrike" kern="1200" cap="none" spc="0" normalizeH="0" baseline="0" noProof="0" dirty="0" smtClean="0">
                <a:ln>
                  <a:noFill/>
                </a:ln>
                <a:solidFill>
                  <a:sysClr val="windowText" lastClr="000000"/>
                </a:solidFill>
                <a:effectLst/>
                <a:uLnTx/>
                <a:uFillTx/>
                <a:latin typeface="+mn-ea"/>
                <a:cs typeface="+mn-cs"/>
              </a:rPr>
              <a:t>％</a:t>
            </a:r>
            <a:r>
              <a:rPr kumimoji="1" lang="en-US" altLang="ja-JP" sz="2600" b="1" i="0" u="none" strike="noStrike" kern="1200" cap="none" spc="0" normalizeH="0" baseline="0" noProof="0" dirty="0" smtClean="0">
                <a:ln>
                  <a:noFill/>
                </a:ln>
                <a:solidFill>
                  <a:sysClr val="windowText" lastClr="000000"/>
                </a:solidFill>
                <a:effectLst/>
                <a:uLnTx/>
                <a:uFillTx/>
                <a:latin typeface="+mn-ea"/>
                <a:cs typeface="+mn-cs"/>
              </a:rPr>
              <a:t>	1</a:t>
            </a:r>
            <a:r>
              <a:rPr kumimoji="1" lang="ja-JP" altLang="en-US" sz="2600" b="1" i="0" u="none" strike="noStrike" kern="1200" cap="none" spc="0" normalizeH="0" baseline="0" noProof="0" dirty="0" smtClean="0">
                <a:ln>
                  <a:noFill/>
                </a:ln>
                <a:solidFill>
                  <a:sysClr val="windowText" lastClr="000000"/>
                </a:solidFill>
                <a:effectLst/>
                <a:uLnTx/>
                <a:uFillTx/>
                <a:latin typeface="+mn-ea"/>
                <a:cs typeface="+mn-cs"/>
              </a:rPr>
              <a:t>週間の</a:t>
            </a:r>
            <a:r>
              <a:rPr kumimoji="1" lang="en-US" altLang="ja-JP" sz="2600" b="1" i="0" u="none" strike="noStrike" kern="1200" cap="none" spc="0" normalizeH="0" baseline="0" noProof="0" dirty="0" smtClean="0">
                <a:ln>
                  <a:noFill/>
                </a:ln>
                <a:solidFill>
                  <a:sysClr val="windowText" lastClr="000000"/>
                </a:solidFill>
                <a:effectLst/>
                <a:uLnTx/>
                <a:uFillTx/>
                <a:latin typeface="+mn-ea"/>
                <a:cs typeface="+mn-cs"/>
              </a:rPr>
              <a:t>WCS</a:t>
            </a:r>
            <a:r>
              <a:rPr kumimoji="1" lang="ja-JP" altLang="en-US" sz="2600" b="1" i="0" u="none" strike="noStrike" kern="1200" cap="none" spc="0" normalizeH="0" baseline="0" noProof="0" dirty="0" smtClean="0">
                <a:ln>
                  <a:noFill/>
                </a:ln>
                <a:solidFill>
                  <a:sysClr val="windowText" lastClr="000000"/>
                </a:solidFill>
                <a:effectLst/>
                <a:uLnTx/>
                <a:uFillTx/>
                <a:latin typeface="+mn-ea"/>
                <a:cs typeface="+mn-cs"/>
              </a:rPr>
              <a:t>活動中の遭遇確率</a:t>
            </a:r>
            <a:endParaRPr kumimoji="1" lang="en-US" altLang="ja-JP" sz="2600" b="1" i="0" u="none" strike="noStrike" kern="1200" cap="none" spc="0" normalizeH="0" baseline="0" noProof="0" dirty="0" smtClean="0">
              <a:ln>
                <a:noFill/>
              </a:ln>
              <a:solidFill>
                <a:sysClr val="windowText" lastClr="000000"/>
              </a:solidFill>
              <a:effectLst/>
              <a:uLnTx/>
              <a:uFillTx/>
              <a:latin typeface="+mn-ea"/>
              <a:cs typeface="+mn-cs"/>
            </a:endParaRPr>
          </a:p>
          <a:p>
            <a:pPr marL="342900" marR="0" lvl="0" indent="-342900" algn="l" defTabSz="914400" rtl="0" eaLnBrk="1" fontAlgn="auto" latinLnBrk="0" hangingPunct="1">
              <a:lnSpc>
                <a:spcPct val="120000"/>
              </a:lnSpc>
              <a:spcBef>
                <a:spcPct val="20000"/>
              </a:spcBef>
              <a:spcAft>
                <a:spcPts val="0"/>
              </a:spcAft>
              <a:buClrTx/>
              <a:buSzTx/>
              <a:buFont typeface="Arial" panose="020B0604020202020204" pitchFamily="34" charset="0"/>
              <a:buChar char="•"/>
              <a:tabLst/>
              <a:defRPr/>
            </a:pPr>
            <a:r>
              <a:rPr kumimoji="1" lang="en-US" altLang="ja-JP" sz="2600" b="1" i="0" u="none" strike="noStrike" kern="1200" cap="none" spc="0" normalizeH="0" baseline="0" noProof="0" dirty="0" smtClean="0">
                <a:ln>
                  <a:noFill/>
                </a:ln>
                <a:solidFill>
                  <a:sysClr val="windowText" lastClr="000000"/>
                </a:solidFill>
                <a:effectLst/>
                <a:uLnTx/>
                <a:uFillTx/>
                <a:latin typeface="+mn-ea"/>
                <a:cs typeface="+mn-cs"/>
              </a:rPr>
              <a:t>8.56</a:t>
            </a:r>
            <a:r>
              <a:rPr kumimoji="1" lang="ja-JP" altLang="en-US" sz="2600" b="1" i="0" u="none" strike="noStrike" kern="1200" cap="none" spc="0" normalizeH="0" baseline="0" noProof="0" dirty="0" smtClean="0">
                <a:ln>
                  <a:noFill/>
                </a:ln>
                <a:solidFill>
                  <a:sysClr val="windowText" lastClr="000000"/>
                </a:solidFill>
                <a:effectLst/>
                <a:uLnTx/>
                <a:uFillTx/>
                <a:latin typeface="+mn-ea"/>
                <a:cs typeface="+mn-cs"/>
              </a:rPr>
              <a:t>％</a:t>
            </a:r>
            <a:r>
              <a:rPr kumimoji="1" lang="en-US" altLang="ja-JP" sz="2600" b="1" i="0" u="none" strike="noStrike" kern="1200" cap="none" spc="0" normalizeH="0" baseline="0" noProof="0" dirty="0" smtClean="0">
                <a:ln>
                  <a:noFill/>
                </a:ln>
                <a:solidFill>
                  <a:sysClr val="windowText" lastClr="000000"/>
                </a:solidFill>
                <a:effectLst/>
                <a:uLnTx/>
                <a:uFillTx/>
                <a:latin typeface="+mn-ea"/>
                <a:cs typeface="+mn-cs"/>
              </a:rPr>
              <a:t>	</a:t>
            </a:r>
            <a:r>
              <a:rPr kumimoji="1" lang="ja-JP" altLang="en-US" sz="2600" b="1" i="0" u="none" strike="noStrike" kern="1200" cap="none" spc="0" normalizeH="0" baseline="0" noProof="0" dirty="0" smtClean="0">
                <a:ln>
                  <a:noFill/>
                </a:ln>
                <a:solidFill>
                  <a:sysClr val="windowText" lastClr="000000"/>
                </a:solidFill>
                <a:effectLst/>
                <a:uLnTx/>
                <a:uFillTx/>
                <a:latin typeface="+mn-ea"/>
                <a:cs typeface="+mn-cs"/>
              </a:rPr>
              <a:t>通勤途中で遭遇する確率</a:t>
            </a:r>
            <a:r>
              <a:rPr kumimoji="1" lang="ja-JP" altLang="en-US" sz="1200" b="1" i="0" u="none" strike="noStrike" kern="1200" cap="none" spc="0" normalizeH="0" baseline="0" noProof="0" dirty="0" smtClean="0">
                <a:ln>
                  <a:noFill/>
                </a:ln>
                <a:solidFill>
                  <a:schemeClr val="bg1">
                    <a:lumMod val="65000"/>
                  </a:schemeClr>
                </a:solidFill>
                <a:effectLst/>
                <a:uLnTx/>
                <a:uFillTx/>
                <a:latin typeface="+mn-ea"/>
                <a:cs typeface="+mn-cs"/>
              </a:rPr>
              <a:t>（</a:t>
            </a:r>
            <a:r>
              <a:rPr kumimoji="1" lang="en-US" altLang="ja-JP" sz="1200" b="1" i="0" u="none" strike="noStrike" kern="1200" cap="none" spc="0" normalizeH="0" baseline="0" noProof="0" dirty="0" smtClean="0">
                <a:ln>
                  <a:noFill/>
                </a:ln>
                <a:solidFill>
                  <a:schemeClr val="bg1">
                    <a:lumMod val="65000"/>
                  </a:schemeClr>
                </a:solidFill>
                <a:effectLst/>
                <a:uLnTx/>
                <a:uFillTx/>
                <a:latin typeface="+mn-ea"/>
                <a:cs typeface="+mn-cs"/>
              </a:rPr>
              <a:t>3</a:t>
            </a:r>
            <a:r>
              <a:rPr kumimoji="1" lang="ja-JP" altLang="en-US" sz="1200" b="1" i="0" u="none" strike="noStrike" kern="1200" cap="none" spc="0" normalizeH="0" baseline="0" noProof="0" dirty="0" err="1" smtClean="0">
                <a:ln>
                  <a:noFill/>
                </a:ln>
                <a:solidFill>
                  <a:schemeClr val="bg1">
                    <a:lumMod val="65000"/>
                  </a:schemeClr>
                </a:solidFill>
                <a:effectLst/>
                <a:uLnTx/>
                <a:uFillTx/>
                <a:latin typeface="+mn-ea"/>
                <a:cs typeface="+mn-cs"/>
              </a:rPr>
              <a:t>ｘ</a:t>
            </a:r>
            <a:r>
              <a:rPr kumimoji="1" lang="en-US" altLang="ja-JP" sz="1200" b="1" i="0" u="none" strike="noStrike" kern="1200" cap="none" spc="0" normalizeH="0" baseline="0" noProof="0" dirty="0" smtClean="0">
                <a:ln>
                  <a:noFill/>
                </a:ln>
                <a:solidFill>
                  <a:schemeClr val="bg1">
                    <a:lumMod val="65000"/>
                  </a:schemeClr>
                </a:solidFill>
                <a:effectLst/>
                <a:uLnTx/>
                <a:uFillTx/>
                <a:latin typeface="+mn-ea"/>
                <a:cs typeface="+mn-cs"/>
              </a:rPr>
              <a:t>250/8760</a:t>
            </a:r>
            <a:r>
              <a:rPr kumimoji="1" lang="ja-JP" altLang="en-US" sz="1200" b="1" i="0" u="none" strike="noStrike" kern="1200" cap="none" spc="0" normalizeH="0" baseline="0" noProof="0" dirty="0" smtClean="0">
                <a:ln>
                  <a:noFill/>
                </a:ln>
                <a:solidFill>
                  <a:schemeClr val="bg1">
                    <a:lumMod val="65000"/>
                  </a:schemeClr>
                </a:solidFill>
                <a:effectLst/>
                <a:uLnTx/>
                <a:uFillTx/>
                <a:latin typeface="+mn-ea"/>
                <a:cs typeface="+mn-cs"/>
              </a:rPr>
              <a:t>）</a:t>
            </a:r>
            <a:endParaRPr kumimoji="1" lang="en-US" altLang="ja-JP" sz="1200" b="1" i="0" u="none" strike="noStrike" kern="1200" cap="none" spc="0" normalizeH="0" baseline="0" noProof="0" dirty="0" smtClean="0">
              <a:ln>
                <a:noFill/>
              </a:ln>
              <a:solidFill>
                <a:schemeClr val="bg1">
                  <a:lumMod val="65000"/>
                </a:schemeClr>
              </a:solidFill>
              <a:effectLst/>
              <a:uLnTx/>
              <a:uFillTx/>
              <a:latin typeface="+mn-ea"/>
              <a:cs typeface="+mn-cs"/>
            </a:endParaRPr>
          </a:p>
          <a:p>
            <a:pPr marL="342900" marR="0" lvl="0" indent="-342900" algn="l" defTabSz="914400" rtl="0" eaLnBrk="1" fontAlgn="auto" latinLnBrk="0" hangingPunct="1">
              <a:lnSpc>
                <a:spcPct val="120000"/>
              </a:lnSpc>
              <a:spcBef>
                <a:spcPct val="20000"/>
              </a:spcBef>
              <a:spcAft>
                <a:spcPts val="0"/>
              </a:spcAft>
              <a:buClrTx/>
              <a:buSzTx/>
              <a:buFont typeface="Arial" panose="020B0604020202020204" pitchFamily="34" charset="0"/>
              <a:buChar char="•"/>
              <a:tabLst/>
              <a:defRPr/>
            </a:pPr>
            <a:r>
              <a:rPr kumimoji="1" lang="en-US" altLang="ja-JP" sz="2600" b="1" i="0" u="none" strike="noStrike" kern="1200" cap="none" spc="0" normalizeH="0" baseline="0" noProof="0" dirty="0" smtClean="0">
                <a:ln>
                  <a:noFill/>
                </a:ln>
                <a:solidFill>
                  <a:sysClr val="windowText" lastClr="000000"/>
                </a:solidFill>
                <a:effectLst/>
                <a:uLnTx/>
                <a:uFillTx/>
                <a:latin typeface="+mn-ea"/>
                <a:cs typeface="+mn-cs"/>
              </a:rPr>
              <a:t>65.7</a:t>
            </a:r>
            <a:r>
              <a:rPr kumimoji="1" lang="ja-JP" altLang="en-US" sz="2600" b="1" i="0" u="none" strike="noStrike" kern="1200" cap="none" spc="0" normalizeH="0" baseline="0" noProof="0" dirty="0" smtClean="0">
                <a:ln>
                  <a:noFill/>
                </a:ln>
                <a:solidFill>
                  <a:sysClr val="windowText" lastClr="000000"/>
                </a:solidFill>
                <a:effectLst/>
                <a:uLnTx/>
                <a:uFillTx/>
                <a:latin typeface="+mn-ea"/>
                <a:cs typeface="+mn-cs"/>
              </a:rPr>
              <a:t>％</a:t>
            </a:r>
            <a:r>
              <a:rPr kumimoji="1" lang="en-US" altLang="ja-JP" sz="2600" b="1" i="0" u="none" strike="noStrike" kern="1200" cap="none" spc="0" normalizeH="0" baseline="0" noProof="0" dirty="0" smtClean="0">
                <a:ln>
                  <a:noFill/>
                </a:ln>
                <a:solidFill>
                  <a:sysClr val="windowText" lastClr="000000"/>
                </a:solidFill>
                <a:effectLst/>
                <a:uLnTx/>
                <a:uFillTx/>
                <a:latin typeface="+mn-ea"/>
                <a:cs typeface="+mn-cs"/>
              </a:rPr>
              <a:t>	</a:t>
            </a:r>
            <a:r>
              <a:rPr kumimoji="1" lang="ja-JP" altLang="en-US" sz="2600" b="1" i="0" u="none" strike="noStrike" kern="1200" cap="none" spc="0" normalizeH="0" baseline="0" noProof="0" dirty="0" smtClean="0">
                <a:ln>
                  <a:noFill/>
                </a:ln>
                <a:solidFill>
                  <a:sysClr val="windowText" lastClr="000000"/>
                </a:solidFill>
                <a:effectLst/>
                <a:uLnTx/>
                <a:uFillTx/>
                <a:latin typeface="+mn-ea"/>
                <a:cs typeface="+mn-cs"/>
              </a:rPr>
              <a:t>自宅にいる時の遭遇する確率</a:t>
            </a:r>
            <a:r>
              <a:rPr kumimoji="1" lang="ja-JP" altLang="en-US" sz="1200" b="1" i="0" u="none" strike="noStrike" kern="1200" cap="none" spc="0" normalizeH="0" baseline="0" noProof="0" dirty="0" smtClean="0">
                <a:ln>
                  <a:noFill/>
                </a:ln>
                <a:solidFill>
                  <a:schemeClr val="bg1">
                    <a:lumMod val="65000"/>
                  </a:schemeClr>
                </a:solidFill>
                <a:effectLst/>
                <a:uLnTx/>
                <a:uFillTx/>
                <a:latin typeface="+mn-ea"/>
                <a:cs typeface="+mn-cs"/>
              </a:rPr>
              <a:t>（</a:t>
            </a:r>
            <a:r>
              <a:rPr kumimoji="1" lang="en-US" altLang="ja-JP" sz="1200" b="1" i="0" u="none" strike="noStrike" kern="1200" cap="none" spc="0" normalizeH="0" baseline="0" noProof="0" dirty="0" smtClean="0">
                <a:ln>
                  <a:noFill/>
                </a:ln>
                <a:solidFill>
                  <a:schemeClr val="bg1">
                    <a:lumMod val="65000"/>
                  </a:schemeClr>
                </a:solidFill>
                <a:effectLst/>
                <a:uLnTx/>
                <a:uFillTx/>
                <a:latin typeface="+mn-ea"/>
                <a:cs typeface="+mn-cs"/>
              </a:rPr>
              <a:t>8760-</a:t>
            </a:r>
            <a:r>
              <a:rPr kumimoji="1" lang="ja-JP" altLang="en-US" sz="1200" b="1" i="0" u="none" strike="noStrike" kern="1200" cap="none" spc="0" normalizeH="0" baseline="0" noProof="0" dirty="0" smtClean="0">
                <a:ln>
                  <a:noFill/>
                </a:ln>
                <a:solidFill>
                  <a:schemeClr val="bg1">
                    <a:lumMod val="65000"/>
                  </a:schemeClr>
                </a:solidFill>
                <a:effectLst/>
                <a:uLnTx/>
                <a:uFillTx/>
                <a:latin typeface="+mn-ea"/>
                <a:cs typeface="+mn-cs"/>
              </a:rPr>
              <a:t>（</a:t>
            </a:r>
            <a:r>
              <a:rPr kumimoji="1" lang="en-US" altLang="ja-JP" sz="1200" b="1" i="0" u="none" strike="noStrike" kern="1200" cap="none" spc="0" normalizeH="0" baseline="0" noProof="0" dirty="0" smtClean="0">
                <a:ln>
                  <a:noFill/>
                </a:ln>
                <a:solidFill>
                  <a:schemeClr val="bg1">
                    <a:lumMod val="65000"/>
                  </a:schemeClr>
                </a:solidFill>
                <a:effectLst/>
                <a:uLnTx/>
                <a:uFillTx/>
                <a:latin typeface="+mn-ea"/>
                <a:cs typeface="+mn-cs"/>
              </a:rPr>
              <a:t>9+3</a:t>
            </a:r>
            <a:r>
              <a:rPr kumimoji="1" lang="ja-JP" altLang="en-US" sz="1200" b="1" i="0" u="none" strike="noStrike" kern="1200" cap="none" spc="0" normalizeH="0" baseline="0" noProof="0" dirty="0" smtClean="0">
                <a:ln>
                  <a:noFill/>
                </a:ln>
                <a:solidFill>
                  <a:schemeClr val="bg1">
                    <a:lumMod val="65000"/>
                  </a:schemeClr>
                </a:solidFill>
                <a:effectLst/>
                <a:uLnTx/>
                <a:uFillTx/>
                <a:latin typeface="+mn-ea"/>
                <a:cs typeface="+mn-cs"/>
              </a:rPr>
              <a:t>）Ｘ</a:t>
            </a:r>
            <a:r>
              <a:rPr kumimoji="1" lang="en-US" altLang="ja-JP" sz="1200" b="1" i="0" u="none" strike="noStrike" kern="1200" cap="none" spc="0" normalizeH="0" baseline="0" noProof="0" dirty="0" smtClean="0">
                <a:ln>
                  <a:noFill/>
                </a:ln>
                <a:solidFill>
                  <a:schemeClr val="bg1">
                    <a:lumMod val="65000"/>
                  </a:schemeClr>
                </a:solidFill>
                <a:effectLst/>
                <a:uLnTx/>
                <a:uFillTx/>
                <a:latin typeface="+mn-ea"/>
                <a:cs typeface="+mn-cs"/>
              </a:rPr>
              <a:t>250</a:t>
            </a:r>
          </a:p>
          <a:p>
            <a:pPr marL="342900" marR="0" lvl="0" indent="-342900" algn="l" defTabSz="914400" rtl="0" eaLnBrk="1" fontAlgn="auto" latinLnBrk="0" hangingPunct="1">
              <a:lnSpc>
                <a:spcPct val="120000"/>
              </a:lnSpc>
              <a:spcBef>
                <a:spcPct val="20000"/>
              </a:spcBef>
              <a:spcAft>
                <a:spcPts val="0"/>
              </a:spcAft>
              <a:buClrTx/>
              <a:buSzTx/>
              <a:buFont typeface="Arial" panose="020B0604020202020204" pitchFamily="34" charset="0"/>
              <a:buChar char="•"/>
              <a:tabLst/>
              <a:defRPr/>
            </a:pPr>
            <a:r>
              <a:rPr kumimoji="1" lang="en-US" altLang="ja-JP" sz="2600" b="1" i="0" u="none" strike="noStrike" kern="1200" cap="none" spc="0" normalizeH="0" baseline="0" noProof="0" dirty="0" smtClean="0">
                <a:ln>
                  <a:noFill/>
                </a:ln>
                <a:solidFill>
                  <a:sysClr val="windowText" lastClr="000000"/>
                </a:solidFill>
                <a:effectLst/>
                <a:uLnTx/>
                <a:uFillTx/>
                <a:latin typeface="+mn-ea"/>
                <a:cs typeface="+mn-cs"/>
              </a:rPr>
              <a:t>33.3</a:t>
            </a:r>
            <a:r>
              <a:rPr kumimoji="1" lang="ja-JP" altLang="en-US" sz="2600" b="1" i="0" u="none" strike="noStrike" kern="1200" cap="none" spc="0" normalizeH="0" baseline="0" noProof="0" dirty="0" smtClean="0">
                <a:ln>
                  <a:noFill/>
                </a:ln>
                <a:solidFill>
                  <a:sysClr val="windowText" lastClr="000000"/>
                </a:solidFill>
                <a:effectLst/>
                <a:uLnTx/>
                <a:uFillTx/>
                <a:latin typeface="+mn-ea"/>
                <a:cs typeface="+mn-cs"/>
              </a:rPr>
              <a:t>％</a:t>
            </a:r>
            <a:r>
              <a:rPr kumimoji="1" lang="en-US" altLang="ja-JP" sz="2600" b="1" i="0" u="none" strike="noStrike" kern="1200" cap="none" spc="0" normalizeH="0" baseline="0" noProof="0" dirty="0" smtClean="0">
                <a:ln>
                  <a:noFill/>
                </a:ln>
                <a:solidFill>
                  <a:sysClr val="windowText" lastClr="000000"/>
                </a:solidFill>
                <a:effectLst/>
                <a:uLnTx/>
                <a:uFillTx/>
                <a:latin typeface="+mn-ea"/>
                <a:cs typeface="+mn-cs"/>
              </a:rPr>
              <a:t>	</a:t>
            </a:r>
            <a:r>
              <a:rPr kumimoji="1" lang="ja-JP" altLang="en-US" sz="2600" b="1" i="0" u="none" strike="noStrike" kern="1200" cap="none" spc="0" normalizeH="0" baseline="0" noProof="0" dirty="0" smtClean="0">
                <a:ln>
                  <a:noFill/>
                </a:ln>
                <a:solidFill>
                  <a:sysClr val="windowText" lastClr="000000"/>
                </a:solidFill>
                <a:effectLst/>
                <a:uLnTx/>
                <a:uFillTx/>
                <a:latin typeface="+mn-ea"/>
                <a:cs typeface="+mn-cs"/>
              </a:rPr>
              <a:t>眠っている間に遭遇する確率</a:t>
            </a:r>
            <a:r>
              <a:rPr kumimoji="1" lang="ja-JP" altLang="en-US" sz="1200" b="1" i="0" u="none" strike="noStrike" kern="1200" cap="none" spc="0" normalizeH="0" baseline="0" noProof="0" dirty="0" smtClean="0">
                <a:ln>
                  <a:noFill/>
                </a:ln>
                <a:solidFill>
                  <a:schemeClr val="bg1">
                    <a:lumMod val="65000"/>
                  </a:schemeClr>
                </a:solidFill>
                <a:effectLst/>
                <a:uLnTx/>
                <a:uFillTx/>
                <a:latin typeface="+mn-ea"/>
                <a:cs typeface="+mn-cs"/>
              </a:rPr>
              <a:t>（</a:t>
            </a:r>
            <a:r>
              <a:rPr kumimoji="1" lang="en-US" altLang="ja-JP" sz="1200" b="1" i="0" u="none" strike="noStrike" kern="1200" cap="none" spc="0" normalizeH="0" baseline="0" noProof="0" dirty="0" smtClean="0">
                <a:ln>
                  <a:noFill/>
                </a:ln>
                <a:solidFill>
                  <a:schemeClr val="bg1">
                    <a:lumMod val="65000"/>
                  </a:schemeClr>
                </a:solidFill>
                <a:effectLst/>
                <a:uLnTx/>
                <a:uFillTx/>
                <a:latin typeface="+mn-ea"/>
                <a:cs typeface="+mn-cs"/>
              </a:rPr>
              <a:t>8</a:t>
            </a:r>
            <a:r>
              <a:rPr kumimoji="1" lang="ja-JP" altLang="en-US" sz="1200" b="1" i="0" u="none" strike="noStrike" kern="1200" cap="none" spc="0" normalizeH="0" baseline="0" noProof="0" dirty="0" smtClean="0">
                <a:ln>
                  <a:noFill/>
                </a:ln>
                <a:solidFill>
                  <a:schemeClr val="bg1">
                    <a:lumMod val="65000"/>
                  </a:schemeClr>
                </a:solidFill>
                <a:effectLst/>
                <a:uLnTx/>
                <a:uFillTx/>
                <a:latin typeface="+mn-ea"/>
                <a:cs typeface="+mn-cs"/>
              </a:rPr>
              <a:t>Ｘ</a:t>
            </a:r>
            <a:r>
              <a:rPr kumimoji="1" lang="en-US" altLang="ja-JP" sz="1200" b="1" i="0" u="none" strike="noStrike" kern="1200" cap="none" spc="0" normalizeH="0" baseline="0" noProof="0" dirty="0" smtClean="0">
                <a:ln>
                  <a:noFill/>
                </a:ln>
                <a:solidFill>
                  <a:schemeClr val="bg1">
                    <a:lumMod val="65000"/>
                  </a:schemeClr>
                </a:solidFill>
                <a:effectLst/>
                <a:uLnTx/>
                <a:uFillTx/>
                <a:latin typeface="+mn-ea"/>
                <a:cs typeface="+mn-cs"/>
              </a:rPr>
              <a:t>365/8760</a:t>
            </a:r>
            <a:r>
              <a:rPr kumimoji="1" lang="ja-JP" altLang="en-US" sz="1200" b="1" i="0" u="none" strike="noStrike" kern="1200" cap="none" spc="0" normalizeH="0" baseline="0" noProof="0" dirty="0" smtClean="0">
                <a:ln>
                  <a:noFill/>
                </a:ln>
                <a:solidFill>
                  <a:schemeClr val="bg1">
                    <a:lumMod val="65000"/>
                  </a:schemeClr>
                </a:solidFill>
                <a:effectLst/>
                <a:uLnTx/>
                <a:uFillTx/>
                <a:latin typeface="+mn-ea"/>
                <a:cs typeface="+mn-cs"/>
              </a:rPr>
              <a:t>）</a:t>
            </a:r>
            <a:endParaRPr kumimoji="1" lang="en-US" altLang="ja-JP" sz="1200" b="1" i="0" u="none" strike="noStrike" kern="1200" cap="none" spc="0" normalizeH="0" baseline="0" noProof="0" dirty="0" smtClean="0">
              <a:ln>
                <a:noFill/>
              </a:ln>
              <a:solidFill>
                <a:schemeClr val="bg1">
                  <a:lumMod val="65000"/>
                </a:schemeClr>
              </a:solidFill>
              <a:effectLst/>
              <a:uLnTx/>
              <a:uFillTx/>
              <a:latin typeface="+mn-ea"/>
              <a:cs typeface="+mn-cs"/>
            </a:endParaRPr>
          </a:p>
          <a:p>
            <a:pPr marL="342900" marR="0" lvl="0" indent="-342900" algn="l" defTabSz="914400" rtl="0" eaLnBrk="1" fontAlgn="auto" latinLnBrk="0" hangingPunct="1">
              <a:lnSpc>
                <a:spcPct val="120000"/>
              </a:lnSpc>
              <a:spcBef>
                <a:spcPct val="20000"/>
              </a:spcBef>
              <a:spcAft>
                <a:spcPts val="0"/>
              </a:spcAft>
              <a:buClrTx/>
              <a:buSzTx/>
              <a:buFont typeface="Arial" panose="020B0604020202020204" pitchFamily="34" charset="0"/>
              <a:buChar char="•"/>
              <a:tabLst/>
              <a:defRPr/>
            </a:pPr>
            <a:endParaRPr kumimoji="1" lang="en-US" altLang="ja-JP" sz="2600" b="1" i="0" u="none" strike="noStrike" kern="1200" cap="none" spc="0" normalizeH="0" baseline="0" noProof="0" dirty="0" smtClean="0">
              <a:ln>
                <a:noFill/>
              </a:ln>
              <a:solidFill>
                <a:sysClr val="windowText" lastClr="000000"/>
              </a:solidFill>
              <a:effectLst/>
              <a:uLnTx/>
              <a:uFillTx/>
              <a:latin typeface="+mn-ea"/>
              <a:cs typeface="+mn-cs"/>
            </a:endParaRPr>
          </a:p>
          <a:p>
            <a:pPr marL="342900" marR="0" lvl="0" indent="-342900" algn="l" defTabSz="914400" rtl="0" eaLnBrk="1" fontAlgn="auto" latinLnBrk="0" hangingPunct="1">
              <a:lnSpc>
                <a:spcPct val="120000"/>
              </a:lnSpc>
              <a:spcBef>
                <a:spcPct val="20000"/>
              </a:spcBef>
              <a:spcAft>
                <a:spcPts val="0"/>
              </a:spcAft>
              <a:buClrTx/>
              <a:buSzTx/>
              <a:buFont typeface="Arial" panose="020B0604020202020204" pitchFamily="34" charset="0"/>
              <a:buChar char="•"/>
              <a:tabLst/>
              <a:defRPr/>
            </a:pPr>
            <a:r>
              <a:rPr kumimoji="1" lang="en-US" altLang="ja-JP" sz="2600" b="1" i="0" u="none" strike="noStrike" kern="1200" cap="none" spc="0" normalizeH="0" baseline="0" noProof="0" dirty="0" smtClean="0">
                <a:ln>
                  <a:noFill/>
                </a:ln>
                <a:solidFill>
                  <a:sysClr val="windowText" lastClr="000000"/>
                </a:solidFill>
                <a:effectLst/>
                <a:uLnTx/>
                <a:uFillTx/>
                <a:latin typeface="+mn-ea"/>
                <a:cs typeface="+mn-cs"/>
              </a:rPr>
              <a:t>80</a:t>
            </a:r>
            <a:r>
              <a:rPr kumimoji="1" lang="ja-JP" altLang="en-US" sz="2600" b="1" i="0" u="none" strike="noStrike" kern="1200" cap="none" spc="0" normalizeH="0" baseline="0" noProof="0" dirty="0" smtClean="0">
                <a:ln>
                  <a:noFill/>
                </a:ln>
                <a:solidFill>
                  <a:sysClr val="windowText" lastClr="000000"/>
                </a:solidFill>
                <a:effectLst/>
                <a:uLnTx/>
                <a:uFillTx/>
                <a:latin typeface="+mn-ea"/>
                <a:cs typeface="+mn-cs"/>
              </a:rPr>
              <a:t>％</a:t>
            </a:r>
            <a:r>
              <a:rPr kumimoji="1" lang="en-US" altLang="ja-JP" sz="2600" b="1" i="0" u="none" strike="noStrike" kern="1200" cap="none" spc="0" normalizeH="0" baseline="0" noProof="0" dirty="0" smtClean="0">
                <a:ln>
                  <a:noFill/>
                </a:ln>
                <a:solidFill>
                  <a:sysClr val="windowText" lastClr="000000"/>
                </a:solidFill>
                <a:effectLst/>
                <a:uLnTx/>
                <a:uFillTx/>
                <a:latin typeface="+mn-ea"/>
                <a:cs typeface="+mn-cs"/>
              </a:rPr>
              <a:t>	</a:t>
            </a:r>
            <a:r>
              <a:rPr kumimoji="1" lang="ja-JP" altLang="en-US" sz="2600" b="1" i="0" u="none" strike="noStrike" kern="1200" cap="none" spc="0" normalizeH="0" baseline="0" noProof="0" dirty="0" smtClean="0">
                <a:ln>
                  <a:noFill/>
                </a:ln>
                <a:solidFill>
                  <a:sysClr val="windowText" lastClr="000000"/>
                </a:solidFill>
                <a:effectLst/>
                <a:uLnTx/>
                <a:uFillTx/>
                <a:latin typeface="+mn-ea"/>
                <a:cs typeface="+mn-cs"/>
              </a:rPr>
              <a:t>今後</a:t>
            </a:r>
            <a:r>
              <a:rPr kumimoji="1" lang="en-US" altLang="ja-JP" sz="2600" b="1" i="0" u="none" strike="noStrike" kern="1200" cap="none" spc="0" normalizeH="0" baseline="0" noProof="0" dirty="0" smtClean="0">
                <a:ln>
                  <a:noFill/>
                </a:ln>
                <a:solidFill>
                  <a:sysClr val="windowText" lastClr="000000"/>
                </a:solidFill>
                <a:effectLst/>
                <a:uLnTx/>
                <a:uFillTx/>
                <a:latin typeface="+mn-ea"/>
                <a:cs typeface="+mn-cs"/>
              </a:rPr>
              <a:t>30</a:t>
            </a:r>
            <a:r>
              <a:rPr kumimoji="1" lang="ja-JP" altLang="en-US" sz="2600" b="1" i="0" u="none" strike="noStrike" kern="1200" cap="none" spc="0" normalizeH="0" baseline="0" noProof="0" dirty="0" smtClean="0">
                <a:ln>
                  <a:noFill/>
                </a:ln>
                <a:solidFill>
                  <a:sysClr val="windowText" lastClr="000000"/>
                </a:solidFill>
                <a:effectLst/>
                <a:uLnTx/>
                <a:uFillTx/>
                <a:latin typeface="+mn-ea"/>
                <a:cs typeface="+mn-cs"/>
              </a:rPr>
              <a:t>年で、この地方での地震発生の確率</a:t>
            </a:r>
            <a:endParaRPr kumimoji="1" lang="en-US" altLang="ja-JP" sz="2600" b="1" i="0" u="none" strike="noStrike" kern="1200" cap="none" spc="0" normalizeH="0" baseline="0" noProof="0" dirty="0" smtClean="0">
              <a:ln>
                <a:noFill/>
              </a:ln>
              <a:solidFill>
                <a:sysClr val="windowText" lastClr="000000"/>
              </a:solidFill>
              <a:effectLst/>
              <a:uLnTx/>
              <a:uFillTx/>
              <a:latin typeface="+mn-ea"/>
              <a:cs typeface="+mn-cs"/>
            </a:endParaRPr>
          </a:p>
        </p:txBody>
      </p:sp>
      <p:sp>
        <p:nvSpPr>
          <p:cNvPr id="3" name="フッター プレースホルダー 2"/>
          <p:cNvSpPr>
            <a:spLocks noGrp="1"/>
          </p:cNvSpPr>
          <p:nvPr>
            <p:ph type="ftr" sz="quarter" idx="10"/>
          </p:nvPr>
        </p:nvSpPr>
        <p:spPr/>
        <p:txBody>
          <a:bodyPr/>
          <a:lstStyle/>
          <a:p>
            <a:pPr>
              <a:defRPr/>
            </a:pPr>
            <a:r>
              <a:rPr lang="ja-JP" altLang="en-US" smtClean="0"/>
              <a:t>危機防止のための研修会</a:t>
            </a:r>
            <a:endParaRPr lang="en-US" altLang="ja-JP"/>
          </a:p>
        </p:txBody>
      </p:sp>
      <p:sp>
        <p:nvSpPr>
          <p:cNvPr id="5" name="スライド番号プレースホルダー 4"/>
          <p:cNvSpPr>
            <a:spLocks noGrp="1"/>
          </p:cNvSpPr>
          <p:nvPr>
            <p:ph type="sldNum" sz="quarter" idx="11"/>
          </p:nvPr>
        </p:nvSpPr>
        <p:spPr/>
        <p:txBody>
          <a:bodyPr/>
          <a:lstStyle/>
          <a:p>
            <a:pPr>
              <a:defRPr/>
            </a:pPr>
            <a:fld id="{B79B6A68-6141-4F3E-A447-5761B77E99D1}" type="slidenum">
              <a:rPr lang="en-US" altLang="ja-JP" smtClean="0"/>
              <a:pPr>
                <a:defRPr/>
              </a:pPr>
              <a:t>8</a:t>
            </a:fld>
            <a:endParaRPr lang="en-US" altLang="ja-JP"/>
          </a:p>
        </p:txBody>
      </p:sp>
    </p:spTree>
    <p:extLst>
      <p:ext uri="{BB962C8B-B14F-4D97-AF65-F5344CB8AC3E}">
        <p14:creationId xmlns:p14="http://schemas.microsoft.com/office/powerpoint/2010/main" val="2856792200"/>
      </p:ext>
    </p:extLst>
  </p:cSld>
  <p:clrMapOvr>
    <a:masterClrMapping/>
  </p:clrMapOvr>
  <p:transition>
    <p:strips dir="rd"/>
  </p:transition>
  <p:timing>
    <p:tnLst>
      <p:par>
        <p:cTn id="1" dur="indefinite" restart="never" nodeType="tmRoot"/>
      </p:par>
    </p:tnLst>
  </p:timing>
</p:sld>
</file>

<file path=ppt/theme/theme1.xml><?xml version="1.0" encoding="utf-8"?>
<a:theme xmlns:a="http://schemas.openxmlformats.org/drawingml/2006/main" name="標準デザイン">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HG丸ｺﾞｼｯｸM-PRO"/>
        <a:ea typeface="HG丸ｺﾞｼｯｸM-PRO"/>
        <a:cs typeface=""/>
      </a:majorFont>
      <a:minorFont>
        <a:latin typeface="HG丸ｺﾞｼｯｸM-PRO"/>
        <a:ea typeface="HG丸ｺﾞｼｯｸM-PRO"/>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wrap="square">
        <a:spAutoFit/>
      </a:bodyPr>
      <a:lstStyle>
        <a:defPPr eaLnBrk="1" hangingPunct="1">
          <a:lnSpc>
            <a:spcPct val="110000"/>
          </a:lnSpc>
          <a:spcBef>
            <a:spcPct val="30000"/>
          </a:spcBef>
          <a:buFontTx/>
          <a:buChar char="•"/>
          <a:defRPr sz="2800" dirty="0" smtClean="0"/>
        </a:defPPr>
      </a:lstStyle>
    </a:txDef>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4406</TotalTime>
  <Words>2198</Words>
  <Application>Microsoft Office PowerPoint</Application>
  <PresentationFormat>画面に合わせる (4:3)</PresentationFormat>
  <Paragraphs>813</Paragraphs>
  <Slides>68</Slides>
  <Notes>3</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68</vt:i4>
      </vt:variant>
    </vt:vector>
  </HeadingPairs>
  <TitlesOfParts>
    <vt:vector size="70" baseType="lpstr">
      <vt:lpstr>標準デザイン</vt:lpstr>
      <vt:lpstr>DocuWorks</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リスク　のいろいろ・・・</vt:lpstr>
      <vt:lpstr>PowerPoint プレゼンテーション</vt:lpstr>
      <vt:lpstr>PowerPoint プレゼンテーション</vt:lpstr>
      <vt:lpstr>潜在的リスク　の発生確率</vt:lpstr>
      <vt:lpstr>PowerPoint プレゼンテーション</vt:lpstr>
      <vt:lpstr>PowerPoint プレゼンテーション</vt:lpstr>
      <vt:lpstr>目次</vt:lpstr>
      <vt:lpstr>PowerPoint プレゼンテーション</vt:lpstr>
      <vt:lpstr>PowerPoint プレゼンテーション</vt:lpstr>
      <vt:lpstr>誰が最終責任者か</vt:lpstr>
      <vt:lpstr>Ⅰ.ロータリーの危機管理とは何か?</vt:lpstr>
      <vt:lpstr>PowerPoint プレゼンテーション</vt:lpstr>
      <vt:lpstr>PowerPoint プレゼンテーション</vt:lpstr>
      <vt:lpstr>PowerPoint プレゼンテーション</vt:lpstr>
      <vt:lpstr>Ⅰ.ロータリーの危機管理とは何か?</vt:lpstr>
      <vt:lpstr>Ⅰ.ロータリーの危機管理とは何か?</vt:lpstr>
      <vt:lpstr>Ⅰ.ロータリーの危機管理とは何か?</vt:lpstr>
      <vt:lpstr>PowerPoint プレゼンテーション</vt:lpstr>
      <vt:lpstr>Ⅰ.ロータリーの危機管理とは何か?</vt:lpstr>
      <vt:lpstr>PowerPoint プレゼンテーション</vt:lpstr>
      <vt:lpstr>Ⅰ.ロータリーの危機管理とは何か?</vt:lpstr>
      <vt:lpstr>PowerPoint プレゼンテーション</vt:lpstr>
      <vt:lpstr>Ⅰ.ロータリーの危機管理とは何か?</vt:lpstr>
      <vt:lpstr>PowerPoint プレゼンテーション</vt:lpstr>
      <vt:lpstr>PowerPoint プレゼンテーション</vt:lpstr>
      <vt:lpstr>Ⅰ.ロータリーの危機管理とは何か?</vt:lpstr>
      <vt:lpstr>Ⅰ.ロータリーの危機管理とは何か?</vt:lpstr>
      <vt:lpstr>PowerPoint プレゼンテーション</vt:lpstr>
      <vt:lpstr>Ⅰ.ロータリーの危機管理とは何か?</vt:lpstr>
      <vt:lpstr>Ⅰ.ロータリーの危機管理とは何か?</vt:lpstr>
      <vt:lpstr>Ⅱ.危機事例（過去こういう事案がありました）</vt:lpstr>
      <vt:lpstr>Ⅱ.危機事例（過去こういう事案がありました）</vt:lpstr>
      <vt:lpstr>PowerPoint プレゼンテーション</vt:lpstr>
      <vt:lpstr>Ⅱ.危機事例（過去こういう事案がありました）</vt:lpstr>
      <vt:lpstr>Ⅱ.危機事例（過去こういう事案がありました）</vt:lpstr>
      <vt:lpstr>Ⅱ.危機事例（こういう事案もあり得ませんか？）</vt:lpstr>
      <vt:lpstr>Ⅱ.危機事例（こういう事案もあり得ませんか？）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Ⅵ．最後に…ロータリーは永遠です</vt:lpstr>
      <vt:lpstr>PowerPoint プレゼンテーション</vt:lpstr>
    </vt:vector>
  </TitlesOfParts>
  <Company>Ryokikogyo Co. Ltd.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Ryokikogyo Co. Ltd.</dc:creator>
  <cp:lastModifiedBy>cazu</cp:lastModifiedBy>
  <cp:revision>585</cp:revision>
  <cp:lastPrinted>2016-07-21T00:17:34Z</cp:lastPrinted>
  <dcterms:created xsi:type="dcterms:W3CDTF">2003-04-15T06:24:09Z</dcterms:created>
  <dcterms:modified xsi:type="dcterms:W3CDTF">2016-07-21T00:44:33Z</dcterms:modified>
</cp:coreProperties>
</file>