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1"/>
    <p:sldMasterId id="2147483664" r:id="rId2"/>
    <p:sldMasterId id="2147483688" r:id="rId3"/>
  </p:sldMasterIdLst>
  <p:notesMasterIdLst>
    <p:notesMasterId r:id="rId9"/>
  </p:notesMasterIdLst>
  <p:handoutMasterIdLst>
    <p:handoutMasterId r:id="rId10"/>
  </p:handoutMasterIdLst>
  <p:sldIdLst>
    <p:sldId id="380" r:id="rId4"/>
    <p:sldId id="377" r:id="rId5"/>
    <p:sldId id="369" r:id="rId6"/>
    <p:sldId id="373" r:id="rId7"/>
    <p:sldId id="381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8585A"/>
    <a:srgbClr val="005DAA"/>
    <a:srgbClr val="FF7600"/>
    <a:srgbClr val="D91B5C"/>
    <a:srgbClr val="872175"/>
    <a:srgbClr val="009999"/>
    <a:srgbClr val="00AEEF"/>
    <a:srgbClr val="01B4E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254ADC-1595-4D0C-81D3-944D40471B2D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D89CE02-D402-4A28-8B25-29A60F86F999}">
      <dgm:prSet phldrT="[テキスト]" custT="1"/>
      <dgm:spPr>
        <a:solidFill>
          <a:srgbClr val="FFFF00"/>
        </a:solidFill>
        <a:ln w="38100" cmpd="sng">
          <a:solidFill>
            <a:srgbClr val="002060"/>
          </a:solidFill>
        </a:ln>
      </dgm:spPr>
      <dgm:t>
        <a:bodyPr/>
        <a:lstStyle/>
        <a:p>
          <a:r>
            <a:rPr kumimoji="1" lang="ja-JP" altLang="en-US" sz="1800" b="1" dirty="0" smtClean="0">
              <a:solidFill>
                <a:schemeClr val="tx2"/>
              </a:solidFill>
            </a:rPr>
            <a:t>６つの</a:t>
          </a:r>
          <a:endParaRPr kumimoji="1" lang="en-US" altLang="ja-JP" sz="1800" b="1" dirty="0" smtClean="0">
            <a:solidFill>
              <a:schemeClr val="tx2"/>
            </a:solidFill>
          </a:endParaRPr>
        </a:p>
        <a:p>
          <a:r>
            <a:rPr kumimoji="1" lang="ja-JP" altLang="en-US" sz="1800" b="1" dirty="0" smtClean="0">
              <a:solidFill>
                <a:schemeClr val="tx2"/>
              </a:solidFill>
            </a:rPr>
            <a:t>重点分野</a:t>
          </a:r>
          <a:endParaRPr kumimoji="1" lang="ja-JP" altLang="en-US" sz="1800" b="1" dirty="0">
            <a:solidFill>
              <a:schemeClr val="tx2"/>
            </a:solidFill>
          </a:endParaRPr>
        </a:p>
      </dgm:t>
    </dgm:pt>
    <dgm:pt modelId="{FCB08B5B-A3E9-4ED2-8480-7541C77D02ED}" type="parTrans" cxnId="{7F60E3F5-4EB8-4EEE-B275-DCB10CAD81E9}">
      <dgm:prSet/>
      <dgm:spPr/>
      <dgm:t>
        <a:bodyPr/>
        <a:lstStyle/>
        <a:p>
          <a:endParaRPr kumimoji="1" lang="ja-JP" altLang="en-US">
            <a:solidFill>
              <a:schemeClr val="tx2"/>
            </a:solidFill>
          </a:endParaRPr>
        </a:p>
      </dgm:t>
    </dgm:pt>
    <dgm:pt modelId="{89F727C6-14F8-4FD9-80D8-2DAA7B84762E}" type="sibTrans" cxnId="{7F60E3F5-4EB8-4EEE-B275-DCB10CAD81E9}">
      <dgm:prSet/>
      <dgm:spPr/>
      <dgm:t>
        <a:bodyPr/>
        <a:lstStyle/>
        <a:p>
          <a:endParaRPr kumimoji="1" lang="ja-JP" altLang="en-US">
            <a:solidFill>
              <a:schemeClr val="tx2"/>
            </a:solidFill>
          </a:endParaRPr>
        </a:p>
      </dgm:t>
    </dgm:pt>
    <dgm:pt modelId="{18282848-C468-4CA3-BF78-C02853A7ECDE}">
      <dgm:prSet phldrT="[テキスト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kumimoji="1" lang="ja-JP" altLang="en-US" sz="1400" b="1" dirty="0" smtClean="0">
              <a:solidFill>
                <a:schemeClr val="tx2"/>
              </a:solidFill>
            </a:rPr>
            <a:t>平和と紛争予防・解決</a:t>
          </a:r>
          <a:endParaRPr kumimoji="1" lang="ja-JP" altLang="en-US" sz="1400" b="1" dirty="0">
            <a:solidFill>
              <a:schemeClr val="tx2"/>
            </a:solidFill>
          </a:endParaRPr>
        </a:p>
      </dgm:t>
    </dgm:pt>
    <dgm:pt modelId="{11C78EA9-F7F4-4AAD-9071-553B83451EB6}" type="parTrans" cxnId="{618674F8-DF58-419D-9E3E-F19B67CCC491}">
      <dgm:prSet/>
      <dgm:spPr/>
      <dgm:t>
        <a:bodyPr/>
        <a:lstStyle/>
        <a:p>
          <a:endParaRPr kumimoji="1" lang="ja-JP" altLang="en-US">
            <a:solidFill>
              <a:schemeClr val="tx2"/>
            </a:solidFill>
          </a:endParaRPr>
        </a:p>
      </dgm:t>
    </dgm:pt>
    <dgm:pt modelId="{9645C560-EAE9-483F-9A09-4A72AE3EA1EF}" type="sibTrans" cxnId="{618674F8-DF58-419D-9E3E-F19B67CCC491}">
      <dgm:prSet/>
      <dgm:spPr/>
      <dgm:t>
        <a:bodyPr/>
        <a:lstStyle/>
        <a:p>
          <a:endParaRPr kumimoji="1" lang="ja-JP" altLang="en-US">
            <a:solidFill>
              <a:schemeClr val="tx2"/>
            </a:solidFill>
          </a:endParaRPr>
        </a:p>
      </dgm:t>
    </dgm:pt>
    <dgm:pt modelId="{0D82E6FF-B2D4-4AA1-A1F5-AA322FBE470B}">
      <dgm:prSet phldrT="[テキスト]"/>
      <dgm:spPr>
        <a:solidFill>
          <a:schemeClr val="accent1">
            <a:lumMod val="40000"/>
            <a:lumOff val="6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kumimoji="1" lang="ja-JP" altLang="en-US" b="1" dirty="0" smtClean="0">
              <a:solidFill>
                <a:schemeClr val="tx2"/>
              </a:solidFill>
            </a:rPr>
            <a:t>疾病予防と治療</a:t>
          </a:r>
          <a:endParaRPr kumimoji="1" lang="ja-JP" altLang="en-US" b="1" dirty="0">
            <a:solidFill>
              <a:schemeClr val="tx2"/>
            </a:solidFill>
          </a:endParaRPr>
        </a:p>
      </dgm:t>
    </dgm:pt>
    <dgm:pt modelId="{D4D9BFCD-F782-4C80-8966-BF029C0308BD}" type="parTrans" cxnId="{E5C75EBB-1CE3-4E21-A952-C07AC55EA02D}">
      <dgm:prSet/>
      <dgm:spPr/>
      <dgm:t>
        <a:bodyPr/>
        <a:lstStyle/>
        <a:p>
          <a:endParaRPr kumimoji="1" lang="ja-JP" altLang="en-US">
            <a:solidFill>
              <a:schemeClr val="tx2"/>
            </a:solidFill>
          </a:endParaRPr>
        </a:p>
      </dgm:t>
    </dgm:pt>
    <dgm:pt modelId="{EF6FD98F-36D6-4F44-96B4-55F57A9E8F7A}" type="sibTrans" cxnId="{E5C75EBB-1CE3-4E21-A952-C07AC55EA02D}">
      <dgm:prSet/>
      <dgm:spPr/>
      <dgm:t>
        <a:bodyPr/>
        <a:lstStyle/>
        <a:p>
          <a:endParaRPr kumimoji="1" lang="ja-JP" altLang="en-US">
            <a:solidFill>
              <a:schemeClr val="tx2"/>
            </a:solidFill>
          </a:endParaRPr>
        </a:p>
      </dgm:t>
    </dgm:pt>
    <dgm:pt modelId="{204C7C7C-CF94-4B6E-8F56-8381BEEAA4DF}">
      <dgm:prSet phldrT="[テキスト]"/>
      <dgm:spPr>
        <a:solidFill>
          <a:schemeClr val="accent1">
            <a:lumMod val="40000"/>
            <a:lumOff val="6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kumimoji="1" lang="ja-JP" altLang="en-US" b="1" dirty="0" smtClean="0">
              <a:solidFill>
                <a:schemeClr val="tx2"/>
              </a:solidFill>
            </a:rPr>
            <a:t>水と衛生</a:t>
          </a:r>
          <a:endParaRPr kumimoji="1" lang="ja-JP" altLang="en-US" b="1" dirty="0">
            <a:solidFill>
              <a:schemeClr val="tx2"/>
            </a:solidFill>
          </a:endParaRPr>
        </a:p>
      </dgm:t>
    </dgm:pt>
    <dgm:pt modelId="{585F8715-8F21-4103-B035-FD4702BBBA41}" type="parTrans" cxnId="{4487F2A7-6E58-45E2-BC46-87C2BE227094}">
      <dgm:prSet/>
      <dgm:spPr/>
      <dgm:t>
        <a:bodyPr/>
        <a:lstStyle/>
        <a:p>
          <a:endParaRPr kumimoji="1" lang="ja-JP" altLang="en-US">
            <a:solidFill>
              <a:schemeClr val="tx2"/>
            </a:solidFill>
          </a:endParaRPr>
        </a:p>
      </dgm:t>
    </dgm:pt>
    <dgm:pt modelId="{E6B1B7C3-0C4A-4F0E-86AC-417BAABB48FE}" type="sibTrans" cxnId="{4487F2A7-6E58-45E2-BC46-87C2BE227094}">
      <dgm:prSet/>
      <dgm:spPr/>
      <dgm:t>
        <a:bodyPr/>
        <a:lstStyle/>
        <a:p>
          <a:endParaRPr kumimoji="1" lang="ja-JP" altLang="en-US">
            <a:solidFill>
              <a:schemeClr val="tx2"/>
            </a:solidFill>
          </a:endParaRPr>
        </a:p>
      </dgm:t>
    </dgm:pt>
    <dgm:pt modelId="{8409F6BC-FE10-4538-9C68-973856886205}">
      <dgm:prSet phldrT="[テキスト]"/>
      <dgm:spPr>
        <a:solidFill>
          <a:schemeClr val="accent1">
            <a:lumMod val="40000"/>
            <a:lumOff val="6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kumimoji="1" lang="ja-JP" altLang="en-US" b="1" dirty="0" smtClean="0">
              <a:solidFill>
                <a:schemeClr val="tx2"/>
              </a:solidFill>
            </a:rPr>
            <a:t>母子の</a:t>
          </a:r>
          <a:endParaRPr kumimoji="1" lang="en-US" altLang="ja-JP" b="1" dirty="0" smtClean="0">
            <a:solidFill>
              <a:schemeClr val="tx2"/>
            </a:solidFill>
          </a:endParaRPr>
        </a:p>
        <a:p>
          <a:r>
            <a:rPr kumimoji="1" lang="ja-JP" altLang="en-US" b="1" dirty="0" smtClean="0">
              <a:solidFill>
                <a:schemeClr val="tx2"/>
              </a:solidFill>
            </a:rPr>
            <a:t>健康</a:t>
          </a:r>
          <a:endParaRPr kumimoji="1" lang="ja-JP" altLang="en-US" b="1" dirty="0">
            <a:solidFill>
              <a:schemeClr val="tx2"/>
            </a:solidFill>
          </a:endParaRPr>
        </a:p>
      </dgm:t>
    </dgm:pt>
    <dgm:pt modelId="{A397A345-A5DF-428A-85BC-3BE53462C1FB}" type="parTrans" cxnId="{801662BF-56D3-4050-A266-88303FEF3868}">
      <dgm:prSet/>
      <dgm:spPr/>
      <dgm:t>
        <a:bodyPr/>
        <a:lstStyle/>
        <a:p>
          <a:endParaRPr kumimoji="1" lang="ja-JP" altLang="en-US">
            <a:solidFill>
              <a:schemeClr val="tx2"/>
            </a:solidFill>
          </a:endParaRPr>
        </a:p>
      </dgm:t>
    </dgm:pt>
    <dgm:pt modelId="{DB928DB4-03F1-481F-AA4C-C6E10ED1FD83}" type="sibTrans" cxnId="{801662BF-56D3-4050-A266-88303FEF3868}">
      <dgm:prSet/>
      <dgm:spPr/>
      <dgm:t>
        <a:bodyPr/>
        <a:lstStyle/>
        <a:p>
          <a:endParaRPr kumimoji="1" lang="ja-JP" altLang="en-US">
            <a:solidFill>
              <a:schemeClr val="tx2"/>
            </a:solidFill>
          </a:endParaRPr>
        </a:p>
      </dgm:t>
    </dgm:pt>
    <dgm:pt modelId="{E32150CB-9A86-40F6-9814-DB53480E7BD3}">
      <dgm:prSet phldrT="[テキスト]"/>
      <dgm:spPr>
        <a:solidFill>
          <a:schemeClr val="accent1">
            <a:lumMod val="40000"/>
            <a:lumOff val="6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kumimoji="1" lang="ja-JP" altLang="en-US" b="1" dirty="0" smtClean="0">
              <a:solidFill>
                <a:schemeClr val="tx2"/>
              </a:solidFill>
            </a:rPr>
            <a:t>基本的教育と識字率向上</a:t>
          </a:r>
          <a:endParaRPr kumimoji="1" lang="ja-JP" altLang="en-US" b="1" dirty="0">
            <a:solidFill>
              <a:schemeClr val="tx2"/>
            </a:solidFill>
          </a:endParaRPr>
        </a:p>
      </dgm:t>
    </dgm:pt>
    <dgm:pt modelId="{7E8E6729-61C8-4C48-A99C-86EC0E4F4B6C}" type="parTrans" cxnId="{CEBB4208-77DB-4C22-AB76-2EE1F3858C9B}">
      <dgm:prSet/>
      <dgm:spPr/>
      <dgm:t>
        <a:bodyPr/>
        <a:lstStyle/>
        <a:p>
          <a:endParaRPr kumimoji="1" lang="ja-JP" altLang="en-US">
            <a:solidFill>
              <a:schemeClr val="tx2"/>
            </a:solidFill>
          </a:endParaRPr>
        </a:p>
      </dgm:t>
    </dgm:pt>
    <dgm:pt modelId="{C338F6B4-6BB4-40EC-AE45-7A8B657A54D3}" type="sibTrans" cxnId="{CEBB4208-77DB-4C22-AB76-2EE1F3858C9B}">
      <dgm:prSet/>
      <dgm:spPr/>
      <dgm:t>
        <a:bodyPr/>
        <a:lstStyle/>
        <a:p>
          <a:endParaRPr kumimoji="1" lang="ja-JP" altLang="en-US">
            <a:solidFill>
              <a:schemeClr val="tx2"/>
            </a:solidFill>
          </a:endParaRPr>
        </a:p>
      </dgm:t>
    </dgm:pt>
    <dgm:pt modelId="{0B52E11D-9D9D-49F8-A15C-9BE64F0DBCBE}">
      <dgm:prSet phldrT="[テキスト]"/>
      <dgm:spPr>
        <a:solidFill>
          <a:schemeClr val="accent1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kumimoji="1" lang="ja-JP" altLang="en-US" b="1" dirty="0" smtClean="0">
              <a:solidFill>
                <a:schemeClr val="tx2"/>
              </a:solidFill>
            </a:rPr>
            <a:t>経済と地域社会の発展</a:t>
          </a:r>
          <a:endParaRPr kumimoji="1" lang="ja-JP" altLang="en-US" b="1" dirty="0">
            <a:solidFill>
              <a:schemeClr val="tx2"/>
            </a:solidFill>
          </a:endParaRPr>
        </a:p>
      </dgm:t>
    </dgm:pt>
    <dgm:pt modelId="{C56378A4-C6AD-4860-B892-FC043236E174}" type="parTrans" cxnId="{D1B7FFE9-D50B-47CE-AECB-735A141ED700}">
      <dgm:prSet/>
      <dgm:spPr/>
      <dgm:t>
        <a:bodyPr/>
        <a:lstStyle/>
        <a:p>
          <a:endParaRPr kumimoji="1" lang="ja-JP" altLang="en-US">
            <a:solidFill>
              <a:schemeClr val="tx2"/>
            </a:solidFill>
          </a:endParaRPr>
        </a:p>
      </dgm:t>
    </dgm:pt>
    <dgm:pt modelId="{35C37A91-96DF-4525-A1FE-85676FA0B9F2}" type="sibTrans" cxnId="{D1B7FFE9-D50B-47CE-AECB-735A141ED700}">
      <dgm:prSet/>
      <dgm:spPr/>
      <dgm:t>
        <a:bodyPr/>
        <a:lstStyle/>
        <a:p>
          <a:endParaRPr kumimoji="1" lang="ja-JP" altLang="en-US">
            <a:solidFill>
              <a:schemeClr val="tx2"/>
            </a:solidFill>
          </a:endParaRPr>
        </a:p>
      </dgm:t>
    </dgm:pt>
    <dgm:pt modelId="{8288141F-CBE1-48A6-93F0-0B9ECD1B78B0}" type="pres">
      <dgm:prSet presAssocID="{E0254ADC-1595-4D0C-81D3-944D40471B2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13FB5A52-19E1-472E-B266-326088F72FDA}" type="pres">
      <dgm:prSet presAssocID="{2D89CE02-D402-4A28-8B25-29A60F86F999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kumimoji="1" lang="ja-JP" altLang="en-US"/>
        </a:p>
      </dgm:t>
    </dgm:pt>
    <dgm:pt modelId="{E74C96DA-AFF6-4C5B-A0E7-4ED3A3818056}" type="pres">
      <dgm:prSet presAssocID="{18282848-C468-4CA3-BF78-C02853A7ECDE}" presName="Accent1" presStyleCnt="0"/>
      <dgm:spPr/>
      <dgm:t>
        <a:bodyPr/>
        <a:lstStyle/>
        <a:p>
          <a:endParaRPr kumimoji="1" lang="ja-JP" altLang="en-US"/>
        </a:p>
      </dgm:t>
    </dgm:pt>
    <dgm:pt modelId="{9428B59E-3E9B-4A45-9A62-38EC5BD7120E}" type="pres">
      <dgm:prSet presAssocID="{18282848-C468-4CA3-BF78-C02853A7ECDE}" presName="Accent" presStyleLbl="bgShp" presStyleIdx="0" presStyleCnt="6"/>
      <dgm:spPr/>
      <dgm:t>
        <a:bodyPr/>
        <a:lstStyle/>
        <a:p>
          <a:endParaRPr kumimoji="1" lang="ja-JP" altLang="en-US"/>
        </a:p>
      </dgm:t>
    </dgm:pt>
    <dgm:pt modelId="{5C39D4FC-A3B2-4610-8105-362CE6E130C9}" type="pres">
      <dgm:prSet presAssocID="{18282848-C468-4CA3-BF78-C02853A7ECDE}" presName="Child1" presStyleLbl="node1" presStyleIdx="0" presStyleCnt="6" custLinFactNeighborX="-14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ACBC0DA-6F49-42A0-983A-97B894A42FBE}" type="pres">
      <dgm:prSet presAssocID="{0D82E6FF-B2D4-4AA1-A1F5-AA322FBE470B}" presName="Accent2" presStyleCnt="0"/>
      <dgm:spPr/>
      <dgm:t>
        <a:bodyPr/>
        <a:lstStyle/>
        <a:p>
          <a:endParaRPr kumimoji="1" lang="ja-JP" altLang="en-US"/>
        </a:p>
      </dgm:t>
    </dgm:pt>
    <dgm:pt modelId="{EAD7A95C-F05D-4279-91B7-37922A1822CF}" type="pres">
      <dgm:prSet presAssocID="{0D82E6FF-B2D4-4AA1-A1F5-AA322FBE470B}" presName="Accent" presStyleLbl="bgShp" presStyleIdx="1" presStyleCnt="6" custLinFactNeighborX="-6801" custLinFactNeighborY="-6444"/>
      <dgm:spPr/>
      <dgm:t>
        <a:bodyPr/>
        <a:lstStyle/>
        <a:p>
          <a:endParaRPr kumimoji="1" lang="ja-JP" altLang="en-US"/>
        </a:p>
      </dgm:t>
    </dgm:pt>
    <dgm:pt modelId="{57190514-17C7-45DC-82CF-39C26F52C8ED}" type="pres">
      <dgm:prSet presAssocID="{0D82E6FF-B2D4-4AA1-A1F5-AA322FBE470B}" presName="Child2" presStyleLbl="node1" presStyleIdx="1" presStyleCnt="6" custLinFactNeighborX="-564" custLinFactNeighborY="-12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2D20B6D-AD6A-4660-AF48-95F7948679E5}" type="pres">
      <dgm:prSet presAssocID="{204C7C7C-CF94-4B6E-8F56-8381BEEAA4DF}" presName="Accent3" presStyleCnt="0"/>
      <dgm:spPr/>
      <dgm:t>
        <a:bodyPr/>
        <a:lstStyle/>
        <a:p>
          <a:endParaRPr kumimoji="1" lang="ja-JP" altLang="en-US"/>
        </a:p>
      </dgm:t>
    </dgm:pt>
    <dgm:pt modelId="{08BBE797-BB48-4F09-A1CE-22CDEFD49F88}" type="pres">
      <dgm:prSet presAssocID="{204C7C7C-CF94-4B6E-8F56-8381BEEAA4DF}" presName="Accent" presStyleLbl="bgShp" presStyleIdx="2" presStyleCnt="6" custLinFactNeighborX="-3745" custLinFactNeighborY="-8063"/>
      <dgm:spPr/>
      <dgm:t>
        <a:bodyPr/>
        <a:lstStyle/>
        <a:p>
          <a:endParaRPr kumimoji="1" lang="ja-JP" altLang="en-US"/>
        </a:p>
      </dgm:t>
    </dgm:pt>
    <dgm:pt modelId="{05030A63-4FC2-4A50-8A41-36288405121C}" type="pres">
      <dgm:prSet presAssocID="{204C7C7C-CF94-4B6E-8F56-8381BEEAA4DF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2B3E271-F1CA-42D2-8070-0EEDB98CA406}" type="pres">
      <dgm:prSet presAssocID="{8409F6BC-FE10-4538-9C68-973856886205}" presName="Accent4" presStyleCnt="0"/>
      <dgm:spPr/>
      <dgm:t>
        <a:bodyPr/>
        <a:lstStyle/>
        <a:p>
          <a:endParaRPr kumimoji="1" lang="ja-JP" altLang="en-US"/>
        </a:p>
      </dgm:t>
    </dgm:pt>
    <dgm:pt modelId="{A67C8241-13D9-48E4-8E95-4F72D2516024}" type="pres">
      <dgm:prSet presAssocID="{8409F6BC-FE10-4538-9C68-973856886205}" presName="Accent" presStyleLbl="bgShp" presStyleIdx="3" presStyleCnt="6" custLinFactNeighborX="-2515" custLinFactNeighborY="-10886"/>
      <dgm:spPr/>
      <dgm:t>
        <a:bodyPr/>
        <a:lstStyle/>
        <a:p>
          <a:endParaRPr kumimoji="1" lang="ja-JP" altLang="en-US"/>
        </a:p>
      </dgm:t>
    </dgm:pt>
    <dgm:pt modelId="{E5734658-310B-484A-9A12-70B6BE73C2E9}" type="pres">
      <dgm:prSet presAssocID="{8409F6BC-FE10-4538-9C68-973856886205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B716E74-921E-4D1E-B034-9A44E472F87C}" type="pres">
      <dgm:prSet presAssocID="{E32150CB-9A86-40F6-9814-DB53480E7BD3}" presName="Accent5" presStyleCnt="0"/>
      <dgm:spPr/>
      <dgm:t>
        <a:bodyPr/>
        <a:lstStyle/>
        <a:p>
          <a:endParaRPr kumimoji="1" lang="ja-JP" altLang="en-US"/>
        </a:p>
      </dgm:t>
    </dgm:pt>
    <dgm:pt modelId="{9D458440-DA7C-4516-AAF2-DF5C7337F380}" type="pres">
      <dgm:prSet presAssocID="{E32150CB-9A86-40F6-9814-DB53480E7BD3}" presName="Accent" presStyleLbl="bgShp" presStyleIdx="4" presStyleCnt="6" custAng="0" custLinFactNeighborX="5101" custLinFactNeighborY="-3759"/>
      <dgm:spPr/>
      <dgm:t>
        <a:bodyPr/>
        <a:lstStyle/>
        <a:p>
          <a:endParaRPr kumimoji="1" lang="ja-JP" altLang="en-US"/>
        </a:p>
      </dgm:t>
    </dgm:pt>
    <dgm:pt modelId="{935915FB-A76E-4CD3-BAE2-067786D2EAE9}" type="pres">
      <dgm:prSet presAssocID="{E32150CB-9A86-40F6-9814-DB53480E7BD3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16E24EE-6969-42D5-BA80-F0DB6B2494A2}" type="pres">
      <dgm:prSet presAssocID="{0B52E11D-9D9D-49F8-A15C-9BE64F0DBCBE}" presName="Accent6" presStyleCnt="0"/>
      <dgm:spPr/>
      <dgm:t>
        <a:bodyPr/>
        <a:lstStyle/>
        <a:p>
          <a:endParaRPr kumimoji="1" lang="ja-JP" altLang="en-US"/>
        </a:p>
      </dgm:t>
    </dgm:pt>
    <dgm:pt modelId="{6B23CA7B-5972-4747-B7EB-8C8B80EDBA37}" type="pres">
      <dgm:prSet presAssocID="{0B52E11D-9D9D-49F8-A15C-9BE64F0DBCBE}" presName="Accent" presStyleLbl="bgShp" presStyleIdx="5" presStyleCnt="6" custLinFactNeighborX="2026" custLinFactNeighborY="7717"/>
      <dgm:spPr/>
      <dgm:t>
        <a:bodyPr/>
        <a:lstStyle/>
        <a:p>
          <a:endParaRPr kumimoji="1" lang="ja-JP" altLang="en-US"/>
        </a:p>
      </dgm:t>
    </dgm:pt>
    <dgm:pt modelId="{4BDCFF23-324F-4336-A2BC-8568D674CBF7}" type="pres">
      <dgm:prSet presAssocID="{0B52E11D-9D9D-49F8-A15C-9BE64F0DBCBE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18674F8-DF58-419D-9E3E-F19B67CCC491}" srcId="{2D89CE02-D402-4A28-8B25-29A60F86F999}" destId="{18282848-C468-4CA3-BF78-C02853A7ECDE}" srcOrd="0" destOrd="0" parTransId="{11C78EA9-F7F4-4AAD-9071-553B83451EB6}" sibTransId="{9645C560-EAE9-483F-9A09-4A72AE3EA1EF}"/>
    <dgm:cxn modelId="{7F60E3F5-4EB8-4EEE-B275-DCB10CAD81E9}" srcId="{E0254ADC-1595-4D0C-81D3-944D40471B2D}" destId="{2D89CE02-D402-4A28-8B25-29A60F86F999}" srcOrd="0" destOrd="0" parTransId="{FCB08B5B-A3E9-4ED2-8480-7541C77D02ED}" sibTransId="{89F727C6-14F8-4FD9-80D8-2DAA7B84762E}"/>
    <dgm:cxn modelId="{D9A55F20-2375-430E-9DEA-7212FEBF4282}" type="presOf" srcId="{8409F6BC-FE10-4538-9C68-973856886205}" destId="{E5734658-310B-484A-9A12-70B6BE73C2E9}" srcOrd="0" destOrd="0" presId="urn:microsoft.com/office/officeart/2011/layout/HexagonRadial"/>
    <dgm:cxn modelId="{503CF2BA-70F1-4E06-813E-5611DAEEBC03}" type="presOf" srcId="{18282848-C468-4CA3-BF78-C02853A7ECDE}" destId="{5C39D4FC-A3B2-4610-8105-362CE6E130C9}" srcOrd="0" destOrd="0" presId="urn:microsoft.com/office/officeart/2011/layout/HexagonRadial"/>
    <dgm:cxn modelId="{801662BF-56D3-4050-A266-88303FEF3868}" srcId="{2D89CE02-D402-4A28-8B25-29A60F86F999}" destId="{8409F6BC-FE10-4538-9C68-973856886205}" srcOrd="3" destOrd="0" parTransId="{A397A345-A5DF-428A-85BC-3BE53462C1FB}" sibTransId="{DB928DB4-03F1-481F-AA4C-C6E10ED1FD83}"/>
    <dgm:cxn modelId="{E5C75EBB-1CE3-4E21-A952-C07AC55EA02D}" srcId="{2D89CE02-D402-4A28-8B25-29A60F86F999}" destId="{0D82E6FF-B2D4-4AA1-A1F5-AA322FBE470B}" srcOrd="1" destOrd="0" parTransId="{D4D9BFCD-F782-4C80-8966-BF029C0308BD}" sibTransId="{EF6FD98F-36D6-4F44-96B4-55F57A9E8F7A}"/>
    <dgm:cxn modelId="{8DBDD8C0-D5F4-4E4B-8A35-ECE766FB4572}" type="presOf" srcId="{0B52E11D-9D9D-49F8-A15C-9BE64F0DBCBE}" destId="{4BDCFF23-324F-4336-A2BC-8568D674CBF7}" srcOrd="0" destOrd="0" presId="urn:microsoft.com/office/officeart/2011/layout/HexagonRadial"/>
    <dgm:cxn modelId="{22D904F4-BE7A-439F-835E-A897F77D9866}" type="presOf" srcId="{E0254ADC-1595-4D0C-81D3-944D40471B2D}" destId="{8288141F-CBE1-48A6-93F0-0B9ECD1B78B0}" srcOrd="0" destOrd="0" presId="urn:microsoft.com/office/officeart/2011/layout/HexagonRadial"/>
    <dgm:cxn modelId="{A109B054-5ED8-4874-9A48-36C4D05C0DA0}" type="presOf" srcId="{E32150CB-9A86-40F6-9814-DB53480E7BD3}" destId="{935915FB-A76E-4CD3-BAE2-067786D2EAE9}" srcOrd="0" destOrd="0" presId="urn:microsoft.com/office/officeart/2011/layout/HexagonRadial"/>
    <dgm:cxn modelId="{D1B7FFE9-D50B-47CE-AECB-735A141ED700}" srcId="{2D89CE02-D402-4A28-8B25-29A60F86F999}" destId="{0B52E11D-9D9D-49F8-A15C-9BE64F0DBCBE}" srcOrd="5" destOrd="0" parTransId="{C56378A4-C6AD-4860-B892-FC043236E174}" sibTransId="{35C37A91-96DF-4525-A1FE-85676FA0B9F2}"/>
    <dgm:cxn modelId="{CEBB4208-77DB-4C22-AB76-2EE1F3858C9B}" srcId="{2D89CE02-D402-4A28-8B25-29A60F86F999}" destId="{E32150CB-9A86-40F6-9814-DB53480E7BD3}" srcOrd="4" destOrd="0" parTransId="{7E8E6729-61C8-4C48-A99C-86EC0E4F4B6C}" sibTransId="{C338F6B4-6BB4-40EC-AE45-7A8B657A54D3}"/>
    <dgm:cxn modelId="{8ED8D49D-178C-4236-A4A1-3317D6D5E5A3}" type="presOf" srcId="{204C7C7C-CF94-4B6E-8F56-8381BEEAA4DF}" destId="{05030A63-4FC2-4A50-8A41-36288405121C}" srcOrd="0" destOrd="0" presId="urn:microsoft.com/office/officeart/2011/layout/HexagonRadial"/>
    <dgm:cxn modelId="{4487F2A7-6E58-45E2-BC46-87C2BE227094}" srcId="{2D89CE02-D402-4A28-8B25-29A60F86F999}" destId="{204C7C7C-CF94-4B6E-8F56-8381BEEAA4DF}" srcOrd="2" destOrd="0" parTransId="{585F8715-8F21-4103-B035-FD4702BBBA41}" sibTransId="{E6B1B7C3-0C4A-4F0E-86AC-417BAABB48FE}"/>
    <dgm:cxn modelId="{7E846B6F-75DF-4BA4-AE98-4CEFF823CBB1}" type="presOf" srcId="{2D89CE02-D402-4A28-8B25-29A60F86F999}" destId="{13FB5A52-19E1-472E-B266-326088F72FDA}" srcOrd="0" destOrd="0" presId="urn:microsoft.com/office/officeart/2011/layout/HexagonRadial"/>
    <dgm:cxn modelId="{5E809800-3FA2-4C99-925E-D291EE9A297A}" type="presOf" srcId="{0D82E6FF-B2D4-4AA1-A1F5-AA322FBE470B}" destId="{57190514-17C7-45DC-82CF-39C26F52C8ED}" srcOrd="0" destOrd="0" presId="urn:microsoft.com/office/officeart/2011/layout/HexagonRadial"/>
    <dgm:cxn modelId="{0029E66B-DF58-4C21-AE9F-C776D4D2B963}" type="presParOf" srcId="{8288141F-CBE1-48A6-93F0-0B9ECD1B78B0}" destId="{13FB5A52-19E1-472E-B266-326088F72FDA}" srcOrd="0" destOrd="0" presId="urn:microsoft.com/office/officeart/2011/layout/HexagonRadial"/>
    <dgm:cxn modelId="{33782DC3-B4C6-4CC0-8AAA-DECBFA427345}" type="presParOf" srcId="{8288141F-CBE1-48A6-93F0-0B9ECD1B78B0}" destId="{E74C96DA-AFF6-4C5B-A0E7-4ED3A3818056}" srcOrd="1" destOrd="0" presId="urn:microsoft.com/office/officeart/2011/layout/HexagonRadial"/>
    <dgm:cxn modelId="{685268E0-313C-4478-A1CE-48CC26EC916B}" type="presParOf" srcId="{E74C96DA-AFF6-4C5B-A0E7-4ED3A3818056}" destId="{9428B59E-3E9B-4A45-9A62-38EC5BD7120E}" srcOrd="0" destOrd="0" presId="urn:microsoft.com/office/officeart/2011/layout/HexagonRadial"/>
    <dgm:cxn modelId="{C930AAD0-0759-4FC9-9CF7-4D307A0909C1}" type="presParOf" srcId="{8288141F-CBE1-48A6-93F0-0B9ECD1B78B0}" destId="{5C39D4FC-A3B2-4610-8105-362CE6E130C9}" srcOrd="2" destOrd="0" presId="urn:microsoft.com/office/officeart/2011/layout/HexagonRadial"/>
    <dgm:cxn modelId="{D4128894-8FF1-4A10-B46C-7A8C5DE70DBC}" type="presParOf" srcId="{8288141F-CBE1-48A6-93F0-0B9ECD1B78B0}" destId="{CACBC0DA-6F49-42A0-983A-97B894A42FBE}" srcOrd="3" destOrd="0" presId="urn:microsoft.com/office/officeart/2011/layout/HexagonRadial"/>
    <dgm:cxn modelId="{31616903-EFBF-4303-9F09-ECDB596F21EE}" type="presParOf" srcId="{CACBC0DA-6F49-42A0-983A-97B894A42FBE}" destId="{EAD7A95C-F05D-4279-91B7-37922A1822CF}" srcOrd="0" destOrd="0" presId="urn:microsoft.com/office/officeart/2011/layout/HexagonRadial"/>
    <dgm:cxn modelId="{619F5C72-3163-46E1-BFB3-0CFC8B573294}" type="presParOf" srcId="{8288141F-CBE1-48A6-93F0-0B9ECD1B78B0}" destId="{57190514-17C7-45DC-82CF-39C26F52C8ED}" srcOrd="4" destOrd="0" presId="urn:microsoft.com/office/officeart/2011/layout/HexagonRadial"/>
    <dgm:cxn modelId="{C975FC32-093C-4D11-94FF-2AE71B15976A}" type="presParOf" srcId="{8288141F-CBE1-48A6-93F0-0B9ECD1B78B0}" destId="{E2D20B6D-AD6A-4660-AF48-95F7948679E5}" srcOrd="5" destOrd="0" presId="urn:microsoft.com/office/officeart/2011/layout/HexagonRadial"/>
    <dgm:cxn modelId="{B3D86CA8-EFC6-4F31-A611-FDBB64DB8822}" type="presParOf" srcId="{E2D20B6D-AD6A-4660-AF48-95F7948679E5}" destId="{08BBE797-BB48-4F09-A1CE-22CDEFD49F88}" srcOrd="0" destOrd="0" presId="urn:microsoft.com/office/officeart/2011/layout/HexagonRadial"/>
    <dgm:cxn modelId="{08AC6AE1-F2BF-43DC-A7C4-67821FEC2385}" type="presParOf" srcId="{8288141F-CBE1-48A6-93F0-0B9ECD1B78B0}" destId="{05030A63-4FC2-4A50-8A41-36288405121C}" srcOrd="6" destOrd="0" presId="urn:microsoft.com/office/officeart/2011/layout/HexagonRadial"/>
    <dgm:cxn modelId="{413ED696-CDA9-4B0F-9D5F-CD7D95C4881A}" type="presParOf" srcId="{8288141F-CBE1-48A6-93F0-0B9ECD1B78B0}" destId="{32B3E271-F1CA-42D2-8070-0EEDB98CA406}" srcOrd="7" destOrd="0" presId="urn:microsoft.com/office/officeart/2011/layout/HexagonRadial"/>
    <dgm:cxn modelId="{DB256B32-EBCA-4A21-8FA4-59444E7AB221}" type="presParOf" srcId="{32B3E271-F1CA-42D2-8070-0EEDB98CA406}" destId="{A67C8241-13D9-48E4-8E95-4F72D2516024}" srcOrd="0" destOrd="0" presId="urn:microsoft.com/office/officeart/2011/layout/HexagonRadial"/>
    <dgm:cxn modelId="{5E3F8875-0E3F-457E-9FA9-B5772F4A1B09}" type="presParOf" srcId="{8288141F-CBE1-48A6-93F0-0B9ECD1B78B0}" destId="{E5734658-310B-484A-9A12-70B6BE73C2E9}" srcOrd="8" destOrd="0" presId="urn:microsoft.com/office/officeart/2011/layout/HexagonRadial"/>
    <dgm:cxn modelId="{1231AD46-27D0-437F-9134-D9CCBC4D0B1B}" type="presParOf" srcId="{8288141F-CBE1-48A6-93F0-0B9ECD1B78B0}" destId="{2B716E74-921E-4D1E-B034-9A44E472F87C}" srcOrd="9" destOrd="0" presId="urn:microsoft.com/office/officeart/2011/layout/HexagonRadial"/>
    <dgm:cxn modelId="{175C6761-E9AF-4F88-AB17-060D45A74325}" type="presParOf" srcId="{2B716E74-921E-4D1E-B034-9A44E472F87C}" destId="{9D458440-DA7C-4516-AAF2-DF5C7337F380}" srcOrd="0" destOrd="0" presId="urn:microsoft.com/office/officeart/2011/layout/HexagonRadial"/>
    <dgm:cxn modelId="{C5F64680-5F88-4ECF-ABA5-98FB0B0AFEB0}" type="presParOf" srcId="{8288141F-CBE1-48A6-93F0-0B9ECD1B78B0}" destId="{935915FB-A76E-4CD3-BAE2-067786D2EAE9}" srcOrd="10" destOrd="0" presId="urn:microsoft.com/office/officeart/2011/layout/HexagonRadial"/>
    <dgm:cxn modelId="{6FE8BE06-719E-4F6E-A3CC-1AACC7265E44}" type="presParOf" srcId="{8288141F-CBE1-48A6-93F0-0B9ECD1B78B0}" destId="{116E24EE-6969-42D5-BA80-F0DB6B2494A2}" srcOrd="11" destOrd="0" presId="urn:microsoft.com/office/officeart/2011/layout/HexagonRadial"/>
    <dgm:cxn modelId="{F1BC71F0-B9CC-4A60-B24E-D926BB00F79C}" type="presParOf" srcId="{116E24EE-6969-42D5-BA80-F0DB6B2494A2}" destId="{6B23CA7B-5972-4747-B7EB-8C8B80EDBA37}" srcOrd="0" destOrd="0" presId="urn:microsoft.com/office/officeart/2011/layout/HexagonRadial"/>
    <dgm:cxn modelId="{6C8AB329-DAAC-46B6-8A79-DD3A12BD7E33}" type="presParOf" srcId="{8288141F-CBE1-48A6-93F0-0B9ECD1B78B0}" destId="{4BDCFF23-324F-4336-A2BC-8568D674CBF7}" srcOrd="12" destOrd="0" presId="urn:microsoft.com/office/officeart/2011/layout/HexagonRadial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FB5A52-19E1-472E-B266-326088F72FDA}">
      <dsp:nvSpPr>
        <dsp:cNvPr id="0" name=""/>
        <dsp:cNvSpPr/>
      </dsp:nvSpPr>
      <dsp:spPr>
        <a:xfrm>
          <a:off x="1222168" y="1194065"/>
          <a:ext cx="1517709" cy="1312880"/>
        </a:xfrm>
        <a:prstGeom prst="hexagon">
          <a:avLst>
            <a:gd name="adj" fmla="val 28570"/>
            <a:gd name="vf" fmla="val 115470"/>
          </a:avLst>
        </a:prstGeom>
        <a:solidFill>
          <a:srgbClr val="FFFF00"/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b="1" kern="1200" dirty="0" smtClean="0">
              <a:solidFill>
                <a:schemeClr val="tx2"/>
              </a:solidFill>
            </a:rPr>
            <a:t>６つの</a:t>
          </a:r>
          <a:endParaRPr kumimoji="1" lang="en-US" altLang="ja-JP" sz="1800" b="1" kern="1200" dirty="0" smtClean="0">
            <a:solidFill>
              <a:schemeClr val="tx2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b="1" kern="1200" dirty="0" smtClean="0">
              <a:solidFill>
                <a:schemeClr val="tx2"/>
              </a:solidFill>
            </a:rPr>
            <a:t>重点分野</a:t>
          </a:r>
          <a:endParaRPr kumimoji="1" lang="ja-JP" altLang="en-US" sz="1800" b="1" kern="1200" dirty="0">
            <a:solidFill>
              <a:schemeClr val="tx2"/>
            </a:solidFill>
          </a:endParaRPr>
        </a:p>
      </dsp:txBody>
      <dsp:txXfrm>
        <a:off x="1222168" y="1194065"/>
        <a:ext cx="1517709" cy="1312880"/>
      </dsp:txXfrm>
    </dsp:sp>
    <dsp:sp modelId="{EAD7A95C-F05D-4279-91B7-37922A1822CF}">
      <dsp:nvSpPr>
        <dsp:cNvPr id="0" name=""/>
        <dsp:cNvSpPr/>
      </dsp:nvSpPr>
      <dsp:spPr>
        <a:xfrm>
          <a:off x="2133602" y="534146"/>
          <a:ext cx="572627" cy="4933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39D4FC-A3B2-4610-8105-362CE6E130C9}">
      <dsp:nvSpPr>
        <dsp:cNvPr id="0" name=""/>
        <dsp:cNvSpPr/>
      </dsp:nvSpPr>
      <dsp:spPr>
        <a:xfrm>
          <a:off x="1343501" y="0"/>
          <a:ext cx="1243752" cy="107599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1" kern="1200" dirty="0" smtClean="0">
              <a:solidFill>
                <a:schemeClr val="tx2"/>
              </a:solidFill>
            </a:rPr>
            <a:t>平和と紛争予防・解決</a:t>
          </a:r>
          <a:endParaRPr kumimoji="1" lang="ja-JP" altLang="en-US" sz="1400" b="1" kern="1200" dirty="0">
            <a:solidFill>
              <a:schemeClr val="tx2"/>
            </a:solidFill>
          </a:endParaRPr>
        </a:p>
      </dsp:txBody>
      <dsp:txXfrm>
        <a:off x="1343501" y="0"/>
        <a:ext cx="1243752" cy="1075991"/>
      </dsp:txXfrm>
    </dsp:sp>
    <dsp:sp modelId="{08BBE797-BB48-4F09-A1CE-22CDEFD49F88}">
      <dsp:nvSpPr>
        <dsp:cNvPr id="0" name=""/>
        <dsp:cNvSpPr/>
      </dsp:nvSpPr>
      <dsp:spPr>
        <a:xfrm>
          <a:off x="2819402" y="1448543"/>
          <a:ext cx="572627" cy="4933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190514-17C7-45DC-82CF-39C26F52C8ED}">
      <dsp:nvSpPr>
        <dsp:cNvPr id="0" name=""/>
        <dsp:cNvSpPr/>
      </dsp:nvSpPr>
      <dsp:spPr>
        <a:xfrm>
          <a:off x="2495622" y="648077"/>
          <a:ext cx="1243752" cy="107599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b="1" kern="1200" dirty="0" smtClean="0">
              <a:solidFill>
                <a:schemeClr val="tx2"/>
              </a:solidFill>
            </a:rPr>
            <a:t>疾病予防と治療</a:t>
          </a:r>
          <a:endParaRPr kumimoji="1" lang="ja-JP" altLang="en-US" sz="1500" b="1" kern="1200" dirty="0">
            <a:solidFill>
              <a:schemeClr val="tx2"/>
            </a:solidFill>
          </a:endParaRPr>
        </a:p>
      </dsp:txBody>
      <dsp:txXfrm>
        <a:off x="2495622" y="648077"/>
        <a:ext cx="1243752" cy="1075991"/>
      </dsp:txXfrm>
    </dsp:sp>
    <dsp:sp modelId="{A67C8241-13D9-48E4-8E95-4F72D2516024}">
      <dsp:nvSpPr>
        <dsp:cNvPr id="0" name=""/>
        <dsp:cNvSpPr/>
      </dsp:nvSpPr>
      <dsp:spPr>
        <a:xfrm>
          <a:off x="2362200" y="2475813"/>
          <a:ext cx="572627" cy="4933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030A63-4FC2-4A50-8A41-36288405121C}">
      <dsp:nvSpPr>
        <dsp:cNvPr id="0" name=""/>
        <dsp:cNvSpPr/>
      </dsp:nvSpPr>
      <dsp:spPr>
        <a:xfrm>
          <a:off x="2502636" y="1962842"/>
          <a:ext cx="1243752" cy="107599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b="1" kern="1200" dirty="0" smtClean="0">
              <a:solidFill>
                <a:schemeClr val="tx2"/>
              </a:solidFill>
            </a:rPr>
            <a:t>水と衛生</a:t>
          </a:r>
          <a:endParaRPr kumimoji="1" lang="ja-JP" altLang="en-US" sz="1500" b="1" kern="1200" dirty="0">
            <a:solidFill>
              <a:schemeClr val="tx2"/>
            </a:solidFill>
          </a:endParaRPr>
        </a:p>
      </dsp:txBody>
      <dsp:txXfrm>
        <a:off x="2502636" y="1962842"/>
        <a:ext cx="1243752" cy="1075991"/>
      </dsp:txXfrm>
    </dsp:sp>
    <dsp:sp modelId="{9D458440-DA7C-4516-AAF2-DF5C7337F380}">
      <dsp:nvSpPr>
        <dsp:cNvPr id="0" name=""/>
        <dsp:cNvSpPr/>
      </dsp:nvSpPr>
      <dsp:spPr>
        <a:xfrm>
          <a:off x="1254202" y="2619058"/>
          <a:ext cx="572627" cy="4933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734658-310B-484A-9A12-70B6BE73C2E9}">
      <dsp:nvSpPr>
        <dsp:cNvPr id="0" name=""/>
        <dsp:cNvSpPr/>
      </dsp:nvSpPr>
      <dsp:spPr>
        <a:xfrm>
          <a:off x="1361971" y="2625390"/>
          <a:ext cx="1243752" cy="107599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b="1" kern="1200" dirty="0" smtClean="0">
              <a:solidFill>
                <a:schemeClr val="tx2"/>
              </a:solidFill>
            </a:rPr>
            <a:t>母子の</a:t>
          </a:r>
          <a:endParaRPr kumimoji="1" lang="en-US" altLang="ja-JP" sz="1500" b="1" kern="1200" dirty="0" smtClean="0">
            <a:solidFill>
              <a:schemeClr val="tx2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b="1" kern="1200" dirty="0" smtClean="0">
              <a:solidFill>
                <a:schemeClr val="tx2"/>
              </a:solidFill>
            </a:rPr>
            <a:t>健康</a:t>
          </a:r>
          <a:endParaRPr kumimoji="1" lang="ja-JP" altLang="en-US" sz="1500" b="1" kern="1200" dirty="0">
            <a:solidFill>
              <a:schemeClr val="tx2"/>
            </a:solidFill>
          </a:endParaRPr>
        </a:p>
      </dsp:txBody>
      <dsp:txXfrm>
        <a:off x="1361971" y="2625390"/>
        <a:ext cx="1243752" cy="1075991"/>
      </dsp:txXfrm>
    </dsp:sp>
    <dsp:sp modelId="{6B23CA7B-5972-4747-B7EB-8C8B80EDBA37}">
      <dsp:nvSpPr>
        <dsp:cNvPr id="0" name=""/>
        <dsp:cNvSpPr/>
      </dsp:nvSpPr>
      <dsp:spPr>
        <a:xfrm>
          <a:off x="557349" y="1753665"/>
          <a:ext cx="572627" cy="4933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5915FB-A76E-4CD3-BAE2-067786D2EAE9}">
      <dsp:nvSpPr>
        <dsp:cNvPr id="0" name=""/>
        <dsp:cNvSpPr/>
      </dsp:nvSpPr>
      <dsp:spPr>
        <a:xfrm>
          <a:off x="216010" y="1963583"/>
          <a:ext cx="1243752" cy="107599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b="1" kern="1200" dirty="0" smtClean="0">
              <a:solidFill>
                <a:schemeClr val="tx2"/>
              </a:solidFill>
            </a:rPr>
            <a:t>基本的教育と識字率向上</a:t>
          </a:r>
          <a:endParaRPr kumimoji="1" lang="ja-JP" altLang="en-US" sz="1500" b="1" kern="1200" dirty="0">
            <a:solidFill>
              <a:schemeClr val="tx2"/>
            </a:solidFill>
          </a:endParaRPr>
        </a:p>
      </dsp:txBody>
      <dsp:txXfrm>
        <a:off x="216010" y="1963583"/>
        <a:ext cx="1243752" cy="1075991"/>
      </dsp:txXfrm>
    </dsp:sp>
    <dsp:sp modelId="{4BDCFF23-324F-4336-A2BC-8568D674CBF7}">
      <dsp:nvSpPr>
        <dsp:cNvPr id="0" name=""/>
        <dsp:cNvSpPr/>
      </dsp:nvSpPr>
      <dsp:spPr>
        <a:xfrm>
          <a:off x="216010" y="660326"/>
          <a:ext cx="1243752" cy="107599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b="1" kern="1200" dirty="0" smtClean="0">
              <a:solidFill>
                <a:schemeClr val="tx2"/>
              </a:solidFill>
            </a:rPr>
            <a:t>経済と地域社会の発展</a:t>
          </a:r>
          <a:endParaRPr kumimoji="1" lang="ja-JP" altLang="en-US" sz="1500" b="1" kern="1200" dirty="0">
            <a:solidFill>
              <a:schemeClr val="tx2"/>
            </a:solidFill>
          </a:endParaRPr>
        </a:p>
      </dsp:txBody>
      <dsp:txXfrm>
        <a:off x="216010" y="660326"/>
        <a:ext cx="1243752" cy="1075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放射状に並んだ六角形"/>
  <dgm:desc val="中心の要素やテーマに関連した一連のプロセスを示す場合に使用します。最大で 6 つまでの第 2 レベルの図形を使用できます。テキストが少ない場合に適しています。使用されていないテキストは表示されませんが、レイアウトを切り替えると使用可能になります。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/>
            </a:lvl1pPr>
          </a:lstStyle>
          <a:p>
            <a:pPr>
              <a:defRPr/>
            </a:pPr>
            <a:fld id="{EF314C8C-324D-4F00-A162-13FC083075D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880957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/>
            </a:lvl1pPr>
          </a:lstStyle>
          <a:p>
            <a:pPr>
              <a:defRPr/>
            </a:pPr>
            <a:fld id="{27385AB2-D75B-442E-B43D-05418FBD955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574280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0CBA40-BC25-46E0-8B6E-35683D5E8D61}" type="slidenum">
              <a:rPr lang="en-US" altLang="ja-JP"/>
              <a:pPr/>
              <a:t>1</a:t>
            </a:fld>
            <a:endParaRPr lang="en-US" altLang="ja-JP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>
              <a:latin typeface="Arial" pitchFamily="34" charset="0"/>
              <a:ea typeface="ヒラギノ角ゴ Pro W3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dirty="0" smtClean="0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fld id="{5335BF06-62F1-4400-A506-DF4549F36108}" type="slidenum">
              <a:rPr lang="en-US" altLang="ja-JP" smtClean="0"/>
              <a:pPr>
                <a:spcBef>
                  <a:spcPct val="0"/>
                </a:spcBef>
              </a:pPr>
              <a:t>2</a:t>
            </a:fld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2946614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dirty="0" smtClean="0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fld id="{82378478-7043-4EEA-A580-7A2D87CF4153}" type="slidenum">
              <a:rPr lang="en-US" altLang="ja-JP" smtClean="0"/>
              <a:pPr>
                <a:spcBef>
                  <a:spcPct val="0"/>
                </a:spcBef>
              </a:pPr>
              <a:t>3</a:t>
            </a:fld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3043721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dirty="0" smtClean="0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fld id="{9B8C8D3C-356D-4684-835C-AE29EDB71AA1}" type="slidenum">
              <a:rPr lang="en-US" altLang="ja-JP" smtClean="0"/>
              <a:pPr>
                <a:spcBef>
                  <a:spcPct val="0"/>
                </a:spcBef>
              </a:pPr>
              <a:t>4</a:t>
            </a:fld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3871880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dirty="0" smtClean="0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fld id="{9B8C8D3C-356D-4684-835C-AE29EDB71AA1}" type="slidenum">
              <a:rPr lang="en-US" altLang="ja-JP" smtClean="0"/>
              <a:pPr>
                <a:spcBef>
                  <a:spcPct val="0"/>
                </a:spcBef>
              </a:pPr>
              <a:t>5</a:t>
            </a:fld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3871880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5367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>
              <a:defRPr/>
            </a:pPr>
            <a:endParaRPr lang="ja-JP" altLang="ja-JP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9758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>
              <a:defRPr/>
            </a:pPr>
            <a:endParaRPr lang="ja-JP" altLang="ja-JP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2423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9361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99865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5564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11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3483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043971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3815988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07529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9260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47010677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18753584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>
              <a:defRPr/>
            </a:pPr>
            <a:endParaRPr lang="ja-JP" altLang="ja-JP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2111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>
              <a:defRPr/>
            </a:pPr>
            <a:endParaRPr lang="ja-JP" altLang="ja-JP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0543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>
              <a:defRPr/>
            </a:pPr>
            <a:endParaRPr lang="ja-JP" altLang="ja-JP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66668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>
              <a:defRPr/>
            </a:pPr>
            <a:endParaRPr lang="ja-JP" altLang="ja-JP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54299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>
              <a:defRPr/>
            </a:pPr>
            <a:endParaRPr lang="ja-JP" altLang="ja-JP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50136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975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85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91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86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148291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>
              <a:defRPr/>
            </a:pPr>
            <a:endParaRPr lang="ja-JP" altLang="ja-JP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579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>
              <a:defRPr/>
            </a:pPr>
            <a:endParaRPr lang="ja-JP" altLang="ja-JP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773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>
              <a:defRPr/>
            </a:pPr>
            <a:endParaRPr lang="ja-JP" altLang="ja-JP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9942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1027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375" y="6165850"/>
            <a:ext cx="1212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51" r:id="rId1"/>
    <p:sldLayoutId id="2147484252" r:id="rId2"/>
    <p:sldLayoutId id="2147484253" r:id="rId3"/>
    <p:sldLayoutId id="2147484254" r:id="rId4"/>
    <p:sldLayoutId id="2147484255" r:id="rId5"/>
    <p:sldLayoutId id="2147484256" r:id="rId6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50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86600" y="6477000"/>
            <a:ext cx="16002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>
              <a:defRPr/>
            </a:pPr>
            <a:r>
              <a:rPr lang="en-US" altLang="ja-JP" sz="900" smtClean="0">
                <a:solidFill>
                  <a:srgbClr val="BCBDC0"/>
                </a:solidFill>
                <a:latin typeface="Arial Narrow" panose="020B0606020202030204" pitchFamily="34" charset="0"/>
              </a:rPr>
              <a:t>TITLE  |  </a:t>
            </a:r>
            <a:fld id="{CB420B14-EDCD-49A6-8BC8-FA7185E5985D}" type="slidenum">
              <a:rPr lang="en-US" altLang="ja-JP" sz="900" smtClean="0">
                <a:solidFill>
                  <a:srgbClr val="BCBDC0"/>
                </a:solidFill>
                <a:latin typeface="Arial Narrow" panose="020B0606020202030204" pitchFamily="34" charset="0"/>
              </a:rPr>
              <a:pPr algn="r">
                <a:defRPr/>
              </a:pPr>
              <a:t>&lt;#&gt;</a:t>
            </a:fld>
            <a:r>
              <a:rPr lang="en-US" altLang="ja-JP" sz="900" smtClean="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ja-JP" sz="900" smtClean="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2051" name="Picture 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8788" y="6299200"/>
            <a:ext cx="892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65" r:id="rId1"/>
    <p:sldLayoutId id="2147484266" r:id="rId2"/>
    <p:sldLayoutId id="2147484267" r:id="rId3"/>
    <p:sldLayoutId id="2147484268" r:id="rId4"/>
    <p:sldLayoutId id="2147484269" r:id="rId5"/>
    <p:sldLayoutId id="2147484257" r:id="rId6"/>
    <p:sldLayoutId id="2147484258" r:id="rId7"/>
    <p:sldLayoutId id="2147484259" r:id="rId8"/>
    <p:sldLayoutId id="2147484260" r:id="rId9"/>
    <p:sldLayoutId id="2147484261" r:id="rId10"/>
    <p:sldLayoutId id="2147484262" r:id="rId11"/>
    <p:sldLayoutId id="2147484263" r:id="rId12"/>
    <p:sldLayoutId id="2147484264" r:id="rId13"/>
    <p:sldLayoutId id="2147484270" r:id="rId14"/>
    <p:sldLayoutId id="2147484271" r:id="rId1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50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62800" y="6477000"/>
            <a:ext cx="15240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>
              <a:defRPr/>
            </a:pPr>
            <a:r>
              <a:rPr lang="en-US" altLang="ja-JP" sz="900" smtClean="0">
                <a:solidFill>
                  <a:srgbClr val="BCBDC0"/>
                </a:solidFill>
                <a:latin typeface="Arial Narrow" panose="020B0606020202030204" pitchFamily="34" charset="0"/>
              </a:rPr>
              <a:t>TITLE |  </a:t>
            </a:r>
            <a:fld id="{0E122D25-0213-4764-8D3A-74D9EF4891BD}" type="slidenum">
              <a:rPr lang="en-US" altLang="ja-JP" sz="900" smtClean="0">
                <a:solidFill>
                  <a:srgbClr val="BCBDC0"/>
                </a:solidFill>
                <a:latin typeface="Arial Narrow" panose="020B0606020202030204" pitchFamily="34" charset="0"/>
              </a:rPr>
              <a:pPr algn="r">
                <a:defRPr/>
              </a:pPr>
              <a:t>&lt;#&gt;</a:t>
            </a:fld>
            <a:r>
              <a:rPr lang="en-US" altLang="ja-JP" sz="900" smtClean="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ja-JP" sz="900" smtClean="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8788" y="6299200"/>
            <a:ext cx="892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2" r:id="rId1"/>
    <p:sldLayoutId id="2147484273" r:id="rId2"/>
    <p:sldLayoutId id="2147484274" r:id="rId3"/>
    <p:sldLayoutId id="2147484275" r:id="rId4"/>
    <p:sldLayoutId id="2147484276" r:id="rId5"/>
    <p:sldLayoutId id="2147484277" r:id="rId6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50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50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50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381000" y="3429000"/>
            <a:ext cx="97536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>
              <a:defRPr/>
            </a:pPr>
            <a:endParaRPr lang="ja-JP" altLang="ja-JP" dirty="0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Rectangle 10"/>
          <p:cNvSpPr txBox="1">
            <a:spLocks noChangeArrowheads="1"/>
          </p:cNvSpPr>
          <p:nvPr/>
        </p:nvSpPr>
        <p:spPr bwMode="auto">
          <a:xfrm>
            <a:off x="457200" y="3581400"/>
            <a:ext cx="8458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457200" eaLnBrk="1" hangingPunct="1">
              <a:spcAft>
                <a:spcPts val="2400"/>
              </a:spcAft>
            </a:pPr>
            <a:r>
              <a:rPr lang="ja-JP" altLang="en-US" sz="4400" dirty="0" smtClean="0">
                <a:solidFill>
                  <a:schemeClr val="bg1"/>
                </a:solidFill>
                <a:latin typeface="Arial Narrow Bold" pitchFamily="-84" charset="0"/>
              </a:rPr>
              <a:t>［</a:t>
            </a:r>
            <a:r>
              <a:rPr lang="ja-JP" altLang="en-US" sz="3200" dirty="0" smtClean="0">
                <a:solidFill>
                  <a:schemeClr val="bg1"/>
                </a:solidFill>
                <a:latin typeface="Arial Narrow Bold" pitchFamily="-84" charset="0"/>
              </a:rPr>
              <a:t>奨学基金・平和フェローシップ委員会</a:t>
            </a:r>
            <a:r>
              <a:rPr lang="ja-JP" altLang="en-US" sz="4400" dirty="0" smtClean="0">
                <a:solidFill>
                  <a:schemeClr val="bg1"/>
                </a:solidFill>
                <a:latin typeface="Arial Narrow Bold" pitchFamily="-84" charset="0"/>
              </a:rPr>
              <a:t>］</a:t>
            </a:r>
            <a:endParaRPr lang="en-US" altLang="ja-JP" sz="4400" dirty="0">
              <a:solidFill>
                <a:schemeClr val="bg1"/>
              </a:solidFill>
              <a:latin typeface="Arial Narrow Bold" pitchFamily="-84" charset="0"/>
            </a:endParaRPr>
          </a:p>
          <a:p>
            <a:pPr defTabSz="457200" eaLnBrk="1" hangingPunct="1"/>
            <a:r>
              <a:rPr lang="ja-JP" altLang="en-US" sz="2000" dirty="0" smtClean="0">
                <a:solidFill>
                  <a:srgbClr val="01B4E7"/>
                </a:solidFill>
                <a:latin typeface="Georgia" pitchFamily="18" charset="0"/>
              </a:rPr>
              <a:t>［２０１６－１７年度　財団セミナー］</a:t>
            </a:r>
            <a:endParaRPr lang="en-US" altLang="ja-JP" sz="2000" dirty="0">
              <a:solidFill>
                <a:srgbClr val="01B4E7"/>
              </a:solidFill>
              <a:latin typeface="Georgia" pitchFamily="18" charset="0"/>
            </a:endParaRPr>
          </a:p>
          <a:p>
            <a:pPr defTabSz="457200" eaLnBrk="1" hangingPunct="1"/>
            <a:r>
              <a:rPr lang="ja-JP" altLang="en-US" sz="2000" dirty="0" smtClean="0">
                <a:solidFill>
                  <a:srgbClr val="01B4E7"/>
                </a:solidFill>
                <a:latin typeface="Georgia" pitchFamily="18" charset="0"/>
              </a:rPr>
              <a:t>［委員長　長谷川龍伸］</a:t>
            </a:r>
            <a:endParaRPr lang="en-US" altLang="ja-JP" sz="2000" dirty="0">
              <a:solidFill>
                <a:srgbClr val="01B4E7"/>
              </a:solidFill>
              <a:latin typeface="Georgia" pitchFamily="18" charset="0"/>
            </a:endParaRPr>
          </a:p>
          <a:p>
            <a:pPr defTabSz="457200" eaLnBrk="1" hangingPunct="1"/>
            <a:r>
              <a:rPr lang="ja-JP" altLang="en-US" sz="2000" dirty="0" smtClean="0">
                <a:solidFill>
                  <a:srgbClr val="01B4E7"/>
                </a:solidFill>
                <a:latin typeface="Georgia" pitchFamily="18" charset="0"/>
              </a:rPr>
              <a:t>［平成２８年８月８日］</a:t>
            </a:r>
            <a:endParaRPr lang="ja-JP" altLang="en-US" sz="2000" dirty="0">
              <a:solidFill>
                <a:srgbClr val="01B4E7"/>
              </a:solidFill>
              <a:latin typeface="Georgia" pitchFamily="18" charset="0"/>
            </a:endParaRPr>
          </a:p>
        </p:txBody>
      </p:sp>
      <p:pic>
        <p:nvPicPr>
          <p:cNvPr id="19460" name="図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4800600"/>
            <a:ext cx="262890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六角形 10"/>
          <p:cNvSpPr/>
          <p:nvPr/>
        </p:nvSpPr>
        <p:spPr>
          <a:xfrm>
            <a:off x="5715000" y="2822575"/>
            <a:ext cx="573088" cy="492125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六角形 4"/>
          <p:cNvSpPr/>
          <p:nvPr/>
        </p:nvSpPr>
        <p:spPr>
          <a:xfrm>
            <a:off x="5257800" y="3886200"/>
            <a:ext cx="573088" cy="493713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 bwMode="auto">
          <a:xfrm>
            <a:off x="420688" y="1208088"/>
            <a:ext cx="8189912" cy="50292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latin typeface="+mj-ea"/>
                <a:ea typeface="+mj-ea"/>
              </a:rPr>
              <a:t>グローバル補助金　奨学生    </a:t>
            </a:r>
            <a:r>
              <a:rPr lang="ja-JP" altLang="en-US" sz="2000" b="1" dirty="0" smtClean="0">
                <a:solidFill>
                  <a:srgbClr val="002060"/>
                </a:solidFill>
                <a:latin typeface="+mj-ea"/>
                <a:ea typeface="+mj-ea"/>
              </a:rPr>
              <a:t>　　　　　　　　　　　</a:t>
            </a:r>
            <a:endParaRPr lang="ja-JP" altLang="ja-JP" sz="1800" dirty="0">
              <a:solidFill>
                <a:schemeClr val="tx2"/>
              </a:solidFill>
              <a:latin typeface="+mj-ea"/>
              <a:ea typeface="+mj-ea"/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ja-JP" altLang="en-US" sz="1600" b="1" u="sng" dirty="0" smtClean="0">
                <a:solidFill>
                  <a:srgbClr val="FF0000"/>
                </a:solidFill>
                <a:latin typeface="+mj-ea"/>
                <a:ea typeface="+mj-ea"/>
              </a:rPr>
              <a:t>　</a:t>
            </a:r>
            <a:endParaRPr lang="en-US" altLang="ja-JP" sz="1600" b="1" u="sng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3557" name="テキスト ボックス 24"/>
          <p:cNvSpPr txBox="1">
            <a:spLocks noChangeArrowheads="1"/>
          </p:cNvSpPr>
          <p:nvPr/>
        </p:nvSpPr>
        <p:spPr bwMode="auto">
          <a:xfrm>
            <a:off x="4645025" y="5345113"/>
            <a:ext cx="358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/>
            <a:endParaRPr kumimoji="1" lang="en-US" altLang="ja-JP" sz="1400" b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  <a:p>
            <a:pPr eaLnBrk="1" hangingPunct="1"/>
            <a:endParaRPr kumimoji="1" lang="ja-JP" altLang="en-US" sz="1400" b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381000" y="2895600"/>
            <a:ext cx="4414838" cy="22272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contourW="12700">
            <a:bevelT/>
            <a:contourClr>
              <a:srgbClr val="FF0000"/>
            </a:contourClr>
          </a:sp3d>
        </p:spPr>
        <p:txBody>
          <a:bodyPr wrap="none" anchor="ctr"/>
          <a:lstStyle/>
          <a:p>
            <a:pPr>
              <a:defRPr/>
            </a:pPr>
            <a:endParaRPr lang="en-US" altLang="ja-JP" sz="12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ja-JP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留学先</a:t>
            </a:r>
            <a:r>
              <a:rPr lang="ja-JP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　</a:t>
            </a:r>
            <a:r>
              <a:rPr lang="ja-JP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海外</a:t>
            </a:r>
            <a:r>
              <a:rPr lang="ja-JP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の大学院</a:t>
            </a:r>
            <a:endParaRPr lang="en-US" altLang="ja-JP" sz="2000" b="1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ja-JP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条件　　</a:t>
            </a:r>
            <a:r>
              <a:rPr lang="ja-JP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 「６つの重点分野」</a:t>
            </a:r>
            <a:endParaRPr lang="en-US" altLang="ja-JP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ja-JP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　　　　大学</a:t>
            </a:r>
            <a:r>
              <a:rPr lang="ja-JP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卒業で、留学先の</a:t>
            </a:r>
            <a:r>
              <a:rPr lang="ja-JP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入学</a:t>
            </a:r>
            <a:endParaRPr lang="en-US" altLang="ja-JP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ja-JP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　　　　許可取得</a:t>
            </a:r>
            <a:r>
              <a:rPr lang="ja-JP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　</a:t>
            </a:r>
            <a:endParaRPr lang="en-US" altLang="ja-JP" sz="2000" b="1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ja-JP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期間　　</a:t>
            </a:r>
            <a:r>
              <a:rPr lang="ja-JP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１</a:t>
            </a:r>
            <a:r>
              <a:rPr lang="ja-JP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～２年間</a:t>
            </a:r>
            <a:endParaRPr lang="en-US" altLang="ja-JP" sz="2000" b="1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ja-JP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金額　　</a:t>
            </a:r>
            <a:r>
              <a:rPr lang="ja-JP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３０，０００</a:t>
            </a:r>
            <a:r>
              <a:rPr lang="ja-JP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米ドル</a:t>
            </a:r>
            <a:r>
              <a:rPr lang="ja-JP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以上</a:t>
            </a:r>
            <a:endParaRPr lang="en-US" altLang="ja-JP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>
              <a:defRPr/>
            </a:pPr>
            <a:endParaRPr lang="en-US" altLang="ja-JP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8163" y="1619250"/>
            <a:ext cx="792003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「グローバルに考え、より良い世界の実現を支援し、未来のリーダーになろう」</a:t>
            </a:r>
            <a:endParaRPr lang="en-US" altLang="ja-JP" sz="2000" b="1" dirty="0">
              <a:solidFill>
                <a:srgbClr val="FF0000"/>
              </a:solidFill>
              <a:latin typeface="+mn-ea"/>
            </a:endParaRPr>
          </a:p>
        </p:txBody>
      </p:sp>
      <p:graphicFrame>
        <p:nvGraphicFramePr>
          <p:cNvPr id="10" name="図表 9"/>
          <p:cNvGraphicFramePr/>
          <p:nvPr/>
        </p:nvGraphicFramePr>
        <p:xfrm>
          <a:off x="4724400" y="2132856"/>
          <a:ext cx="3962400" cy="3701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56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22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奨学基金</a:t>
            </a:r>
            <a:r>
              <a:rPr lang="ja-JP" altLang="en-US" sz="2200" dirty="0" smtClean="0">
                <a:latin typeface="Arial Narrow" panose="020B0606020202030204" pitchFamily="34" charset="0"/>
              </a:rPr>
              <a:t>・平和フェローシップ委員会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22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奨学基金</a:t>
            </a:r>
            <a:r>
              <a:rPr lang="ja-JP" altLang="en-US" sz="2200" dirty="0" smtClean="0">
                <a:latin typeface="Arial Narrow" panose="020B0606020202030204" pitchFamily="34" charset="0"/>
              </a:rPr>
              <a:t>・平和フェローシップ委員会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85800" y="1371600"/>
            <a:ext cx="7966075" cy="50292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ja-JP" altLang="en-US" sz="2400" b="1" dirty="0" smtClean="0">
                <a:solidFill>
                  <a:srgbClr val="002060"/>
                </a:solidFill>
                <a:latin typeface="+mj-ea"/>
                <a:ea typeface="+mj-ea"/>
              </a:rPr>
              <a:t>＜応募日程と提出書類＞　</a:t>
            </a:r>
            <a:r>
              <a:rPr lang="en-US" altLang="ja-JP" sz="2400" b="1" dirty="0" smtClean="0">
                <a:solidFill>
                  <a:srgbClr val="002060"/>
                </a:solidFill>
                <a:latin typeface="+mj-ea"/>
                <a:ea typeface="+mj-ea"/>
              </a:rPr>
              <a:t>2017-18</a:t>
            </a:r>
            <a:r>
              <a:rPr lang="ja-JP" altLang="en-US" sz="2400" b="1" dirty="0" smtClean="0">
                <a:solidFill>
                  <a:srgbClr val="002060"/>
                </a:solidFill>
                <a:latin typeface="+mj-ea"/>
                <a:ea typeface="+mj-ea"/>
              </a:rPr>
              <a:t>年　入学</a:t>
            </a:r>
            <a:endParaRPr lang="ja-JP" altLang="ja-JP" sz="2400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ja-JP" altLang="ja-JP" sz="1600" dirty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latin typeface="+mj-ea"/>
                <a:ea typeface="+mj-ea"/>
              </a:rPr>
              <a:t>応募締切　　　　</a:t>
            </a:r>
            <a:r>
              <a:rPr lang="en-US" altLang="ja-JP" sz="2400" b="1" dirty="0" smtClean="0">
                <a:solidFill>
                  <a:srgbClr val="FF0000"/>
                </a:solidFill>
                <a:latin typeface="+mj-ea"/>
                <a:ea typeface="+mj-ea"/>
              </a:rPr>
              <a:t>2016</a:t>
            </a:r>
            <a:r>
              <a:rPr lang="ja-JP" altLang="en-US" sz="2400" b="1" dirty="0" smtClean="0">
                <a:solidFill>
                  <a:srgbClr val="FF0000"/>
                </a:solidFill>
                <a:latin typeface="+mj-ea"/>
                <a:ea typeface="+mj-ea"/>
              </a:rPr>
              <a:t>年</a:t>
            </a:r>
            <a:r>
              <a:rPr lang="en-US" altLang="ja-JP" sz="2400" b="1" dirty="0" smtClean="0">
                <a:solidFill>
                  <a:srgbClr val="FF0000"/>
                </a:solidFill>
                <a:latin typeface="+mj-ea"/>
                <a:ea typeface="+mj-ea"/>
              </a:rPr>
              <a:t>10</a:t>
            </a:r>
            <a:r>
              <a:rPr lang="ja-JP" altLang="en-US" sz="2400" b="1" dirty="0" smtClean="0">
                <a:solidFill>
                  <a:srgbClr val="FF0000"/>
                </a:solidFill>
                <a:latin typeface="+mj-ea"/>
                <a:ea typeface="+mj-ea"/>
              </a:rPr>
              <a:t>月</a:t>
            </a:r>
            <a:r>
              <a:rPr lang="en-US" altLang="ja-JP" sz="2400" b="1" dirty="0" smtClean="0">
                <a:solidFill>
                  <a:srgbClr val="FF0000"/>
                </a:solidFill>
                <a:latin typeface="+mj-ea"/>
                <a:ea typeface="+mj-ea"/>
              </a:rPr>
              <a:t>31</a:t>
            </a:r>
            <a:r>
              <a:rPr lang="ja-JP" altLang="en-US" sz="2400" b="1" dirty="0" smtClean="0">
                <a:solidFill>
                  <a:srgbClr val="FF0000"/>
                </a:solidFill>
                <a:latin typeface="+mj-ea"/>
                <a:ea typeface="+mj-ea"/>
              </a:rPr>
              <a:t>日</a:t>
            </a:r>
            <a:endParaRPr lang="en-US" altLang="ja-JP" sz="24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latin typeface="+mj-ea"/>
                <a:ea typeface="+mj-ea"/>
              </a:rPr>
              <a:t>　　　　　　　　</a:t>
            </a:r>
            <a:r>
              <a:rPr lang="ja-JP" altLang="en-US" sz="2400" dirty="0" smtClean="0">
                <a:solidFill>
                  <a:srgbClr val="002060"/>
                </a:solidFill>
                <a:latin typeface="+mj-ea"/>
                <a:ea typeface="+mj-ea"/>
              </a:rPr>
              <a:t>　　　　</a:t>
            </a:r>
            <a:r>
              <a:rPr lang="ja-JP" altLang="en-US" sz="2400" dirty="0" smtClean="0">
                <a:solidFill>
                  <a:srgbClr val="FF0000"/>
                </a:solidFill>
                <a:latin typeface="+mj-ea"/>
                <a:ea typeface="+mj-ea"/>
              </a:rPr>
              <a:t>地区財団事務局に所定の応募書類を提出</a:t>
            </a:r>
            <a:endParaRPr lang="en-US" altLang="ja-JP" sz="240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ja-JP" altLang="en-US" sz="2400" dirty="0" smtClean="0">
                <a:solidFill>
                  <a:srgbClr val="002060"/>
                </a:solidFill>
                <a:latin typeface="+mj-ea"/>
                <a:ea typeface="+mj-ea"/>
              </a:rPr>
              <a:t>一次選考　　　　</a:t>
            </a:r>
            <a:r>
              <a:rPr lang="en-US" altLang="ja-JP" sz="2400" dirty="0" smtClean="0">
                <a:solidFill>
                  <a:srgbClr val="002060"/>
                </a:solidFill>
                <a:latin typeface="+mj-ea"/>
                <a:ea typeface="+mj-ea"/>
              </a:rPr>
              <a:t>2016</a:t>
            </a:r>
            <a:r>
              <a:rPr lang="ja-JP" altLang="ja-JP" sz="2400" dirty="0" smtClean="0">
                <a:solidFill>
                  <a:srgbClr val="002060"/>
                </a:solidFill>
                <a:latin typeface="+mj-ea"/>
                <a:ea typeface="+mj-ea"/>
              </a:rPr>
              <a:t>年</a:t>
            </a:r>
            <a:r>
              <a:rPr lang="en-US" altLang="ja-JP" sz="2400" dirty="0" smtClean="0">
                <a:solidFill>
                  <a:srgbClr val="002060"/>
                </a:solidFill>
                <a:latin typeface="+mj-ea"/>
                <a:ea typeface="+mj-ea"/>
              </a:rPr>
              <a:t>11</a:t>
            </a:r>
            <a:r>
              <a:rPr lang="ja-JP" altLang="en-US" sz="2400" dirty="0" smtClean="0">
                <a:solidFill>
                  <a:srgbClr val="002060"/>
                </a:solidFill>
                <a:latin typeface="+mj-ea"/>
                <a:ea typeface="+mj-ea"/>
              </a:rPr>
              <a:t>月</a:t>
            </a:r>
            <a:r>
              <a:rPr lang="en-US" altLang="ja-JP" sz="2400" dirty="0" smtClean="0">
                <a:solidFill>
                  <a:srgbClr val="002060"/>
                </a:solidFill>
                <a:latin typeface="+mj-ea"/>
                <a:ea typeface="+mj-ea"/>
              </a:rPr>
              <a:t>-</a:t>
            </a:r>
            <a:r>
              <a:rPr lang="en-US" altLang="ja-JP" sz="2400" dirty="0">
                <a:solidFill>
                  <a:srgbClr val="002060"/>
                </a:solidFill>
                <a:latin typeface="+mj-ea"/>
                <a:ea typeface="+mj-ea"/>
              </a:rPr>
              <a:t>12</a:t>
            </a:r>
            <a:r>
              <a:rPr lang="ja-JP" altLang="ja-JP" sz="2400" dirty="0" smtClean="0">
                <a:solidFill>
                  <a:srgbClr val="002060"/>
                </a:solidFill>
                <a:latin typeface="+mj-ea"/>
                <a:ea typeface="+mj-ea"/>
              </a:rPr>
              <a:t>月</a:t>
            </a:r>
            <a:endParaRPr lang="en-US" altLang="ja-JP" sz="24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buNone/>
              <a:defRPr/>
            </a:pPr>
            <a:r>
              <a:rPr lang="ja-JP" altLang="en-US" sz="2400" dirty="0" smtClean="0">
                <a:solidFill>
                  <a:srgbClr val="002060"/>
                </a:solidFill>
                <a:latin typeface="+mj-ea"/>
                <a:ea typeface="+mj-ea"/>
              </a:rPr>
              <a:t>　　　　　　　　　　　</a:t>
            </a:r>
            <a:r>
              <a:rPr lang="ja-JP" altLang="ja-JP" sz="2400" dirty="0">
                <a:solidFill>
                  <a:srgbClr val="002060"/>
                </a:solidFill>
                <a:latin typeface="+mj-ea"/>
                <a:ea typeface="+mj-ea"/>
              </a:rPr>
              <a:t>　</a:t>
            </a:r>
            <a:r>
              <a:rPr lang="ja-JP" altLang="ja-JP" sz="2400" dirty="0" smtClean="0">
                <a:solidFill>
                  <a:srgbClr val="002060"/>
                </a:solidFill>
                <a:latin typeface="+mj-ea"/>
                <a:ea typeface="+mj-ea"/>
              </a:rPr>
              <a:t>奨学委員会</a:t>
            </a:r>
            <a:r>
              <a:rPr lang="ja-JP" altLang="ja-JP" sz="2400" dirty="0">
                <a:solidFill>
                  <a:srgbClr val="002060"/>
                </a:solidFill>
                <a:latin typeface="+mj-ea"/>
                <a:ea typeface="+mj-ea"/>
              </a:rPr>
              <a:t>による書類審査と面接試験</a:t>
            </a:r>
          </a:p>
          <a:p>
            <a:pPr>
              <a:defRPr/>
            </a:pPr>
            <a:r>
              <a:rPr lang="ja-JP" altLang="ja-JP" sz="2400" dirty="0">
                <a:solidFill>
                  <a:srgbClr val="002060"/>
                </a:solidFill>
                <a:latin typeface="+mj-ea"/>
                <a:ea typeface="+mj-ea"/>
              </a:rPr>
              <a:t>地区最終選考　</a:t>
            </a:r>
            <a:r>
              <a:rPr lang="en-US" altLang="ja-JP" sz="2400" dirty="0" smtClean="0">
                <a:solidFill>
                  <a:srgbClr val="002060"/>
                </a:solidFill>
                <a:latin typeface="+mj-ea"/>
                <a:ea typeface="+mj-ea"/>
              </a:rPr>
              <a:t>2016</a:t>
            </a:r>
            <a:r>
              <a:rPr lang="ja-JP" altLang="ja-JP" sz="2400" dirty="0" smtClean="0">
                <a:solidFill>
                  <a:srgbClr val="002060"/>
                </a:solidFill>
                <a:latin typeface="+mj-ea"/>
                <a:ea typeface="+mj-ea"/>
              </a:rPr>
              <a:t>年</a:t>
            </a:r>
            <a:r>
              <a:rPr lang="en-US" altLang="ja-JP" sz="2400" dirty="0">
                <a:solidFill>
                  <a:srgbClr val="002060"/>
                </a:solidFill>
                <a:latin typeface="+mj-ea"/>
                <a:ea typeface="+mj-ea"/>
              </a:rPr>
              <a:t>12</a:t>
            </a:r>
            <a:r>
              <a:rPr lang="ja-JP" altLang="ja-JP" sz="2400" dirty="0" smtClean="0">
                <a:solidFill>
                  <a:srgbClr val="002060"/>
                </a:solidFill>
                <a:latin typeface="+mj-ea"/>
                <a:ea typeface="+mj-ea"/>
              </a:rPr>
              <a:t>月</a:t>
            </a:r>
            <a:endParaRPr lang="en-US" altLang="ja-JP" sz="24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buNone/>
              <a:defRPr/>
            </a:pPr>
            <a:r>
              <a:rPr lang="ja-JP" altLang="en-US" sz="2400" dirty="0" smtClean="0">
                <a:solidFill>
                  <a:srgbClr val="002060"/>
                </a:solidFill>
                <a:latin typeface="+mj-ea"/>
                <a:ea typeface="+mj-ea"/>
              </a:rPr>
              <a:t>　　　　　</a:t>
            </a:r>
            <a:r>
              <a:rPr lang="ja-JP" altLang="ja-JP" sz="2400" dirty="0">
                <a:solidFill>
                  <a:srgbClr val="002060"/>
                </a:solidFill>
                <a:latin typeface="+mj-ea"/>
                <a:ea typeface="+mj-ea"/>
              </a:rPr>
              <a:t>　　</a:t>
            </a:r>
            <a:r>
              <a:rPr lang="ja-JP" altLang="en-US" sz="2400" dirty="0" smtClean="0">
                <a:solidFill>
                  <a:srgbClr val="002060"/>
                </a:solidFill>
                <a:latin typeface="+mj-ea"/>
                <a:ea typeface="+mj-ea"/>
              </a:rPr>
              <a:t>　　　　　地区役員・</a:t>
            </a:r>
            <a:r>
              <a:rPr lang="ja-JP" altLang="ja-JP" sz="2400" dirty="0" smtClean="0">
                <a:solidFill>
                  <a:srgbClr val="002060"/>
                </a:solidFill>
                <a:latin typeface="+mj-ea"/>
                <a:ea typeface="+mj-ea"/>
              </a:rPr>
              <a:t>ロータリー</a:t>
            </a:r>
            <a:r>
              <a:rPr lang="ja-JP" altLang="ja-JP" sz="2400" dirty="0">
                <a:solidFill>
                  <a:srgbClr val="002060"/>
                </a:solidFill>
                <a:latin typeface="+mj-ea"/>
                <a:ea typeface="+mj-ea"/>
              </a:rPr>
              <a:t>財団</a:t>
            </a:r>
            <a:r>
              <a:rPr lang="ja-JP" altLang="ja-JP" sz="2400" dirty="0" smtClean="0">
                <a:solidFill>
                  <a:srgbClr val="002060"/>
                </a:solidFill>
                <a:latin typeface="+mj-ea"/>
                <a:ea typeface="+mj-ea"/>
              </a:rPr>
              <a:t>委員会による</a:t>
            </a:r>
            <a:endParaRPr lang="en-US" altLang="ja-JP" sz="24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buNone/>
              <a:defRPr/>
            </a:pPr>
            <a:r>
              <a:rPr lang="ja-JP" altLang="en-US" sz="2400" dirty="0" smtClean="0">
                <a:solidFill>
                  <a:srgbClr val="002060"/>
                </a:solidFill>
                <a:latin typeface="+mj-ea"/>
                <a:ea typeface="+mj-ea"/>
              </a:rPr>
              <a:t>　　　　　　　　　　　　</a:t>
            </a:r>
            <a:r>
              <a:rPr lang="ja-JP" altLang="ja-JP" sz="2400" dirty="0" smtClean="0">
                <a:solidFill>
                  <a:srgbClr val="002060"/>
                </a:solidFill>
                <a:latin typeface="+mj-ea"/>
                <a:ea typeface="+mj-ea"/>
              </a:rPr>
              <a:t>面接試験</a:t>
            </a:r>
            <a:endParaRPr lang="ja-JP" altLang="ja-JP" sz="2400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solidFill>
                  <a:srgbClr val="002060"/>
                </a:solidFill>
                <a:latin typeface="+mj-ea"/>
                <a:ea typeface="+mj-ea"/>
              </a:rPr>
              <a:t> </a:t>
            </a:r>
            <a:endParaRPr lang="ja-JP" altLang="ja-JP" sz="2400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ja-JP" sz="16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ja-JP" altLang="en-US" sz="1600" dirty="0" smtClean="0">
                <a:solidFill>
                  <a:srgbClr val="002060"/>
                </a:solidFill>
                <a:latin typeface="+mj-ea"/>
                <a:ea typeface="+mj-ea"/>
              </a:rPr>
              <a:t>　　　</a:t>
            </a:r>
            <a:endParaRPr lang="en-US" altLang="ja-JP" sz="1600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2200" b="1" dirty="0" smtClean="0">
                <a:latin typeface="Arial Narrow" panose="020B0606020202030204" pitchFamily="34" charset="0"/>
              </a:rPr>
              <a:t>奨学基金</a:t>
            </a:r>
            <a:r>
              <a:rPr lang="ja-JP" altLang="en-US" sz="2200" dirty="0" smtClean="0">
                <a:latin typeface="Arial Narrow" panose="020B0606020202030204" pitchFamily="34" charset="0"/>
              </a:rPr>
              <a:t>・</a:t>
            </a:r>
            <a:r>
              <a:rPr lang="ja-JP" altLang="en-US" sz="22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平和フェローシップ</a:t>
            </a:r>
            <a:r>
              <a:rPr lang="ja-JP" altLang="en-US" sz="2200" dirty="0" smtClean="0">
                <a:latin typeface="Arial Narrow" panose="020B0606020202030204" pitchFamily="34" charset="0"/>
              </a:rPr>
              <a:t>委員会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36563" y="1303338"/>
            <a:ext cx="8194675" cy="50292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ja-JP" altLang="ja-JP" sz="1600" dirty="0">
              <a:latin typeface="+mj-ea"/>
              <a:ea typeface="+mj-ea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ja-JP" sz="1600" dirty="0" smtClean="0">
              <a:latin typeface="+mj-ea"/>
              <a:ea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9600" y="1295400"/>
            <a:ext cx="7848600" cy="1261884"/>
          </a:xfrm>
          <a:prstGeom prst="rect">
            <a:avLst/>
          </a:prstGeom>
          <a:solidFill>
            <a:schemeClr val="bg1"/>
          </a:solidFill>
          <a:scene3d>
            <a:camera prst="orthographicFront">
              <a:rot lat="0" lon="0" rev="0"/>
            </a:camera>
            <a:lightRig rig="chilly" dir="t"/>
          </a:scene3d>
          <a:sp3d prstMaterial="matte"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  <a:latin typeface="+mn-ea"/>
              </a:rPr>
              <a:t>　　</a:t>
            </a:r>
            <a:r>
              <a:rPr lang="ja-JP" altLang="en-US" b="1" dirty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b="1" dirty="0" smtClean="0">
                <a:solidFill>
                  <a:srgbClr val="FF0000"/>
                </a:solidFill>
                <a:latin typeface="+mn-ea"/>
              </a:rPr>
              <a:t>ロータリー</a:t>
            </a:r>
            <a:r>
              <a:rPr lang="ja-JP" altLang="en-US" b="1" dirty="0">
                <a:solidFill>
                  <a:srgbClr val="FF0000"/>
                </a:solidFill>
                <a:latin typeface="+mn-ea"/>
              </a:rPr>
              <a:t>平和</a:t>
            </a:r>
            <a:r>
              <a:rPr lang="ja-JP" altLang="en-US" b="1" dirty="0" smtClean="0">
                <a:solidFill>
                  <a:srgbClr val="FF0000"/>
                </a:solidFill>
                <a:latin typeface="+mn-ea"/>
              </a:rPr>
              <a:t>フェローシップ</a:t>
            </a:r>
            <a:endParaRPr lang="en-US" altLang="ja-JP" b="1" dirty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endParaRPr lang="en-US" altLang="ja-JP" sz="1600" b="1" u="sng" dirty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r>
              <a:rPr lang="ja-JP" altLang="en-US" sz="1800" b="1" dirty="0" smtClean="0">
                <a:solidFill>
                  <a:srgbClr val="FF0000"/>
                </a:solidFill>
                <a:latin typeface="+mn-ea"/>
              </a:rPr>
              <a:t>　国際</a:t>
            </a:r>
            <a:r>
              <a:rPr lang="ja-JP" altLang="en-US" sz="1800" b="1" dirty="0">
                <a:solidFill>
                  <a:srgbClr val="FF0000"/>
                </a:solidFill>
                <a:latin typeface="+mn-ea"/>
              </a:rPr>
              <a:t>関係、平和、紛争解決の</a:t>
            </a:r>
            <a:r>
              <a:rPr lang="ja-JP" altLang="en-US" sz="1800" b="1" dirty="0" smtClean="0">
                <a:solidFill>
                  <a:srgbClr val="FF0000"/>
                </a:solidFill>
                <a:latin typeface="+mn-ea"/>
              </a:rPr>
              <a:t>分野で経験</a:t>
            </a:r>
            <a:r>
              <a:rPr lang="ja-JP" altLang="en-US" sz="1800" b="1" dirty="0">
                <a:solidFill>
                  <a:srgbClr val="FF0000"/>
                </a:solidFill>
                <a:latin typeface="+mn-ea"/>
              </a:rPr>
              <a:t>を積み</a:t>
            </a:r>
            <a:r>
              <a:rPr lang="ja-JP" altLang="en-US" sz="1800" b="1" dirty="0" smtClean="0">
                <a:solidFill>
                  <a:srgbClr val="FF0000"/>
                </a:solidFill>
                <a:latin typeface="+mn-ea"/>
              </a:rPr>
              <a:t>、社会</a:t>
            </a:r>
            <a:r>
              <a:rPr lang="ja-JP" altLang="en-US" sz="1800" b="1" dirty="0">
                <a:solidFill>
                  <a:srgbClr val="FF0000"/>
                </a:solidFill>
                <a:latin typeface="+mn-ea"/>
              </a:rPr>
              <a:t>奉仕や人道的国際</a:t>
            </a:r>
            <a:r>
              <a:rPr lang="ja-JP" altLang="en-US" sz="1800" b="1" dirty="0" smtClean="0">
                <a:solidFill>
                  <a:srgbClr val="FF0000"/>
                </a:solidFill>
                <a:latin typeface="+mn-ea"/>
              </a:rPr>
              <a:t>奉仕に対する意欲</a:t>
            </a:r>
            <a:r>
              <a:rPr lang="ja-JP" altLang="en-US" sz="1800" b="1" dirty="0">
                <a:solidFill>
                  <a:srgbClr val="FF0000"/>
                </a:solidFill>
                <a:latin typeface="+mn-ea"/>
              </a:rPr>
              <a:t>のある人</a:t>
            </a:r>
            <a:r>
              <a:rPr lang="ja-JP" altLang="en-US" sz="1800" b="1" dirty="0" smtClean="0">
                <a:solidFill>
                  <a:srgbClr val="FF0000"/>
                </a:solidFill>
                <a:latin typeface="+mn-ea"/>
              </a:rPr>
              <a:t>を対象</a:t>
            </a:r>
            <a:r>
              <a:rPr lang="ja-JP" altLang="en-US" sz="1800" b="1" dirty="0">
                <a:solidFill>
                  <a:srgbClr val="FF0000"/>
                </a:solidFill>
                <a:latin typeface="+mn-ea"/>
              </a:rPr>
              <a:t>と</a:t>
            </a:r>
            <a:r>
              <a:rPr lang="ja-JP" altLang="en-US" sz="1800" b="1" dirty="0" smtClean="0">
                <a:solidFill>
                  <a:srgbClr val="FF0000"/>
                </a:solidFill>
                <a:latin typeface="+mn-ea"/>
              </a:rPr>
              <a:t>して</a:t>
            </a:r>
            <a:r>
              <a:rPr lang="ja-JP" altLang="en-US" sz="1800" b="1" dirty="0">
                <a:solidFill>
                  <a:srgbClr val="FF0000"/>
                </a:solidFill>
                <a:latin typeface="+mn-ea"/>
              </a:rPr>
              <a:t>います。</a:t>
            </a:r>
            <a:r>
              <a:rPr lang="ja-JP" altLang="en-US" sz="18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b="1" dirty="0">
                <a:solidFill>
                  <a:schemeClr val="tx1"/>
                </a:solidFill>
                <a:latin typeface="+mn-ea"/>
              </a:rPr>
              <a:t>　　　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 　　</a:t>
            </a:r>
            <a:r>
              <a:rPr lang="ja-JP" altLang="en-US" sz="1600" b="1" dirty="0">
                <a:latin typeface="+mn-ea"/>
              </a:rPr>
              <a:t>　</a:t>
            </a:r>
          </a:p>
        </p:txBody>
      </p:sp>
      <p:sp>
        <p:nvSpPr>
          <p:cNvPr id="35846" name="テキスト ボックス 9"/>
          <p:cNvSpPr txBox="1">
            <a:spLocks noChangeArrowheads="1"/>
          </p:cNvSpPr>
          <p:nvPr/>
        </p:nvSpPr>
        <p:spPr bwMode="auto">
          <a:xfrm>
            <a:off x="990600" y="2663825"/>
            <a:ext cx="6737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 eaLnBrk="1" hangingPunct="1"/>
            <a:r>
              <a:rPr kumimoji="1" lang="ja-JP" altLang="en-US" sz="2000" b="1" dirty="0">
                <a:solidFill>
                  <a:srgbClr val="002060"/>
                </a:solidFill>
                <a:ea typeface="ＭＳ Ｐゴシック" panose="020B0600070205080204" pitchFamily="50" charset="-128"/>
              </a:rPr>
              <a:t>ロータリー平和センター　提携大学</a:t>
            </a:r>
          </a:p>
        </p:txBody>
      </p:sp>
      <p:sp>
        <p:nvSpPr>
          <p:cNvPr id="35847" name="角丸四角形 12"/>
          <p:cNvSpPr>
            <a:spLocks noChangeArrowheads="1"/>
          </p:cNvSpPr>
          <p:nvPr/>
        </p:nvSpPr>
        <p:spPr bwMode="auto">
          <a:xfrm>
            <a:off x="762000" y="3200400"/>
            <a:ext cx="2514600" cy="2889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/>
            <a:r>
              <a:rPr kumimoji="1" lang="ja-JP" altLang="en-US" sz="1600" dirty="0">
                <a:solidFill>
                  <a:srgbClr val="002060"/>
                </a:solidFill>
                <a:ea typeface="ＭＳ Ｐゴシック" panose="020B0600070205080204" pitchFamily="50" charset="-128"/>
              </a:rPr>
              <a:t>クィーンズランド大学</a:t>
            </a:r>
          </a:p>
        </p:txBody>
      </p:sp>
      <p:sp>
        <p:nvSpPr>
          <p:cNvPr id="35848" name="角丸四角形 14"/>
          <p:cNvSpPr>
            <a:spLocks noChangeArrowheads="1"/>
          </p:cNvSpPr>
          <p:nvPr/>
        </p:nvSpPr>
        <p:spPr bwMode="auto">
          <a:xfrm>
            <a:off x="762000" y="3581400"/>
            <a:ext cx="2514600" cy="2889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/>
            <a:r>
              <a:rPr kumimoji="1" lang="ja-JP" altLang="en-US" sz="1600" dirty="0">
                <a:solidFill>
                  <a:srgbClr val="002060"/>
                </a:solidFill>
                <a:ea typeface="ＭＳ Ｐゴシック" panose="020B0600070205080204" pitchFamily="50" charset="-128"/>
              </a:rPr>
              <a:t>国際基督教大学</a:t>
            </a:r>
          </a:p>
        </p:txBody>
      </p:sp>
      <p:sp>
        <p:nvSpPr>
          <p:cNvPr id="35849" name="角丸四角形 15"/>
          <p:cNvSpPr>
            <a:spLocks noChangeArrowheads="1"/>
          </p:cNvSpPr>
          <p:nvPr/>
        </p:nvSpPr>
        <p:spPr bwMode="auto">
          <a:xfrm>
            <a:off x="762000" y="3962400"/>
            <a:ext cx="2514600" cy="2873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/>
            <a:r>
              <a:rPr kumimoji="1" lang="ja-JP" altLang="en-US" sz="1600" dirty="0">
                <a:solidFill>
                  <a:srgbClr val="002060"/>
                </a:solidFill>
                <a:ea typeface="ＭＳ Ｐゴシック" panose="020B0600070205080204" pitchFamily="50" charset="-128"/>
              </a:rPr>
              <a:t>ウプサラ大学</a:t>
            </a:r>
          </a:p>
        </p:txBody>
      </p:sp>
      <p:sp>
        <p:nvSpPr>
          <p:cNvPr id="12" name="角丸四角形 16"/>
          <p:cNvSpPr>
            <a:spLocks noChangeArrowheads="1"/>
          </p:cNvSpPr>
          <p:nvPr/>
        </p:nvSpPr>
        <p:spPr bwMode="auto">
          <a:xfrm>
            <a:off x="5638800" y="3200400"/>
            <a:ext cx="2514600" cy="288925"/>
          </a:xfrm>
          <a:prstGeom prst="roundRect">
            <a:avLst>
              <a:gd name="adj" fmla="val 16667"/>
            </a:avLst>
          </a:prstGeom>
          <a:gradFill rotWithShape="0">
            <a:gsLst>
              <a:gs pos="4000">
                <a:srgbClr val="FFFF00"/>
              </a:gs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600" dirty="0" smtClean="0">
                <a:solidFill>
                  <a:srgbClr val="002060"/>
                </a:solidFill>
              </a:rPr>
              <a:t>チュラロンコーン大学</a:t>
            </a:r>
          </a:p>
        </p:txBody>
      </p:sp>
      <p:sp>
        <p:nvSpPr>
          <p:cNvPr id="35851" name="角丸四角形 17"/>
          <p:cNvSpPr>
            <a:spLocks noChangeArrowheads="1"/>
          </p:cNvSpPr>
          <p:nvPr/>
        </p:nvSpPr>
        <p:spPr bwMode="auto">
          <a:xfrm>
            <a:off x="762000" y="4343400"/>
            <a:ext cx="2514600" cy="2889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/>
            <a:r>
              <a:rPr kumimoji="1" lang="ja-JP" altLang="en-US" sz="1600" dirty="0">
                <a:solidFill>
                  <a:srgbClr val="002060"/>
                </a:solidFill>
                <a:ea typeface="ＭＳ Ｐゴシック" panose="020B0600070205080204" pitchFamily="50" charset="-128"/>
              </a:rPr>
              <a:t>ブラッドフォード大学</a:t>
            </a:r>
          </a:p>
        </p:txBody>
      </p:sp>
      <p:sp>
        <p:nvSpPr>
          <p:cNvPr id="35852" name="角丸四角形 18"/>
          <p:cNvSpPr>
            <a:spLocks noChangeArrowheads="1"/>
          </p:cNvSpPr>
          <p:nvPr/>
        </p:nvSpPr>
        <p:spPr bwMode="auto">
          <a:xfrm>
            <a:off x="762000" y="4724400"/>
            <a:ext cx="2514600" cy="5032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/>
            <a:r>
              <a:rPr kumimoji="1" lang="ja-JP" altLang="en-US" sz="1600" dirty="0">
                <a:solidFill>
                  <a:srgbClr val="002060"/>
                </a:solidFill>
                <a:ea typeface="ＭＳ Ｐゴシック" panose="020B0600070205080204" pitchFamily="50" charset="-128"/>
              </a:rPr>
              <a:t>デューク大学・</a:t>
            </a:r>
            <a:endParaRPr kumimoji="1" lang="en-US" altLang="ja-JP" sz="1600" dirty="0">
              <a:solidFill>
                <a:srgbClr val="002060"/>
              </a:solidFill>
              <a:ea typeface="ＭＳ Ｐゴシック" panose="020B0600070205080204" pitchFamily="50" charset="-128"/>
            </a:endParaRPr>
          </a:p>
          <a:p>
            <a:pPr eaLnBrk="1" hangingPunct="1"/>
            <a:r>
              <a:rPr kumimoji="1" lang="ja-JP" altLang="en-US" sz="1600" dirty="0">
                <a:solidFill>
                  <a:srgbClr val="002060"/>
                </a:solidFill>
                <a:ea typeface="ＭＳ Ｐゴシック" panose="020B0600070205080204" pitchFamily="50" charset="-128"/>
              </a:rPr>
              <a:t>ノースカロライナ大学</a:t>
            </a:r>
          </a:p>
        </p:txBody>
      </p:sp>
      <p:sp>
        <p:nvSpPr>
          <p:cNvPr id="35853" name="角丸四角形 19"/>
          <p:cNvSpPr>
            <a:spLocks noChangeArrowheads="1"/>
          </p:cNvSpPr>
          <p:nvPr/>
        </p:nvSpPr>
        <p:spPr bwMode="auto">
          <a:xfrm>
            <a:off x="3429000" y="3200400"/>
            <a:ext cx="1697038" cy="2889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/>
            <a:r>
              <a:rPr kumimoji="1" lang="ja-JP" altLang="en-US" sz="1600" dirty="0">
                <a:solidFill>
                  <a:srgbClr val="002060"/>
                </a:solidFill>
                <a:ea typeface="ＭＳ Ｐゴシック" panose="020B0600070205080204" pitchFamily="50" charset="-128"/>
              </a:rPr>
              <a:t>オーストラリア</a:t>
            </a:r>
          </a:p>
        </p:txBody>
      </p:sp>
      <p:sp>
        <p:nvSpPr>
          <p:cNvPr id="35854" name="角丸四角形 20"/>
          <p:cNvSpPr>
            <a:spLocks noChangeArrowheads="1"/>
          </p:cNvSpPr>
          <p:nvPr/>
        </p:nvSpPr>
        <p:spPr bwMode="auto">
          <a:xfrm>
            <a:off x="3429000" y="3581400"/>
            <a:ext cx="1700213" cy="2889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/>
            <a:r>
              <a:rPr kumimoji="1" lang="ja-JP" altLang="en-US" sz="1600" dirty="0">
                <a:solidFill>
                  <a:srgbClr val="002060"/>
                </a:solidFill>
                <a:ea typeface="ＭＳ Ｐゴシック" panose="020B0600070205080204" pitchFamily="50" charset="-128"/>
              </a:rPr>
              <a:t>日　本</a:t>
            </a:r>
          </a:p>
        </p:txBody>
      </p:sp>
      <p:sp>
        <p:nvSpPr>
          <p:cNvPr id="35855" name="角丸四角形 21"/>
          <p:cNvSpPr>
            <a:spLocks noChangeArrowheads="1"/>
          </p:cNvSpPr>
          <p:nvPr/>
        </p:nvSpPr>
        <p:spPr bwMode="auto">
          <a:xfrm>
            <a:off x="3429000" y="3962400"/>
            <a:ext cx="1697038" cy="2889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/>
            <a:r>
              <a:rPr kumimoji="1" lang="ja-JP" altLang="en-US" sz="1600" dirty="0">
                <a:solidFill>
                  <a:srgbClr val="002060"/>
                </a:solidFill>
                <a:ea typeface="ＭＳ Ｐゴシック" panose="020B0600070205080204" pitchFamily="50" charset="-128"/>
              </a:rPr>
              <a:t>スウェーデン</a:t>
            </a:r>
          </a:p>
        </p:txBody>
      </p:sp>
      <p:sp>
        <p:nvSpPr>
          <p:cNvPr id="18" name="角丸四角形 22"/>
          <p:cNvSpPr>
            <a:spLocks noChangeArrowheads="1"/>
          </p:cNvSpPr>
          <p:nvPr/>
        </p:nvSpPr>
        <p:spPr bwMode="auto">
          <a:xfrm>
            <a:off x="5943600" y="3581400"/>
            <a:ext cx="1697038" cy="288925"/>
          </a:xfrm>
          <a:prstGeom prst="roundRect">
            <a:avLst>
              <a:gd name="adj" fmla="val 16667"/>
            </a:avLst>
          </a:prstGeom>
          <a:gradFill rotWithShape="0">
            <a:gsLst>
              <a:gs pos="7000">
                <a:srgbClr val="FFFF00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600" dirty="0" smtClean="0">
                <a:solidFill>
                  <a:srgbClr val="002060"/>
                </a:solidFill>
              </a:rPr>
              <a:t>タ　イ</a:t>
            </a:r>
          </a:p>
        </p:txBody>
      </p:sp>
      <p:sp>
        <p:nvSpPr>
          <p:cNvPr id="35857" name="角丸四角形 23"/>
          <p:cNvSpPr>
            <a:spLocks noChangeArrowheads="1"/>
          </p:cNvSpPr>
          <p:nvPr/>
        </p:nvSpPr>
        <p:spPr bwMode="auto">
          <a:xfrm>
            <a:off x="3429000" y="4343400"/>
            <a:ext cx="1697038" cy="2873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/>
            <a:r>
              <a:rPr kumimoji="1" lang="ja-JP" altLang="en-US" sz="1600" dirty="0">
                <a:solidFill>
                  <a:srgbClr val="002060"/>
                </a:solidFill>
                <a:ea typeface="ＭＳ Ｐゴシック" panose="020B0600070205080204" pitchFamily="50" charset="-128"/>
              </a:rPr>
              <a:t>英　国</a:t>
            </a:r>
          </a:p>
        </p:txBody>
      </p:sp>
      <p:sp>
        <p:nvSpPr>
          <p:cNvPr id="35858" name="角丸四角形 24"/>
          <p:cNvSpPr>
            <a:spLocks noChangeArrowheads="1"/>
          </p:cNvSpPr>
          <p:nvPr/>
        </p:nvSpPr>
        <p:spPr bwMode="auto">
          <a:xfrm>
            <a:off x="3429000" y="4724400"/>
            <a:ext cx="1697038" cy="5032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/>
            <a:r>
              <a:rPr kumimoji="1" lang="ja-JP" altLang="en-US" sz="1600" dirty="0">
                <a:solidFill>
                  <a:srgbClr val="002060"/>
                </a:solidFill>
                <a:ea typeface="ＭＳ Ｐゴシック" panose="020B0600070205080204" pitchFamily="50" charset="-128"/>
              </a:rPr>
              <a:t>米　国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5334000"/>
            <a:ext cx="30454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5334000"/>
            <a:ext cx="1371600" cy="96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22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奨学基金</a:t>
            </a:r>
            <a:r>
              <a:rPr lang="ja-JP" altLang="en-US" sz="22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・平和フェローシップ</a:t>
            </a:r>
            <a:r>
              <a:rPr lang="ja-JP" altLang="en-US" sz="2200" dirty="0" smtClean="0">
                <a:latin typeface="Arial Narrow" panose="020B0606020202030204" pitchFamily="34" charset="0"/>
              </a:rPr>
              <a:t>委員会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194675" cy="50292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altLang="ja-JP" sz="2000" u="sng" dirty="0" smtClean="0">
                <a:solidFill>
                  <a:srgbClr val="FF0000"/>
                </a:solidFill>
              </a:rPr>
              <a:t>2015-16</a:t>
            </a:r>
            <a:r>
              <a:rPr lang="ja-JP" altLang="ja-JP" sz="2000" u="sng" dirty="0" smtClean="0">
                <a:solidFill>
                  <a:srgbClr val="FF0000"/>
                </a:solidFill>
              </a:rPr>
              <a:t>年度　ロータリー平和フェロー・グローバル補助金奨学生</a:t>
            </a:r>
            <a:endParaRPr lang="ja-JP" altLang="ja-JP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ja-JP" altLang="ja-JP" sz="2000" dirty="0" smtClean="0"/>
              <a:t>・</a:t>
            </a:r>
            <a:r>
              <a:rPr lang="ja-JP" altLang="ja-JP" sz="1800" dirty="0" smtClean="0"/>
              <a:t>ロータリー平和フェロー　宇治川貴史　（</a:t>
            </a:r>
            <a:r>
              <a:rPr lang="en-US" altLang="ja-JP" sz="1800" dirty="0" smtClean="0"/>
              <a:t>Uppsala Rotary Peace Center in Sweden</a:t>
            </a:r>
            <a:r>
              <a:rPr lang="ja-JP" altLang="ja-JP" sz="1800" dirty="0" smtClean="0"/>
              <a:t>）</a:t>
            </a:r>
          </a:p>
          <a:p>
            <a:pPr>
              <a:buNone/>
            </a:pPr>
            <a:r>
              <a:rPr lang="en-US" altLang="ja-JP" sz="1800" dirty="0" smtClean="0"/>
              <a:t> </a:t>
            </a:r>
            <a:r>
              <a:rPr lang="ja-JP" altLang="ja-JP" sz="1800" dirty="0" smtClean="0"/>
              <a:t>　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> </a:t>
            </a:r>
            <a:r>
              <a:rPr lang="ja-JP" altLang="ja-JP" sz="1800" u="sng" dirty="0" smtClean="0"/>
              <a:t>スポンサークラブ　豊田中ロータリークラブ</a:t>
            </a:r>
            <a:endParaRPr lang="ja-JP" altLang="ja-JP" sz="1800" dirty="0" smtClean="0"/>
          </a:p>
          <a:p>
            <a:pPr>
              <a:buNone/>
            </a:pPr>
            <a:r>
              <a:rPr lang="ja-JP" altLang="ja-JP" sz="1800" dirty="0" smtClean="0"/>
              <a:t>・ＧＧ奨学生　　金谷英典　（</a:t>
            </a:r>
            <a:r>
              <a:rPr lang="en-US" altLang="ja-JP" sz="1800" dirty="0" smtClean="0"/>
              <a:t>RI-D1080</a:t>
            </a:r>
            <a:r>
              <a:rPr lang="ja-JP" altLang="ja-JP" sz="1800" dirty="0" smtClean="0"/>
              <a:t>　</a:t>
            </a:r>
            <a:r>
              <a:rPr lang="en-US" altLang="ja-JP" sz="1800" dirty="0" smtClean="0"/>
              <a:t>the University of East Anglia  in Norwich</a:t>
            </a:r>
            <a:r>
              <a:rPr lang="ja-JP" altLang="ja-JP" sz="1800" dirty="0" smtClean="0"/>
              <a:t>）</a:t>
            </a:r>
          </a:p>
          <a:p>
            <a:pPr>
              <a:buNone/>
            </a:pPr>
            <a:r>
              <a:rPr lang="en-US" altLang="ja-JP" sz="1800" dirty="0" smtClean="0"/>
              <a:t> </a:t>
            </a:r>
            <a:r>
              <a:rPr lang="ja-JP" altLang="ja-JP" sz="1800" dirty="0" smtClean="0"/>
              <a:t>　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> </a:t>
            </a:r>
            <a:r>
              <a:rPr lang="ja-JP" altLang="ja-JP" sz="1800" u="sng" dirty="0" smtClean="0"/>
              <a:t>スポンサークラブ　瀬戸ロータリークラブ</a:t>
            </a:r>
            <a:endParaRPr lang="ja-JP" altLang="ja-JP" sz="1800" dirty="0" smtClean="0"/>
          </a:p>
          <a:p>
            <a:pPr>
              <a:buNone/>
            </a:pPr>
            <a:r>
              <a:rPr lang="ja-JP" altLang="ja-JP" sz="1800" dirty="0" smtClean="0"/>
              <a:t>・ＧＧ奨学生　　白石　直　（</a:t>
            </a:r>
            <a:r>
              <a:rPr lang="en-US" altLang="ja-JP" sz="1800" dirty="0" smtClean="0"/>
              <a:t>RI-D1230  the University of Glasgow in Scotland</a:t>
            </a:r>
            <a:r>
              <a:rPr lang="ja-JP" altLang="ja-JP" sz="1800" dirty="0" smtClean="0"/>
              <a:t>）</a:t>
            </a:r>
          </a:p>
          <a:p>
            <a:pPr>
              <a:buNone/>
            </a:pPr>
            <a:r>
              <a:rPr lang="en-US" altLang="ja-JP" sz="1800" dirty="0" smtClean="0"/>
              <a:t> </a:t>
            </a:r>
            <a:r>
              <a:rPr lang="ja-JP" altLang="ja-JP" sz="1800" dirty="0" smtClean="0"/>
              <a:t>　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> </a:t>
            </a:r>
            <a:r>
              <a:rPr lang="ja-JP" altLang="ja-JP" sz="1800" u="sng" dirty="0" smtClean="0"/>
              <a:t>スポンサークラブ　名古屋名東ロータリークラブ</a:t>
            </a:r>
            <a:endParaRPr lang="ja-JP" altLang="ja-JP" sz="1800" dirty="0" smtClean="0"/>
          </a:p>
          <a:p>
            <a:pPr>
              <a:buNone/>
            </a:pPr>
            <a:r>
              <a:rPr lang="ja-JP" altLang="ja-JP" sz="1800" dirty="0" smtClean="0"/>
              <a:t>・ＧＧ奨学生　　早瀬竜也　（</a:t>
            </a:r>
            <a:r>
              <a:rPr lang="en-US" altLang="ja-JP" sz="1800" dirty="0" smtClean="0"/>
              <a:t>RI-D7910  the University of Brandeis in the United States</a:t>
            </a:r>
            <a:r>
              <a:rPr lang="ja-JP" altLang="ja-JP" sz="1800" dirty="0" smtClean="0"/>
              <a:t>）</a:t>
            </a:r>
          </a:p>
          <a:p>
            <a:pPr>
              <a:buNone/>
            </a:pPr>
            <a:r>
              <a:rPr lang="en-US" altLang="ja-JP" sz="1800" dirty="0" smtClean="0"/>
              <a:t> </a:t>
            </a:r>
            <a:r>
              <a:rPr lang="ja-JP" altLang="en-US" sz="1800" dirty="0" smtClean="0"/>
              <a:t>　</a:t>
            </a:r>
            <a:r>
              <a:rPr lang="ja-JP" altLang="ja-JP" sz="1800" dirty="0" smtClean="0"/>
              <a:t>　</a:t>
            </a:r>
            <a:r>
              <a:rPr lang="en-US" altLang="ja-JP" sz="1800" dirty="0" smtClean="0"/>
              <a:t> </a:t>
            </a:r>
            <a:r>
              <a:rPr lang="ja-JP" altLang="ja-JP" sz="1800" u="sng" dirty="0" smtClean="0"/>
              <a:t>スポンサークラブ　</a:t>
            </a:r>
            <a:r>
              <a:rPr lang="ja-JP" altLang="en-US" sz="1800" u="sng" dirty="0" smtClean="0"/>
              <a:t>名古屋南</a:t>
            </a:r>
            <a:r>
              <a:rPr lang="ja-JP" altLang="ja-JP" sz="1800" u="sng" dirty="0" smtClean="0"/>
              <a:t>ロータリークラブ</a:t>
            </a:r>
            <a:endParaRPr lang="ja-JP" altLang="ja-JP" sz="1800" dirty="0" smtClean="0"/>
          </a:p>
          <a:p>
            <a:pPr>
              <a:buNone/>
            </a:pPr>
            <a:r>
              <a:rPr lang="en-US" altLang="ja-JP" sz="2000" u="sng" dirty="0" smtClean="0">
                <a:solidFill>
                  <a:srgbClr val="FF0000"/>
                </a:solidFill>
              </a:rPr>
              <a:t>2014-15</a:t>
            </a:r>
            <a:r>
              <a:rPr lang="ja-JP" altLang="ja-JP" sz="2000" u="sng" dirty="0" smtClean="0">
                <a:solidFill>
                  <a:srgbClr val="FF0000"/>
                </a:solidFill>
              </a:rPr>
              <a:t>年度　グローバル補助金奨学生（帰国）</a:t>
            </a:r>
            <a:endParaRPr lang="ja-JP" altLang="ja-JP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ja-JP" altLang="ja-JP" sz="2000" dirty="0" smtClean="0"/>
              <a:t>・</a:t>
            </a:r>
            <a:r>
              <a:rPr lang="ja-JP" altLang="ja-JP" sz="1800" dirty="0" smtClean="0"/>
              <a:t>ＧＧ奨学生　　西山 毅　（</a:t>
            </a:r>
            <a:r>
              <a:rPr lang="en-US" altLang="ja-JP" sz="1800" dirty="0" smtClean="0"/>
              <a:t>RI-D7910  the Fred Hutchinson Cancer        </a:t>
            </a:r>
            <a:r>
              <a:rPr lang="ja-JP" altLang="en-US" sz="1800" dirty="0" smtClean="0"/>
              <a:t>　　　</a:t>
            </a:r>
            <a:r>
              <a:rPr lang="en-US" altLang="ja-JP" sz="1800" dirty="0" smtClean="0"/>
              <a:t>Research Center in Seattle</a:t>
            </a:r>
            <a:r>
              <a:rPr lang="ja-JP" altLang="ja-JP" sz="1800" dirty="0" smtClean="0"/>
              <a:t>）　</a:t>
            </a:r>
          </a:p>
          <a:p>
            <a:pPr>
              <a:buNone/>
            </a:pPr>
            <a:r>
              <a:rPr lang="en-US" altLang="ja-JP" sz="1800" dirty="0" smtClean="0"/>
              <a:t> </a:t>
            </a:r>
            <a:r>
              <a:rPr lang="ja-JP" altLang="ja-JP" sz="1800" dirty="0" smtClean="0"/>
              <a:t>　</a:t>
            </a:r>
            <a:r>
              <a:rPr lang="ja-JP" altLang="en-US" sz="1800" dirty="0" smtClean="0"/>
              <a:t>　</a:t>
            </a:r>
            <a:r>
              <a:rPr lang="ja-JP" altLang="ja-JP" sz="1800" u="sng" dirty="0" smtClean="0"/>
              <a:t>スポンサークラブ　小牧ロータリークラブ</a:t>
            </a:r>
            <a:endParaRPr lang="ja-JP" altLang="ja-JP" sz="1800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ja-JP" altLang="ja-JP" sz="1600" dirty="0">
              <a:latin typeface="+mj-ea"/>
              <a:ea typeface="+mj-e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F_Powerpoint design_light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0">
          <a:schemeClr val="accent1">
            <a:hueOff val="0"/>
            <a:satOff val="0"/>
            <a:lumOff val="0"/>
            <a:alphaOff val="0"/>
          </a:schemeClr>
        </a:lnRef>
        <a:fillRef idx="1">
          <a:schemeClr val="accent1">
            <a:tint val="40000"/>
            <a:hueOff val="0"/>
            <a:satOff val="0"/>
            <a:lumOff val="0"/>
            <a:alphaOff val="0"/>
          </a:schemeClr>
        </a:fillRef>
        <a:effectRef idx="0">
          <a:schemeClr val="accent1">
            <a:tint val="40000"/>
            <a:hueOff val="0"/>
            <a:satOff val="0"/>
            <a:lumOff val="0"/>
            <a:alphaOff val="0"/>
          </a:schemeClr>
        </a:effectRef>
        <a:fontRef idx="minor">
          <a:schemeClr val="dk1">
            <a:hueOff val="0"/>
            <a:satOff val="0"/>
            <a:lumOff val="0"/>
            <a:alphaOff val="0"/>
          </a:schemeClr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TRF_Powerpoint design_light.pot</Template>
  <TotalTime>19370</TotalTime>
  <Words>129</Words>
  <Application>Microsoft Office PowerPoint</Application>
  <PresentationFormat>画面に合わせる (4:3)</PresentationFormat>
  <Paragraphs>73</Paragraphs>
  <Slides>5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TRF_Powerpoint design_light</vt:lpstr>
      <vt:lpstr>Custom Design</vt:lpstr>
      <vt:lpstr>2_Custom Design</vt:lpstr>
      <vt:lpstr>スライド 1</vt:lpstr>
      <vt:lpstr>奨学基金・平和フェローシップ委員会</vt:lpstr>
      <vt:lpstr>奨学基金・平和フェローシップ委員会</vt:lpstr>
      <vt:lpstr>奨学基金・平和フェローシップ委員会</vt:lpstr>
      <vt:lpstr>奨学基金・平和フェローシップ委員会</vt:lpstr>
    </vt:vector>
  </TitlesOfParts>
  <Company>Rotary International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hasegawa</cp:lastModifiedBy>
  <cp:revision>676</cp:revision>
  <cp:lastPrinted>2013-04-11T19:55:04Z</cp:lastPrinted>
  <dcterms:created xsi:type="dcterms:W3CDTF">2010-04-16T20:11:30Z</dcterms:created>
  <dcterms:modified xsi:type="dcterms:W3CDTF">2016-08-05T06:45:17Z</dcterms:modified>
</cp:coreProperties>
</file>