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2016/9/14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2016/9/14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2016/9/14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2016/9/14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2016/9/14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2016/9/14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2016/9/14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2016/9/14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中部名古屋みらい</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年９月１４日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人が人に　価値を　与える　言動・行動</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受けた人がその言行に　感謝して、笑顔なるコト</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中部名古屋みらい</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8</a:t>
            </a:r>
            <a:r>
              <a:rPr kumimoji="1" lang="ja-JP" altLang="en-US" dirty="0">
                <a:latin typeface="Georgia" panose="02040502050405020303" pitchFamily="18" charset="0"/>
              </a:rPr>
              <a:t>人　　</a:t>
            </a:r>
            <a:r>
              <a:rPr kumimoji="1" lang="en-US" altLang="ja-JP" dirty="0">
                <a:latin typeface="Georgia" panose="02040502050405020303" pitchFamily="18" charset="0"/>
              </a:rPr>
              <a:t>20</a:t>
            </a:r>
            <a:r>
              <a:rPr kumimoji="1" lang="ja-JP" altLang="en-US" dirty="0">
                <a:latin typeface="Georgia" panose="02040502050405020303" pitchFamily="18" charset="0"/>
              </a:rPr>
              <a:t>人　　</a:t>
            </a:r>
            <a:r>
              <a:rPr kumimoji="1" lang="en-US" altLang="ja-JP" dirty="0">
                <a:latin typeface="Georgia" panose="02040502050405020303" pitchFamily="18" charset="0"/>
              </a:rPr>
              <a:t>40</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中部名古屋みらい</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23229</TotalTime>
  <Words>384</Words>
  <Application>Microsoft Office PowerPoint</Application>
  <PresentationFormat>画面に合わせる (4:3)</PresentationFormat>
  <Paragraphs>306</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中部名古屋みらいRC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836</cp:revision>
  <cp:lastPrinted>2013-04-11T19:55:04Z</cp:lastPrinted>
  <dcterms:created xsi:type="dcterms:W3CDTF">2010-04-16T20:11:30Z</dcterms:created>
  <dcterms:modified xsi:type="dcterms:W3CDTF">2016-09-14T06:37:32Z</dcterms:modified>
</cp:coreProperties>
</file>