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58"/>
  </p:notesMasterIdLst>
  <p:handoutMasterIdLst>
    <p:handoutMasterId r:id="rId59"/>
  </p:handoutMasterIdLst>
  <p:sldIdLst>
    <p:sldId id="491" r:id="rId6"/>
    <p:sldId id="361" r:id="rId7"/>
    <p:sldId id="402" r:id="rId8"/>
    <p:sldId id="405" r:id="rId9"/>
    <p:sldId id="448" r:id="rId10"/>
    <p:sldId id="528" r:id="rId11"/>
    <p:sldId id="529" r:id="rId12"/>
    <p:sldId id="411" r:id="rId13"/>
    <p:sldId id="519" r:id="rId14"/>
    <p:sldId id="520" r:id="rId15"/>
    <p:sldId id="495" r:id="rId16"/>
    <p:sldId id="505" r:id="rId17"/>
    <p:sldId id="506" r:id="rId18"/>
    <p:sldId id="530" r:id="rId19"/>
    <p:sldId id="531" r:id="rId20"/>
    <p:sldId id="532" r:id="rId21"/>
    <p:sldId id="439" r:id="rId22"/>
    <p:sldId id="449" r:id="rId23"/>
    <p:sldId id="450" r:id="rId24"/>
    <p:sldId id="451" r:id="rId25"/>
    <p:sldId id="452" r:id="rId26"/>
    <p:sldId id="362" r:id="rId27"/>
    <p:sldId id="457" r:id="rId28"/>
    <p:sldId id="509" r:id="rId29"/>
    <p:sldId id="499" r:id="rId30"/>
    <p:sldId id="508" r:id="rId31"/>
    <p:sldId id="500" r:id="rId32"/>
    <p:sldId id="510" r:id="rId33"/>
    <p:sldId id="511" r:id="rId34"/>
    <p:sldId id="513" r:id="rId35"/>
    <p:sldId id="461" r:id="rId36"/>
    <p:sldId id="521" r:id="rId37"/>
    <p:sldId id="522" r:id="rId38"/>
    <p:sldId id="523" r:id="rId39"/>
    <p:sldId id="420" r:id="rId40"/>
    <p:sldId id="465" r:id="rId41"/>
    <p:sldId id="524" r:id="rId42"/>
    <p:sldId id="525" r:id="rId43"/>
    <p:sldId id="376" r:id="rId44"/>
    <p:sldId id="507" r:id="rId45"/>
    <p:sldId id="501" r:id="rId46"/>
    <p:sldId id="515" r:id="rId47"/>
    <p:sldId id="526" r:id="rId48"/>
    <p:sldId id="527" r:id="rId49"/>
    <p:sldId id="404" r:id="rId50"/>
    <p:sldId id="517" r:id="rId51"/>
    <p:sldId id="518" r:id="rId52"/>
    <p:sldId id="503" r:id="rId53"/>
    <p:sldId id="504" r:id="rId54"/>
    <p:sldId id="389" r:id="rId55"/>
    <p:sldId id="533" r:id="rId56"/>
    <p:sldId id="492" r:id="rId5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37" autoAdjust="0"/>
    <p:restoredTop sz="94660"/>
  </p:normalViewPr>
  <p:slideViewPr>
    <p:cSldViewPr>
      <p:cViewPr varScale="1">
        <p:scale>
          <a:sx n="74" d="100"/>
          <a:sy n="74" d="100"/>
        </p:scale>
        <p:origin x="72" y="36"/>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11</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22</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2016/9/13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2016/9/13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2016/9/13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2016/9/13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2016/9/13</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2016/9/13</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2016/9/13</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2016/9/13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2016/9/13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2016/9/13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2016/9/13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2016/9/13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2016/9/13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2016/9/13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2016/9/13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2016/9/13</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2016/9/13</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2016/9/13</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2016/9/13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2016/9/13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2016/9/13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2016/9/13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2016/9/13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2016/9/13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ロータリアンは、困っている人がいたら、背を向けず、自分のできることをする、それが奉仕で、その結果人が笑顔になること、仲間のロータリアンとその奉仕の輪を広げること　それが　ロータリー</a:t>
            </a:r>
            <a:endParaRPr kumimoji="1" lang="en-US" altLang="ja-JP">
              <a:latin typeface="Georgia" panose="0204050205040502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381000" y="35814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岡崎南</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岡崎城南</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年９月１３日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a:t>
            </a:r>
            <a:endParaRPr kumimoji="1" lang="en-US" altLang="ja-JP" dirty="0">
              <a:latin typeface="Georgia" panose="02040502050405020303" pitchFamily="18" charset="0"/>
            </a:endParaRPr>
          </a:p>
          <a:p>
            <a:pPr lvl="2">
              <a:defRPr/>
            </a:pPr>
            <a:endParaRPr kumimoji="1" lang="ja-JP" altLang="en-US"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a:latin typeface="Arial Narrow" panose="020B0606020202030204" pitchFamily="34" charset="0"/>
              </a:rPr>
              <a:t>ロータリアンの奉仕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Service</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a:latin typeface="Georgia" panose="02040502050405020303" pitchFamily="18" charset="0"/>
              </a:rPr>
              <a:t>奉仕とは定義するものでなく、笑顔でない人を笑顔にする言動、行動</a:t>
            </a:r>
            <a:endParaRPr kumimoji="1" lang="en-US" altLang="ja-JP">
              <a:latin typeface="Georgia" panose="02040502050405020303" pitchFamily="18" charset="0"/>
            </a:endParaRPr>
          </a:p>
          <a:p>
            <a:r>
              <a:rPr kumimoji="1" lang="ja-JP" altLang="en-US">
                <a:latin typeface="Georgia" panose="02040502050405020303" pitchFamily="18" charset="0"/>
              </a:rPr>
              <a:t>人を笑顔にするには、ロータリアンは、</a:t>
            </a:r>
            <a:endParaRPr kumimoji="1" lang="en-US" altLang="ja-JP">
              <a:latin typeface="Georgia" panose="02040502050405020303" pitchFamily="18" charset="0"/>
            </a:endParaRPr>
          </a:p>
          <a:p>
            <a:pPr lvl="1"/>
            <a:r>
              <a:rPr kumimoji="1" lang="en-US" altLang="ja-JP">
                <a:latin typeface="Georgia" panose="02040502050405020303" pitchFamily="18" charset="0"/>
              </a:rPr>
              <a:t>Integrity(</a:t>
            </a:r>
            <a:r>
              <a:rPr kumimoji="1" lang="ja-JP" altLang="en-US">
                <a:latin typeface="Georgia" panose="02040502050405020303" pitchFamily="18" charset="0"/>
              </a:rPr>
              <a:t>高潔性）を持ち</a:t>
            </a:r>
            <a:endParaRPr kumimoji="1" lang="en-US" altLang="ja-JP">
              <a:latin typeface="Georgia" panose="02040502050405020303" pitchFamily="18" charset="0"/>
            </a:endParaRPr>
          </a:p>
          <a:p>
            <a:pPr lvl="1"/>
            <a:r>
              <a:rPr kumimoji="1" lang="en-US" altLang="ja-JP">
                <a:latin typeface="Georgia" panose="02040502050405020303" pitchFamily="18" charset="0"/>
              </a:rPr>
              <a:t>Diversity(</a:t>
            </a:r>
            <a:r>
              <a:rPr kumimoji="1" lang="ja-JP" altLang="en-US">
                <a:latin typeface="Georgia" panose="02040502050405020303" pitchFamily="18" charset="0"/>
              </a:rPr>
              <a:t>多様性）を受けいけられる寛容さを持ち</a:t>
            </a:r>
            <a:endParaRPr kumimoji="1" lang="en-US" altLang="ja-JP">
              <a:latin typeface="Georgia" panose="02040502050405020303" pitchFamily="18" charset="0"/>
            </a:endParaRPr>
          </a:p>
          <a:p>
            <a:pPr lvl="1"/>
            <a:r>
              <a:rPr kumimoji="1" lang="en-US" altLang="ja-JP">
                <a:latin typeface="Georgia" panose="02040502050405020303" pitchFamily="18" charset="0"/>
              </a:rPr>
              <a:t>Leadership</a:t>
            </a:r>
            <a:r>
              <a:rPr kumimoji="1" lang="ja-JP" altLang="en-US">
                <a:latin typeface="Georgia" panose="02040502050405020303" pitchFamily="18" charset="0"/>
              </a:rPr>
              <a:t>　（問題を分析し、企画しアクションを起こす）</a:t>
            </a:r>
          </a:p>
          <a:p>
            <a:r>
              <a:rPr kumimoji="1" lang="ja-JP" altLang="en-US">
                <a:latin typeface="Georgia" panose="02040502050405020303" pitchFamily="18" charset="0"/>
              </a:rPr>
              <a:t>そのためには、我々が笑顔でなくてはいけないそれが　</a:t>
            </a:r>
            <a:r>
              <a:rPr kumimoji="1" lang="en-US" altLang="ja-JP">
                <a:latin typeface="Georgia" panose="02040502050405020303" pitchFamily="18" charset="0"/>
              </a:rPr>
              <a:t>Fellowship</a:t>
            </a:r>
            <a:r>
              <a:rPr kumimoji="1" lang="ja-JP" altLang="en-US">
                <a:latin typeface="Georgia" panose="02040502050405020303" pitchFamily="18" charset="0"/>
              </a:rPr>
              <a:t>　親睦。</a:t>
            </a:r>
            <a:endParaRPr kumimoji="1" lang="en-US" altLang="ja-JP">
              <a:latin typeface="Georgia" panose="020405020504050203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受けた人がその言行に　感謝して、笑顔なるコト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　　　</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人が人に　価値を　与える　言動・行動</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a:t>
            </a: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受けた人がその言行に　感謝して、笑顔なるコト</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endParaRPr kumimoji="1" lang="ja-JP" altLang="en-US" dirty="0">
              <a:latin typeface="Georgia" panose="02040502050405020303" pitchFamily="18" charset="0"/>
            </a:endParaRP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会費と　寄付による資金　（ロータリー財団）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岡崎南</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30</a:t>
            </a:r>
            <a:r>
              <a:rPr kumimoji="1" lang="ja-JP" altLang="en-US" dirty="0">
                <a:latin typeface="Georgia" panose="02040502050405020303" pitchFamily="18" charset="0"/>
              </a:rPr>
              <a:t>人　　　 　</a:t>
            </a:r>
            <a:r>
              <a:rPr kumimoji="1" lang="en-US" altLang="ja-JP" dirty="0">
                <a:latin typeface="Georgia" panose="02040502050405020303" pitchFamily="18" charset="0"/>
              </a:rPr>
              <a:t>91</a:t>
            </a:r>
            <a:r>
              <a:rPr kumimoji="1" lang="ja-JP" altLang="en-US" dirty="0">
                <a:latin typeface="Georgia" panose="02040502050405020303" pitchFamily="18" charset="0"/>
              </a:rPr>
              <a:t>人　　</a:t>
            </a:r>
            <a:r>
              <a:rPr kumimoji="1" lang="en-US" altLang="ja-JP" dirty="0">
                <a:latin typeface="Georgia" panose="02040502050405020303" pitchFamily="18" charset="0"/>
              </a:rPr>
              <a:t>33%</a:t>
            </a:r>
          </a:p>
          <a:p>
            <a:r>
              <a:rPr kumimoji="1" lang="ja-JP" altLang="en-US" dirty="0">
                <a:latin typeface="Georgia" panose="02040502050405020303" pitchFamily="18" charset="0"/>
              </a:rPr>
              <a:t>岡崎城南</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7</a:t>
            </a:r>
            <a:r>
              <a:rPr kumimoji="1" lang="ja-JP" altLang="en-US" dirty="0">
                <a:latin typeface="Georgia" panose="02040502050405020303" pitchFamily="18" charset="0"/>
              </a:rPr>
              <a:t>人　　　　 </a:t>
            </a:r>
            <a:r>
              <a:rPr kumimoji="1" lang="en-US" altLang="ja-JP" dirty="0">
                <a:latin typeface="Georgia" panose="02040502050405020303" pitchFamily="18" charset="0"/>
              </a:rPr>
              <a:t>65</a:t>
            </a:r>
            <a:r>
              <a:rPr kumimoji="1" lang="ja-JP" altLang="en-US" dirty="0">
                <a:latin typeface="Georgia" panose="02040502050405020303" pitchFamily="18" charset="0"/>
              </a:rPr>
              <a:t>人　　１１％</a:t>
            </a: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奉仕の参加するボランティアの人数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岡崎南</a:t>
            </a:r>
            <a:r>
              <a:rPr lang="en-US" altLang="ja-JP" sz="2400" dirty="0"/>
              <a:t>RC</a:t>
            </a:r>
            <a:r>
              <a:rPr lang="ja-JP" altLang="en-US" sz="2400" dirty="0"/>
              <a:t>　岡崎城南</a:t>
            </a:r>
            <a:r>
              <a:rPr lang="en-US" altLang="ja-JP" sz="2400" dirty="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23226</TotalTime>
  <Words>380</Words>
  <Application>Microsoft Office PowerPoint</Application>
  <PresentationFormat>画面に合わせる (4:3)</PresentationFormat>
  <Paragraphs>307</Paragraphs>
  <Slides>52</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52</vt:i4>
      </vt:variant>
    </vt:vector>
  </HeadingPairs>
  <TitlesOfParts>
    <vt:vector size="65" baseType="lpstr">
      <vt:lpstr>ＭＳ Ｐゴシック</vt:lpstr>
      <vt:lpstr>ＭＳ Ｐゴシック</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vt:lpstr>
      <vt:lpstr>SERVICE　とは</vt:lpstr>
      <vt:lpstr>SERVICE　とは</vt:lpstr>
      <vt:lpstr>SERVICE　とは</vt:lpstr>
      <vt:lpstr>SERVICE　とは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vt:lpstr>
      <vt:lpstr>重点戦術</vt:lpstr>
      <vt:lpstr>重点戦術</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岡崎南RC　岡崎城南RC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835</cp:revision>
  <cp:lastPrinted>2013-04-11T19:55:04Z</cp:lastPrinted>
  <dcterms:created xsi:type="dcterms:W3CDTF">2010-04-16T20:11:30Z</dcterms:created>
  <dcterms:modified xsi:type="dcterms:W3CDTF">2016-09-13T01:56:58Z</dcterms:modified>
</cp:coreProperties>
</file>