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0"/>
  </p:notesMasterIdLst>
  <p:handoutMasterIdLst>
    <p:handoutMasterId r:id="rId61"/>
  </p:handoutMasterIdLst>
  <p:sldIdLst>
    <p:sldId id="491" r:id="rId6"/>
    <p:sldId id="361" r:id="rId7"/>
    <p:sldId id="402" r:id="rId8"/>
    <p:sldId id="405" r:id="rId9"/>
    <p:sldId id="448" r:id="rId10"/>
    <p:sldId id="528" r:id="rId11"/>
    <p:sldId id="529" r:id="rId12"/>
    <p:sldId id="411" r:id="rId13"/>
    <p:sldId id="535" r:id="rId14"/>
    <p:sldId id="519" r:id="rId15"/>
    <p:sldId id="520" r:id="rId16"/>
    <p:sldId id="495" r:id="rId17"/>
    <p:sldId id="505" r:id="rId18"/>
    <p:sldId id="506" r:id="rId19"/>
    <p:sldId id="530" r:id="rId20"/>
    <p:sldId id="531" r:id="rId21"/>
    <p:sldId id="532" r:id="rId22"/>
    <p:sldId id="439" r:id="rId23"/>
    <p:sldId id="449" r:id="rId24"/>
    <p:sldId id="450" r:id="rId25"/>
    <p:sldId id="451" r:id="rId26"/>
    <p:sldId id="452" r:id="rId27"/>
    <p:sldId id="362" r:id="rId28"/>
    <p:sldId id="457" r:id="rId29"/>
    <p:sldId id="509" r:id="rId30"/>
    <p:sldId id="499" r:id="rId31"/>
    <p:sldId id="508" r:id="rId32"/>
    <p:sldId id="500" r:id="rId33"/>
    <p:sldId id="534" r:id="rId34"/>
    <p:sldId id="510" r:id="rId35"/>
    <p:sldId id="511" r:id="rId36"/>
    <p:sldId id="513" r:id="rId37"/>
    <p:sldId id="461" r:id="rId38"/>
    <p:sldId id="521" r:id="rId39"/>
    <p:sldId id="522" r:id="rId40"/>
    <p:sldId id="523" r:id="rId41"/>
    <p:sldId id="420" r:id="rId42"/>
    <p:sldId id="465" r:id="rId43"/>
    <p:sldId id="524" r:id="rId44"/>
    <p:sldId id="525" r:id="rId45"/>
    <p:sldId id="376" r:id="rId46"/>
    <p:sldId id="507" r:id="rId47"/>
    <p:sldId id="501" r:id="rId48"/>
    <p:sldId id="515" r:id="rId49"/>
    <p:sldId id="526" r:id="rId50"/>
    <p:sldId id="527" r:id="rId51"/>
    <p:sldId id="404" r:id="rId52"/>
    <p:sldId id="517" r:id="rId53"/>
    <p:sldId id="518" r:id="rId54"/>
    <p:sldId id="503" r:id="rId55"/>
    <p:sldId id="504" r:id="rId56"/>
    <p:sldId id="389" r:id="rId57"/>
    <p:sldId id="533" r:id="rId58"/>
    <p:sldId id="492" r:id="rId5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101" d="100"/>
          <a:sy n="101" d="100"/>
        </p:scale>
        <p:origin x="63" y="174"/>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12</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2016/10/5</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2016/10/5</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2016/10/5</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2016/10/5</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2016/10/5</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2016/10/5</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2016/10/5</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2016/10/5</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2016/10/5</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2016/10/5</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2016/10/5</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2016/10/5</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2016/10/5</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2016/10/5</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2016/10/5</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50081"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一宮</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尾西</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一宮北</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一宮中央</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年１０月５日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a:t>
            </a:r>
            <a:r>
              <a:rPr kumimoji="1" lang="ja-JP" altLang="en-US" dirty="0">
                <a:latin typeface="Georgia" panose="02040502050405020303" pitchFamily="18" charset="0"/>
              </a:rPr>
              <a:t>１０．</a:t>
            </a:r>
            <a:r>
              <a:rPr kumimoji="1" lang="en-US" altLang="ja-JP" dirty="0">
                <a:latin typeface="Georgia" panose="02040502050405020303" pitchFamily="18" charset="0"/>
              </a:rPr>
              <a:t>4</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一宮</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4</a:t>
            </a:r>
            <a:r>
              <a:rPr kumimoji="1" lang="ja-JP" altLang="en-US" dirty="0">
                <a:latin typeface="Georgia" panose="02040502050405020303" pitchFamily="18" charset="0"/>
              </a:rPr>
              <a:t>人   会員数</a:t>
            </a:r>
            <a:r>
              <a:rPr kumimoji="1" lang="en-US" altLang="ja-JP" dirty="0">
                <a:latin typeface="Georgia" panose="02040502050405020303" pitchFamily="18" charset="0"/>
              </a:rPr>
              <a:t>103</a:t>
            </a:r>
            <a:r>
              <a:rPr kumimoji="1" lang="ja-JP" altLang="en-US" dirty="0">
                <a:latin typeface="Georgia" panose="02040502050405020303" pitchFamily="18" charset="0"/>
              </a:rPr>
              <a:t>人  </a:t>
            </a:r>
            <a:r>
              <a:rPr kumimoji="1" lang="en-US" altLang="ja-JP" dirty="0">
                <a:latin typeface="Georgia" panose="02040502050405020303" pitchFamily="18" charset="0"/>
              </a:rPr>
              <a:t>1.9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尾西</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0</a:t>
            </a:r>
            <a:r>
              <a:rPr kumimoji="1" lang="ja-JP" altLang="en-US" dirty="0">
                <a:latin typeface="Georgia" panose="02040502050405020303" pitchFamily="18" charset="0"/>
              </a:rPr>
              <a:t>人　会員数　</a:t>
            </a:r>
            <a:r>
              <a:rPr kumimoji="1" lang="en-US" altLang="ja-JP" dirty="0">
                <a:latin typeface="Georgia" panose="02040502050405020303" pitchFamily="18" charset="0"/>
              </a:rPr>
              <a:t>22</a:t>
            </a:r>
            <a:r>
              <a:rPr kumimoji="1" lang="ja-JP" altLang="en-US" dirty="0">
                <a:latin typeface="Georgia" panose="02040502050405020303" pitchFamily="18" charset="0"/>
              </a:rPr>
              <a:t>人　　</a:t>
            </a:r>
            <a:r>
              <a:rPr kumimoji="1" lang="en-US" altLang="ja-JP" dirty="0">
                <a:latin typeface="Georgia" panose="02040502050405020303" pitchFamily="18" charset="0"/>
              </a:rPr>
              <a:t>0</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一宮北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2</a:t>
            </a:r>
            <a:r>
              <a:rPr kumimoji="1" lang="ja-JP" altLang="en-US" dirty="0">
                <a:latin typeface="Georgia" panose="02040502050405020303" pitchFamily="18" charset="0"/>
              </a:rPr>
              <a:t>人　会員数　</a:t>
            </a:r>
            <a:r>
              <a:rPr kumimoji="1" lang="en-US" altLang="ja-JP" dirty="0">
                <a:latin typeface="Georgia" panose="02040502050405020303" pitchFamily="18" charset="0"/>
              </a:rPr>
              <a:t>39</a:t>
            </a:r>
            <a:r>
              <a:rPr kumimoji="1" lang="ja-JP" altLang="en-US" dirty="0">
                <a:latin typeface="Georgia" panose="02040502050405020303" pitchFamily="18" charset="0"/>
              </a:rPr>
              <a:t>人　</a:t>
            </a:r>
            <a:r>
              <a:rPr kumimoji="1" lang="en-US" altLang="ja-JP" dirty="0">
                <a:latin typeface="Georgia" panose="02040502050405020303" pitchFamily="18" charset="0"/>
              </a:rPr>
              <a:t>5.1</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一宮中央</a:t>
            </a:r>
            <a:r>
              <a:rPr kumimoji="1" lang="en-US" altLang="ja-JP" dirty="0">
                <a:latin typeface="Georgia" panose="02040502050405020303" pitchFamily="18" charset="0"/>
              </a:rPr>
              <a:t>RC MR 10</a:t>
            </a:r>
            <a:r>
              <a:rPr kumimoji="1" lang="ja-JP" altLang="en-US" dirty="0">
                <a:latin typeface="Georgia" panose="02040502050405020303" pitchFamily="18" charset="0"/>
              </a:rPr>
              <a:t>人　会員数　</a:t>
            </a:r>
            <a:r>
              <a:rPr kumimoji="1" lang="en-US" altLang="ja-JP" dirty="0">
                <a:latin typeface="Georgia" panose="02040502050405020303" pitchFamily="18" charset="0"/>
              </a:rPr>
              <a:t>44</a:t>
            </a:r>
            <a:r>
              <a:rPr kumimoji="1" lang="ja-JP" altLang="en-US" dirty="0">
                <a:latin typeface="Georgia" panose="02040502050405020303" pitchFamily="18" charset="0"/>
              </a:rPr>
              <a:t>人　</a:t>
            </a:r>
            <a:r>
              <a:rPr kumimoji="1" lang="en-US" altLang="ja-JP" dirty="0">
                <a:latin typeface="Georgia" panose="02040502050405020303" pitchFamily="18" charset="0"/>
              </a:rPr>
              <a:t>22.7</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一宮</a:t>
            </a:r>
            <a:r>
              <a:rPr lang="en-US" altLang="ja-JP" sz="2400" dirty="0"/>
              <a:t>RC</a:t>
            </a:r>
            <a:r>
              <a:rPr lang="ja-JP" altLang="en-US" sz="2400" dirty="0"/>
              <a:t>　尾西</a:t>
            </a:r>
            <a:r>
              <a:rPr lang="en-US" altLang="ja-JP" sz="2400" dirty="0"/>
              <a:t>RC</a:t>
            </a:r>
            <a:r>
              <a:rPr lang="ja-JP" altLang="en-US" sz="2400" dirty="0"/>
              <a:t>　一宮北</a:t>
            </a:r>
            <a:r>
              <a:rPr lang="en-US" altLang="ja-JP" sz="2400" dirty="0"/>
              <a:t>RC</a:t>
            </a:r>
            <a:r>
              <a:rPr lang="ja-JP" altLang="en-US" sz="2400" dirty="0"/>
              <a:t>　一宮中央</a:t>
            </a:r>
            <a:r>
              <a:rPr lang="en-US" altLang="ja-JP" sz="240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23333</TotalTime>
  <Words>400</Words>
  <Application>Microsoft Office PowerPoint</Application>
  <PresentationFormat>画面に合わせる (4:3)</PresentationFormat>
  <Paragraphs>323</Paragraphs>
  <Slides>54</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54</vt:i4>
      </vt:variant>
    </vt:vector>
  </HeadingPairs>
  <TitlesOfParts>
    <vt:vector size="67"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一宮RC　尾西RC　一宮北RC　一宮中央RC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859</cp:revision>
  <cp:lastPrinted>2013-04-11T19:55:04Z</cp:lastPrinted>
  <dcterms:created xsi:type="dcterms:W3CDTF">2010-04-16T20:11:30Z</dcterms:created>
  <dcterms:modified xsi:type="dcterms:W3CDTF">2016-10-04T23:56:54Z</dcterms:modified>
</cp:coreProperties>
</file>