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2016/10/26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2016/10/26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2016/10/26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2016/10/26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2016/10/26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2016/10/26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4572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名古屋守山</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名古屋名北</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名古屋錦</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年１０月２６日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2016.10.20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名古屋守山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3</a:t>
            </a:r>
            <a:r>
              <a:rPr kumimoji="1" lang="ja-JP" altLang="en-US" dirty="0">
                <a:latin typeface="Georgia" panose="02040502050405020303" pitchFamily="18" charset="0"/>
              </a:rPr>
              <a:t>人  会員数</a:t>
            </a:r>
            <a:r>
              <a:rPr kumimoji="1" lang="en-US" altLang="ja-JP" dirty="0">
                <a:latin typeface="Georgia" panose="02040502050405020303" pitchFamily="18" charset="0"/>
              </a:rPr>
              <a:t>38</a:t>
            </a:r>
            <a:r>
              <a:rPr kumimoji="1" lang="ja-JP" altLang="en-US" dirty="0">
                <a:latin typeface="Georgia" panose="02040502050405020303" pitchFamily="18" charset="0"/>
              </a:rPr>
              <a:t>人  </a:t>
            </a:r>
            <a:r>
              <a:rPr kumimoji="1" lang="en-US" altLang="ja-JP" dirty="0">
                <a:latin typeface="Georgia" panose="02040502050405020303" pitchFamily="18" charset="0"/>
              </a:rPr>
              <a:t>7.9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名古屋名北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4</a:t>
            </a:r>
            <a:r>
              <a:rPr kumimoji="1" lang="ja-JP" altLang="en-US" dirty="0">
                <a:latin typeface="Georgia" panose="02040502050405020303" pitchFamily="18" charset="0"/>
              </a:rPr>
              <a:t>人　会員数</a:t>
            </a:r>
            <a:r>
              <a:rPr kumimoji="1" lang="en-US" altLang="ja-JP" dirty="0">
                <a:latin typeface="Georgia" panose="02040502050405020303" pitchFamily="18" charset="0"/>
              </a:rPr>
              <a:t>36</a:t>
            </a:r>
            <a:r>
              <a:rPr kumimoji="1" lang="ja-JP" altLang="en-US" dirty="0">
                <a:latin typeface="Georgia" panose="02040502050405020303" pitchFamily="18" charset="0"/>
              </a:rPr>
              <a:t>人</a:t>
            </a:r>
            <a:r>
              <a:rPr kumimoji="1" lang="en-US" altLang="ja-JP" dirty="0">
                <a:latin typeface="Georgia" panose="02040502050405020303" pitchFamily="18" charset="0"/>
              </a:rPr>
              <a:t>11.1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名古屋錦</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a:t>
            </a:r>
            <a:r>
              <a:rPr kumimoji="1" lang="ja-JP" altLang="en-US" dirty="0">
                <a:latin typeface="Georgia" panose="02040502050405020303" pitchFamily="18" charset="0"/>
              </a:rPr>
              <a:t>人　会員数</a:t>
            </a:r>
            <a:r>
              <a:rPr kumimoji="1" lang="en-US" altLang="ja-JP" dirty="0">
                <a:latin typeface="Georgia" panose="02040502050405020303" pitchFamily="18" charset="0"/>
              </a:rPr>
              <a:t>30</a:t>
            </a:r>
            <a:r>
              <a:rPr kumimoji="1" lang="ja-JP" altLang="en-US" dirty="0">
                <a:latin typeface="Georgia" panose="02040502050405020303" pitchFamily="18" charset="0"/>
              </a:rPr>
              <a:t>人</a:t>
            </a:r>
            <a:r>
              <a:rPr kumimoji="1" lang="en-US" altLang="ja-JP" dirty="0">
                <a:latin typeface="Georgia" panose="02040502050405020303" pitchFamily="18" charset="0"/>
              </a:rPr>
              <a:t>3.3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名古屋守山</a:t>
            </a:r>
            <a:r>
              <a:rPr lang="en-US" altLang="ja-JP" sz="2400" dirty="0"/>
              <a:t>RC</a:t>
            </a:r>
            <a:r>
              <a:rPr lang="ja-JP" altLang="en-US" sz="2400" dirty="0"/>
              <a:t>　名古屋名北</a:t>
            </a:r>
            <a:r>
              <a:rPr lang="en-US" altLang="ja-JP" sz="2400" dirty="0"/>
              <a:t>RC</a:t>
            </a:r>
            <a:r>
              <a:rPr lang="ja-JP" altLang="en-US" sz="2400" dirty="0"/>
              <a:t>　名古屋錦</a:t>
            </a:r>
            <a:r>
              <a:rPr lang="en-US" altLang="ja-JP" sz="2400" dirty="0"/>
              <a:t>RC</a:t>
            </a:r>
            <a:r>
              <a:rPr lang="ja-JP" altLang="en-US" sz="2400"/>
              <a:t>　の</a:t>
            </a:r>
            <a:r>
              <a:rPr lang="ja-JP" altLang="en-US" sz="2400" dirty="0"/>
              <a:t>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23437</TotalTime>
  <Words>419</Words>
  <Application>Microsoft Office PowerPoint</Application>
  <PresentationFormat>画面に合わせる (4:3)</PresentationFormat>
  <Paragraphs>340</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名古屋守山RC　名古屋名北RC　名古屋錦RC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875</cp:revision>
  <cp:lastPrinted>2013-04-11T19:55:04Z</cp:lastPrinted>
  <dcterms:created xsi:type="dcterms:W3CDTF">2010-04-16T20:11:30Z</dcterms:created>
  <dcterms:modified xsi:type="dcterms:W3CDTF">2016-10-25T22:30:28Z</dcterms:modified>
</cp:coreProperties>
</file>