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2016/10/17</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2016/10/17</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2016/10/17</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2016/10/17</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2016/10/17</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2016/10/17</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2016/10/17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2016/10/17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4572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豊川宝飯</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蒲郡</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年１０月１８日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2016.10.17</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豊川宝飯</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a:t>
            </a:r>
            <a:r>
              <a:rPr kumimoji="1" lang="ja-JP" altLang="en-US" dirty="0">
                <a:latin typeface="Georgia" panose="02040502050405020303" pitchFamily="18" charset="0"/>
              </a:rPr>
              <a:t>　</a:t>
            </a:r>
            <a:r>
              <a:rPr kumimoji="1" lang="en-US" altLang="ja-JP" dirty="0">
                <a:latin typeface="Georgia" panose="02040502050405020303" pitchFamily="18" charset="0"/>
              </a:rPr>
              <a:t>3</a:t>
            </a:r>
            <a:r>
              <a:rPr kumimoji="1" lang="ja-JP" altLang="en-US" dirty="0">
                <a:latin typeface="Georgia" panose="02040502050405020303" pitchFamily="18" charset="0"/>
              </a:rPr>
              <a:t>人  会員数</a:t>
            </a:r>
            <a:r>
              <a:rPr kumimoji="1" lang="en-US" altLang="ja-JP" dirty="0">
                <a:latin typeface="Georgia" panose="02040502050405020303" pitchFamily="18" charset="0"/>
              </a:rPr>
              <a:t>62</a:t>
            </a:r>
            <a:r>
              <a:rPr kumimoji="1" lang="ja-JP" altLang="en-US" dirty="0">
                <a:latin typeface="Georgia" panose="02040502050405020303" pitchFamily="18" charset="0"/>
              </a:rPr>
              <a:t>人 </a:t>
            </a:r>
            <a:r>
              <a:rPr kumimoji="1" lang="en-US" altLang="ja-JP" dirty="0">
                <a:latin typeface="Georgia" panose="02040502050405020303" pitchFamily="18" charset="0"/>
              </a:rPr>
              <a:t>4.8</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蒲郡</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a:t>
            </a:r>
            <a:r>
              <a:rPr kumimoji="1" lang="ja-JP" altLang="en-US" dirty="0">
                <a:latin typeface="Georgia" panose="02040502050405020303" pitchFamily="18" charset="0"/>
              </a:rPr>
              <a:t>　</a:t>
            </a:r>
            <a:r>
              <a:rPr kumimoji="1" lang="en-US" altLang="ja-JP" dirty="0">
                <a:latin typeface="Georgia" panose="02040502050405020303" pitchFamily="18" charset="0"/>
              </a:rPr>
              <a:t>2</a:t>
            </a:r>
            <a:r>
              <a:rPr kumimoji="1" lang="ja-JP" altLang="en-US" dirty="0">
                <a:latin typeface="Georgia" panose="02040502050405020303" pitchFamily="18" charset="0"/>
              </a:rPr>
              <a:t>人  会員数</a:t>
            </a:r>
            <a:r>
              <a:rPr kumimoji="1" lang="en-US" altLang="ja-JP" dirty="0">
                <a:latin typeface="Georgia" panose="02040502050405020303" pitchFamily="18" charset="0"/>
              </a:rPr>
              <a:t>61</a:t>
            </a:r>
            <a:r>
              <a:rPr kumimoji="1" lang="ja-JP" altLang="en-US" dirty="0">
                <a:latin typeface="Georgia" panose="02040502050405020303" pitchFamily="18" charset="0"/>
              </a:rPr>
              <a:t>人  </a:t>
            </a:r>
            <a:r>
              <a:rPr kumimoji="1" lang="en-US" altLang="ja-JP" dirty="0">
                <a:latin typeface="Georgia" panose="02040502050405020303" pitchFamily="18" charset="0"/>
              </a:rPr>
              <a:t>3.3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豊川宝飯</a:t>
            </a:r>
            <a:r>
              <a:rPr lang="en-US" altLang="ja-JP" sz="2400" dirty="0"/>
              <a:t>RC</a:t>
            </a:r>
            <a:r>
              <a:rPr lang="ja-JP" altLang="en-US" sz="2400" dirty="0"/>
              <a:t>　蒲郡</a:t>
            </a:r>
            <a:r>
              <a:rPr lang="en-US" altLang="ja-JP" sz="240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23395</TotalTime>
  <Words>422</Words>
  <Application>Microsoft Office PowerPoint</Application>
  <PresentationFormat>画面に合わせる (4:3)</PresentationFormat>
  <Paragraphs>339</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豊川宝飯RC　蒲郡RC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870</cp:revision>
  <cp:lastPrinted>2013-04-11T19:55:04Z</cp:lastPrinted>
  <dcterms:created xsi:type="dcterms:W3CDTF">2010-04-16T20:11:30Z</dcterms:created>
  <dcterms:modified xsi:type="dcterms:W3CDTF">2016-10-17T06:28:21Z</dcterms:modified>
</cp:coreProperties>
</file>