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1"/>
    <p:sldMasterId id="2147483664" r:id="rId2"/>
    <p:sldMasterId id="2147483688" r:id="rId3"/>
    <p:sldMasterId id="2147484919" r:id="rId4"/>
    <p:sldMasterId id="2147484931" r:id="rId5"/>
  </p:sldMasterIdLst>
  <p:notesMasterIdLst>
    <p:notesMasterId r:id="rId63"/>
  </p:notesMasterIdLst>
  <p:handoutMasterIdLst>
    <p:handoutMasterId r:id="rId64"/>
  </p:handoutMasterIdLst>
  <p:sldIdLst>
    <p:sldId id="491" r:id="rId6"/>
    <p:sldId id="361" r:id="rId7"/>
    <p:sldId id="402" r:id="rId8"/>
    <p:sldId id="405" r:id="rId9"/>
    <p:sldId id="448" r:id="rId10"/>
    <p:sldId id="538" r:id="rId11"/>
    <p:sldId id="539" r:id="rId12"/>
    <p:sldId id="528" r:id="rId13"/>
    <p:sldId id="529" r:id="rId14"/>
    <p:sldId id="411" r:id="rId15"/>
    <p:sldId id="535" r:id="rId16"/>
    <p:sldId id="519" r:id="rId17"/>
    <p:sldId id="520" r:id="rId18"/>
    <p:sldId id="495" r:id="rId19"/>
    <p:sldId id="505" r:id="rId20"/>
    <p:sldId id="506" r:id="rId21"/>
    <p:sldId id="530" r:id="rId22"/>
    <p:sldId id="531" r:id="rId23"/>
    <p:sldId id="532" r:id="rId24"/>
    <p:sldId id="439" r:id="rId25"/>
    <p:sldId id="449" r:id="rId26"/>
    <p:sldId id="450" r:id="rId27"/>
    <p:sldId id="451" r:id="rId28"/>
    <p:sldId id="452" r:id="rId29"/>
    <p:sldId id="362" r:id="rId30"/>
    <p:sldId id="457" r:id="rId31"/>
    <p:sldId id="509" r:id="rId32"/>
    <p:sldId id="499" r:id="rId33"/>
    <p:sldId id="508" r:id="rId34"/>
    <p:sldId id="500" r:id="rId35"/>
    <p:sldId id="534" r:id="rId36"/>
    <p:sldId id="510" r:id="rId37"/>
    <p:sldId id="511" r:id="rId38"/>
    <p:sldId id="513" r:id="rId39"/>
    <p:sldId id="461" r:id="rId40"/>
    <p:sldId id="521" r:id="rId41"/>
    <p:sldId id="522" r:id="rId42"/>
    <p:sldId id="523" r:id="rId43"/>
    <p:sldId id="420" r:id="rId44"/>
    <p:sldId id="465" r:id="rId45"/>
    <p:sldId id="524" r:id="rId46"/>
    <p:sldId id="525" r:id="rId47"/>
    <p:sldId id="376" r:id="rId48"/>
    <p:sldId id="507" r:id="rId49"/>
    <p:sldId id="501" r:id="rId50"/>
    <p:sldId id="515" r:id="rId51"/>
    <p:sldId id="526" r:id="rId52"/>
    <p:sldId id="527" r:id="rId53"/>
    <p:sldId id="404" r:id="rId54"/>
    <p:sldId id="537" r:id="rId55"/>
    <p:sldId id="517" r:id="rId56"/>
    <p:sldId id="518" r:id="rId57"/>
    <p:sldId id="503" r:id="rId58"/>
    <p:sldId id="504" r:id="rId59"/>
    <p:sldId id="389" r:id="rId60"/>
    <p:sldId id="533" r:id="rId61"/>
    <p:sldId id="492" r:id="rId62"/>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5pPr>
    <a:lvl6pPr marL="2286000" algn="l" defTabSz="914400" rtl="0" eaLnBrk="1" latinLnBrk="0" hangingPunct="1">
      <a:defRPr sz="2400" kern="1200">
        <a:solidFill>
          <a:schemeClr val="tx1"/>
        </a:solidFill>
        <a:latin typeface="Arial" panose="020B0604020202020204" pitchFamily="34" charset="0"/>
        <a:ea typeface="+mn-ea"/>
        <a:cs typeface="ヒラギノ角ゴ Pro W3" charset="0"/>
      </a:defRPr>
    </a:lvl6pPr>
    <a:lvl7pPr marL="2743200" algn="l" defTabSz="914400" rtl="0" eaLnBrk="1" latinLnBrk="0" hangingPunct="1">
      <a:defRPr sz="2400" kern="1200">
        <a:solidFill>
          <a:schemeClr val="tx1"/>
        </a:solidFill>
        <a:latin typeface="Arial" panose="020B0604020202020204" pitchFamily="34" charset="0"/>
        <a:ea typeface="+mn-ea"/>
        <a:cs typeface="ヒラギノ角ゴ Pro W3" charset="0"/>
      </a:defRPr>
    </a:lvl7pPr>
    <a:lvl8pPr marL="3200400" algn="l" defTabSz="914400" rtl="0" eaLnBrk="1" latinLnBrk="0" hangingPunct="1">
      <a:defRPr sz="2400" kern="1200">
        <a:solidFill>
          <a:schemeClr val="tx1"/>
        </a:solidFill>
        <a:latin typeface="Arial" panose="020B0604020202020204" pitchFamily="34" charset="0"/>
        <a:ea typeface="+mn-ea"/>
        <a:cs typeface="ヒラギノ角ゴ Pro W3" charset="0"/>
      </a:defRPr>
    </a:lvl8pPr>
    <a:lvl9pPr marL="3657600" algn="l" defTabSz="914400" rtl="0" eaLnBrk="1" latinLnBrk="0" hangingPunct="1">
      <a:defRPr sz="2400" kern="1200">
        <a:solidFill>
          <a:schemeClr val="tx1"/>
        </a:solidFill>
        <a:latin typeface="Arial" panose="020B0604020202020204" pitchFamily="34" charset="0"/>
        <a:ea typeface="+mn-ea"/>
        <a:cs typeface="ヒラギノ角ゴ Pro W3"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B4E7"/>
    <a:srgbClr val="58585A"/>
    <a:srgbClr val="005DAA"/>
    <a:srgbClr val="FF7600"/>
    <a:srgbClr val="D91B5C"/>
    <a:srgbClr val="872175"/>
    <a:srgbClr val="009999"/>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557" autoAdjust="0"/>
    <p:restoredTop sz="94660"/>
  </p:normalViewPr>
  <p:slideViewPr>
    <p:cSldViewPr>
      <p:cViewPr varScale="1">
        <p:scale>
          <a:sx n="95" d="100"/>
          <a:sy n="95" d="100"/>
        </p:scale>
        <p:origin x="228" y="48"/>
      </p:cViewPr>
      <p:guideLst>
        <p:guide orient="horz" pos="2160"/>
        <p:guide pos="2880"/>
      </p:guideLst>
    </p:cSldViewPr>
  </p:slideViewPr>
  <p:outlineViewPr>
    <p:cViewPr>
      <p:scale>
        <a:sx n="75" d="100"/>
        <a:sy n="75" d="100"/>
      </p:scale>
      <p:origin x="784" y="16296"/>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159" d="100"/>
          <a:sy n="159" d="100"/>
        </p:scale>
        <p:origin x="-6480" y="-1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ED14C9-2A31-41C1-ADF1-54766F87AE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4DB586D2-89AF-46D9-B5B7-30EF3ED5EE5C}">
      <dgm:prSet phldrT="[テキスト]" custT="1"/>
      <dgm:spPr/>
      <dgm:t>
        <a:bodyPr/>
        <a:lstStyle/>
        <a:p>
          <a:r>
            <a:rPr kumimoji="1" lang="ja-JP" altLang="en-US" sz="1800" b="1" dirty="0"/>
            <a:t>人道的奉仕の</a:t>
          </a:r>
          <a:endParaRPr kumimoji="1" lang="en-US" altLang="ja-JP" sz="1800" b="1" dirty="0"/>
        </a:p>
        <a:p>
          <a:r>
            <a:rPr kumimoji="1" lang="ja-JP" altLang="en-US" sz="1800" b="1" dirty="0"/>
            <a:t>重点化と増加</a:t>
          </a:r>
        </a:p>
      </dgm:t>
    </dgm:pt>
    <dgm:pt modelId="{4BAAE55C-0587-4D56-A8C4-D428F1ADD484}" type="parTrans" cxnId="{31B19C36-02D0-4FD8-91D5-33CB6BA26DCC}">
      <dgm:prSet/>
      <dgm:spPr/>
      <dgm:t>
        <a:bodyPr/>
        <a:lstStyle/>
        <a:p>
          <a:endParaRPr kumimoji="1" lang="ja-JP" altLang="en-US"/>
        </a:p>
      </dgm:t>
    </dgm:pt>
    <dgm:pt modelId="{39F6C3B4-20D3-4AAE-AC53-BD5197D75096}" type="sibTrans" cxnId="{31B19C36-02D0-4FD8-91D5-33CB6BA26DCC}">
      <dgm:prSet/>
      <dgm:spPr/>
      <dgm:t>
        <a:bodyPr/>
        <a:lstStyle/>
        <a:p>
          <a:endParaRPr kumimoji="1" lang="ja-JP" altLang="en-US"/>
        </a:p>
      </dgm:t>
    </dgm:pt>
    <dgm:pt modelId="{826A0F97-0042-4760-9897-AB7B81F0512D}">
      <dgm:prSet phldrT="[テキスト]" custT="1">
        <dgm:style>
          <a:lnRef idx="2">
            <a:schemeClr val="dk1"/>
          </a:lnRef>
          <a:fillRef idx="1">
            <a:schemeClr val="lt1"/>
          </a:fillRef>
          <a:effectRef idx="0">
            <a:schemeClr val="dk1"/>
          </a:effectRef>
          <a:fontRef idx="minor">
            <a:schemeClr val="dk1"/>
          </a:fontRef>
        </dgm:style>
      </dgm:prSet>
      <dgm:spPr/>
      <dgm:t>
        <a:bodyPr/>
        <a:lstStyle/>
        <a:p>
          <a:endParaRPr kumimoji="1" lang="ja-JP" altLang="en-US" sz="2000" b="1" dirty="0"/>
        </a:p>
      </dgm:t>
    </dgm:pt>
    <dgm:pt modelId="{0EB593EC-5EDD-4B36-A892-7448884B536E}" type="parTrans" cxnId="{8932F09D-5AF1-4B50-93AF-7C06F4F1ECD9}">
      <dgm:prSet/>
      <dgm:spPr/>
      <dgm:t>
        <a:bodyPr/>
        <a:lstStyle/>
        <a:p>
          <a:endParaRPr kumimoji="1" lang="ja-JP" altLang="en-US"/>
        </a:p>
      </dgm:t>
    </dgm:pt>
    <dgm:pt modelId="{F358B536-F09F-4270-BD85-8FAEF3120077}" type="sibTrans" cxnId="{8932F09D-5AF1-4B50-93AF-7C06F4F1ECD9}">
      <dgm:prSet/>
      <dgm:spPr/>
      <dgm:t>
        <a:bodyPr/>
        <a:lstStyle/>
        <a:p>
          <a:endParaRPr kumimoji="1" lang="ja-JP" altLang="en-US"/>
        </a:p>
      </dgm:t>
    </dgm:pt>
    <dgm:pt modelId="{71642081-D9BA-4862-BCB9-F1EF20B32678}">
      <dgm:prSet phldrT="[テキスト]" custT="1">
        <dgm:style>
          <a:lnRef idx="2">
            <a:schemeClr val="dk1"/>
          </a:lnRef>
          <a:fillRef idx="1">
            <a:schemeClr val="lt1"/>
          </a:fillRef>
          <a:effectRef idx="0">
            <a:schemeClr val="dk1"/>
          </a:effectRef>
          <a:fontRef idx="minor">
            <a:schemeClr val="dk1"/>
          </a:fontRef>
        </dgm:style>
      </dgm:prSet>
      <dgm:spPr/>
      <dgm:t>
        <a:bodyPr/>
        <a:lstStyle/>
        <a:p>
          <a:endParaRPr kumimoji="1" lang="ja-JP" altLang="en-US" sz="2400" dirty="0"/>
        </a:p>
      </dgm:t>
    </dgm:pt>
    <dgm:pt modelId="{E0A98542-2EAE-413C-8310-046B291D9FA6}" type="sibTrans" cxnId="{B437B5FB-2612-4F74-9E3C-E1B442CC36F5}">
      <dgm:prSet/>
      <dgm:spPr/>
      <dgm:t>
        <a:bodyPr/>
        <a:lstStyle/>
        <a:p>
          <a:endParaRPr kumimoji="1" lang="ja-JP" altLang="en-US"/>
        </a:p>
      </dgm:t>
    </dgm:pt>
    <dgm:pt modelId="{E7CE736B-AEE9-4904-8DD2-28DB52103A8A}" type="parTrans" cxnId="{B437B5FB-2612-4F74-9E3C-E1B442CC36F5}">
      <dgm:prSet/>
      <dgm:spPr/>
      <dgm:t>
        <a:bodyPr/>
        <a:lstStyle/>
        <a:p>
          <a:endParaRPr kumimoji="1" lang="ja-JP" altLang="en-US"/>
        </a:p>
      </dgm:t>
    </dgm:pt>
    <dgm:pt modelId="{EC3173A3-FD33-429D-B127-ABA590C1CEE2}" type="pres">
      <dgm:prSet presAssocID="{E6ED14C9-2A31-41C1-ADF1-54766F87AEC0}" presName="Name0" presStyleCnt="0">
        <dgm:presLayoutVars>
          <dgm:dir/>
          <dgm:resizeHandles val="exact"/>
        </dgm:presLayoutVars>
      </dgm:prSet>
      <dgm:spPr/>
    </dgm:pt>
    <dgm:pt modelId="{94F3CB96-1C5B-4AD0-A1C6-D168D1D36DC0}" type="pres">
      <dgm:prSet presAssocID="{71642081-D9BA-4862-BCB9-F1EF20B32678}" presName="node" presStyleLbl="node1" presStyleIdx="0" presStyleCnt="3" custScaleX="119484" custScaleY="125998" custRadScaleRad="79905" custRadScaleInc="-8124">
        <dgm:presLayoutVars>
          <dgm:bulletEnabled val="1"/>
        </dgm:presLayoutVars>
      </dgm:prSet>
      <dgm:spPr/>
    </dgm:pt>
    <dgm:pt modelId="{B903E3F2-CF0F-4CCD-94F4-1DF4CDC47037}" type="pres">
      <dgm:prSet presAssocID="{E0A98542-2EAE-413C-8310-046B291D9FA6}" presName="sibTrans" presStyleLbl="sibTrans2D1" presStyleIdx="0" presStyleCnt="3" custScaleX="186193" custScaleY="205388" custLinFactY="-27763" custLinFactNeighborX="95640" custLinFactNeighborY="-100000"/>
      <dgm:spPr/>
    </dgm:pt>
    <dgm:pt modelId="{D53E10BC-2A2B-4D15-BC80-1A915CCF1F88}" type="pres">
      <dgm:prSet presAssocID="{E0A98542-2EAE-413C-8310-046B291D9FA6}" presName="connectorText" presStyleLbl="sibTrans2D1" presStyleIdx="0" presStyleCnt="3"/>
      <dgm:spPr/>
    </dgm:pt>
    <dgm:pt modelId="{053B9C64-9BE6-4B96-A780-670EBE90D4CE}" type="pres">
      <dgm:prSet presAssocID="{4DB586D2-89AF-46D9-B5B7-30EF3ED5EE5C}" presName="node" presStyleLbl="node1" presStyleIdx="1" presStyleCnt="3" custScaleX="119433" custScaleY="152105" custRadScaleRad="118041" custRadScaleInc="-22974">
        <dgm:presLayoutVars>
          <dgm:bulletEnabled val="1"/>
        </dgm:presLayoutVars>
      </dgm:prSet>
      <dgm:spPr/>
    </dgm:pt>
    <dgm:pt modelId="{A5A6CA42-FC22-47D0-BC6A-66D8552B5C7F}" type="pres">
      <dgm:prSet presAssocID="{39F6C3B4-20D3-4AAE-AC53-BD5197D75096}" presName="sibTrans" presStyleLbl="sibTrans2D1" presStyleIdx="1" presStyleCnt="3" custScaleX="192346" custScaleY="248660" custLinFactNeighborX="-2066" custLinFactNeighborY="18652"/>
      <dgm:spPr/>
    </dgm:pt>
    <dgm:pt modelId="{B7C1FDE4-8D44-4E25-8921-0F32516A8A75}" type="pres">
      <dgm:prSet presAssocID="{39F6C3B4-20D3-4AAE-AC53-BD5197D75096}" presName="connectorText" presStyleLbl="sibTrans2D1" presStyleIdx="1" presStyleCnt="3"/>
      <dgm:spPr/>
    </dgm:pt>
    <dgm:pt modelId="{0362E5BC-993A-47D6-8FA5-F0290A807668}" type="pres">
      <dgm:prSet presAssocID="{826A0F97-0042-4760-9897-AB7B81F0512D}" presName="node" presStyleLbl="node1" presStyleIdx="2" presStyleCnt="3" custScaleX="127549" custScaleY="152042" custRadScaleRad="121149" custRadScaleInc="23706">
        <dgm:presLayoutVars>
          <dgm:bulletEnabled val="1"/>
        </dgm:presLayoutVars>
      </dgm:prSet>
      <dgm:spPr/>
    </dgm:pt>
    <dgm:pt modelId="{80696EE4-98FD-41B6-9F0F-D2E26ACCB4EB}" type="pres">
      <dgm:prSet presAssocID="{F358B536-F09F-4270-BD85-8FAEF3120077}" presName="sibTrans" presStyleLbl="sibTrans2D1" presStyleIdx="2" presStyleCnt="3" custScaleX="183725" custScaleY="252230" custLinFactX="-10231" custLinFactNeighborX="-100000" custLinFactNeighborY="-91269"/>
      <dgm:spPr/>
    </dgm:pt>
    <dgm:pt modelId="{842A8A55-1A3E-4260-B6C5-9A52D9463AF5}" type="pres">
      <dgm:prSet presAssocID="{F358B536-F09F-4270-BD85-8FAEF3120077}" presName="connectorText" presStyleLbl="sibTrans2D1" presStyleIdx="2" presStyleCnt="3"/>
      <dgm:spPr/>
    </dgm:pt>
  </dgm:ptLst>
  <dgm:cxnLst>
    <dgm:cxn modelId="{B437B5FB-2612-4F74-9E3C-E1B442CC36F5}" srcId="{E6ED14C9-2A31-41C1-ADF1-54766F87AEC0}" destId="{71642081-D9BA-4862-BCB9-F1EF20B32678}" srcOrd="0" destOrd="0" parTransId="{E7CE736B-AEE9-4904-8DD2-28DB52103A8A}" sibTransId="{E0A98542-2EAE-413C-8310-046B291D9FA6}"/>
    <dgm:cxn modelId="{FC0AA3C6-5FCF-46F9-B959-ADC0DCD47F27}" type="presOf" srcId="{E0A98542-2EAE-413C-8310-046B291D9FA6}" destId="{B903E3F2-CF0F-4CCD-94F4-1DF4CDC47037}" srcOrd="0" destOrd="0" presId="urn:microsoft.com/office/officeart/2005/8/layout/cycle7"/>
    <dgm:cxn modelId="{DC020936-F495-456C-8CFE-C9749D42D750}" type="presOf" srcId="{E0A98542-2EAE-413C-8310-046B291D9FA6}" destId="{D53E10BC-2A2B-4D15-BC80-1A915CCF1F88}" srcOrd="1" destOrd="0" presId="urn:microsoft.com/office/officeart/2005/8/layout/cycle7"/>
    <dgm:cxn modelId="{BA9A2861-7D65-4F8B-8FE4-A368380A4BC2}" type="presOf" srcId="{39F6C3B4-20D3-4AAE-AC53-BD5197D75096}" destId="{B7C1FDE4-8D44-4E25-8921-0F32516A8A75}" srcOrd="1" destOrd="0" presId="urn:microsoft.com/office/officeart/2005/8/layout/cycle7"/>
    <dgm:cxn modelId="{2AD7B7EB-0C95-481B-8FF0-9B2C62E3E693}" type="presOf" srcId="{39F6C3B4-20D3-4AAE-AC53-BD5197D75096}" destId="{A5A6CA42-FC22-47D0-BC6A-66D8552B5C7F}" srcOrd="0" destOrd="0" presId="urn:microsoft.com/office/officeart/2005/8/layout/cycle7"/>
    <dgm:cxn modelId="{31B19C36-02D0-4FD8-91D5-33CB6BA26DCC}" srcId="{E6ED14C9-2A31-41C1-ADF1-54766F87AEC0}" destId="{4DB586D2-89AF-46D9-B5B7-30EF3ED5EE5C}" srcOrd="1" destOrd="0" parTransId="{4BAAE55C-0587-4D56-A8C4-D428F1ADD484}" sibTransId="{39F6C3B4-20D3-4AAE-AC53-BD5197D75096}"/>
    <dgm:cxn modelId="{0CD49D0F-0F8B-438E-A5F2-5E099828A1D3}" type="presOf" srcId="{F358B536-F09F-4270-BD85-8FAEF3120077}" destId="{842A8A55-1A3E-4260-B6C5-9A52D9463AF5}" srcOrd="1" destOrd="0" presId="urn:microsoft.com/office/officeart/2005/8/layout/cycle7"/>
    <dgm:cxn modelId="{D8E20556-ED15-43F1-ABB1-3432E65C6774}" type="presOf" srcId="{F358B536-F09F-4270-BD85-8FAEF3120077}" destId="{80696EE4-98FD-41B6-9F0F-D2E26ACCB4EB}" srcOrd="0" destOrd="0" presId="urn:microsoft.com/office/officeart/2005/8/layout/cycle7"/>
    <dgm:cxn modelId="{8932F09D-5AF1-4B50-93AF-7C06F4F1ECD9}" srcId="{E6ED14C9-2A31-41C1-ADF1-54766F87AEC0}" destId="{826A0F97-0042-4760-9897-AB7B81F0512D}" srcOrd="2" destOrd="0" parTransId="{0EB593EC-5EDD-4B36-A892-7448884B536E}" sibTransId="{F358B536-F09F-4270-BD85-8FAEF3120077}"/>
    <dgm:cxn modelId="{B05C348D-AAB0-4763-91EB-77AEADF10B29}" type="presOf" srcId="{71642081-D9BA-4862-BCB9-F1EF20B32678}" destId="{94F3CB96-1C5B-4AD0-A1C6-D168D1D36DC0}" srcOrd="0" destOrd="0" presId="urn:microsoft.com/office/officeart/2005/8/layout/cycle7"/>
    <dgm:cxn modelId="{332C53B3-DB16-4F4E-8315-395CB4DBE745}" type="presOf" srcId="{826A0F97-0042-4760-9897-AB7B81F0512D}" destId="{0362E5BC-993A-47D6-8FA5-F0290A807668}" srcOrd="0" destOrd="0" presId="urn:microsoft.com/office/officeart/2005/8/layout/cycle7"/>
    <dgm:cxn modelId="{8C80D582-E145-4A99-9672-4665D0F1A339}" type="presOf" srcId="{E6ED14C9-2A31-41C1-ADF1-54766F87AEC0}" destId="{EC3173A3-FD33-429D-B127-ABA590C1CEE2}" srcOrd="0" destOrd="0" presId="urn:microsoft.com/office/officeart/2005/8/layout/cycle7"/>
    <dgm:cxn modelId="{582B7420-CF00-4B92-9C3F-C833161913D6}" type="presOf" srcId="{4DB586D2-89AF-46D9-B5B7-30EF3ED5EE5C}" destId="{053B9C64-9BE6-4B96-A780-670EBE90D4CE}" srcOrd="0" destOrd="0" presId="urn:microsoft.com/office/officeart/2005/8/layout/cycle7"/>
    <dgm:cxn modelId="{3796DC27-4A2B-490D-A930-C0A6F968569E}" type="presParOf" srcId="{EC3173A3-FD33-429D-B127-ABA590C1CEE2}" destId="{94F3CB96-1C5B-4AD0-A1C6-D168D1D36DC0}" srcOrd="0" destOrd="0" presId="urn:microsoft.com/office/officeart/2005/8/layout/cycle7"/>
    <dgm:cxn modelId="{B3FDF22A-D781-4E6F-BB66-25DC09A33C9D}" type="presParOf" srcId="{EC3173A3-FD33-429D-B127-ABA590C1CEE2}" destId="{B903E3F2-CF0F-4CCD-94F4-1DF4CDC47037}" srcOrd="1" destOrd="0" presId="urn:microsoft.com/office/officeart/2005/8/layout/cycle7"/>
    <dgm:cxn modelId="{37D32926-E6B5-4637-9E92-E08E949CF9F0}" type="presParOf" srcId="{B903E3F2-CF0F-4CCD-94F4-1DF4CDC47037}" destId="{D53E10BC-2A2B-4D15-BC80-1A915CCF1F88}" srcOrd="0" destOrd="0" presId="urn:microsoft.com/office/officeart/2005/8/layout/cycle7"/>
    <dgm:cxn modelId="{7D9E9F90-7DA8-4F66-AF02-2E4742CAAED8}" type="presParOf" srcId="{EC3173A3-FD33-429D-B127-ABA590C1CEE2}" destId="{053B9C64-9BE6-4B96-A780-670EBE90D4CE}" srcOrd="2" destOrd="0" presId="urn:microsoft.com/office/officeart/2005/8/layout/cycle7"/>
    <dgm:cxn modelId="{B435382B-5AF1-47F6-96D5-B4A315FE0E7E}" type="presParOf" srcId="{EC3173A3-FD33-429D-B127-ABA590C1CEE2}" destId="{A5A6CA42-FC22-47D0-BC6A-66D8552B5C7F}" srcOrd="3" destOrd="0" presId="urn:microsoft.com/office/officeart/2005/8/layout/cycle7"/>
    <dgm:cxn modelId="{D4F3743F-BF11-4855-AC46-A6A98642CA4C}" type="presParOf" srcId="{A5A6CA42-FC22-47D0-BC6A-66D8552B5C7F}" destId="{B7C1FDE4-8D44-4E25-8921-0F32516A8A75}" srcOrd="0" destOrd="0" presId="urn:microsoft.com/office/officeart/2005/8/layout/cycle7"/>
    <dgm:cxn modelId="{8E4D8408-088A-43A4-8438-B73A7F808A93}" type="presParOf" srcId="{EC3173A3-FD33-429D-B127-ABA590C1CEE2}" destId="{0362E5BC-993A-47D6-8FA5-F0290A807668}" srcOrd="4" destOrd="0" presId="urn:microsoft.com/office/officeart/2005/8/layout/cycle7"/>
    <dgm:cxn modelId="{D48EB93F-6332-46ED-BBE2-D80E92A68E6F}" type="presParOf" srcId="{EC3173A3-FD33-429D-B127-ABA590C1CEE2}" destId="{80696EE4-98FD-41B6-9F0F-D2E26ACCB4EB}" srcOrd="5" destOrd="0" presId="urn:microsoft.com/office/officeart/2005/8/layout/cycle7"/>
    <dgm:cxn modelId="{C70090CE-1D32-4670-8B00-5F7A421C4FC8}" type="presParOf" srcId="{80696EE4-98FD-41B6-9F0F-D2E26ACCB4EB}" destId="{842A8A55-1A3E-4260-B6C5-9A52D9463AF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ED14C9-2A31-41C1-ADF1-54766F87AE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71642081-D9BA-4862-BCB9-F1EF20B32678}">
      <dgm:prSet phldrT="[テキスト]" custT="1">
        <dgm:style>
          <a:lnRef idx="2">
            <a:schemeClr val="dk1"/>
          </a:lnRef>
          <a:fillRef idx="1">
            <a:schemeClr val="lt1"/>
          </a:fillRef>
          <a:effectRef idx="0">
            <a:schemeClr val="dk1"/>
          </a:effectRef>
          <a:fontRef idx="minor">
            <a:schemeClr val="dk1"/>
          </a:fontRef>
        </dgm:style>
      </dgm:prSet>
      <dgm:spPr/>
      <dgm:t>
        <a:bodyPr/>
        <a:lstStyle/>
        <a:p>
          <a:endParaRPr kumimoji="1" lang="ja-JP" altLang="en-US" sz="2400" dirty="0"/>
        </a:p>
      </dgm:t>
    </dgm:pt>
    <dgm:pt modelId="{E7CE736B-AEE9-4904-8DD2-28DB52103A8A}" type="parTrans" cxnId="{B437B5FB-2612-4F74-9E3C-E1B442CC36F5}">
      <dgm:prSet/>
      <dgm:spPr/>
      <dgm:t>
        <a:bodyPr/>
        <a:lstStyle/>
        <a:p>
          <a:endParaRPr kumimoji="1" lang="ja-JP" altLang="en-US"/>
        </a:p>
      </dgm:t>
    </dgm:pt>
    <dgm:pt modelId="{E0A98542-2EAE-413C-8310-046B291D9FA6}" type="sibTrans" cxnId="{B437B5FB-2612-4F74-9E3C-E1B442CC36F5}">
      <dgm:prSet/>
      <dgm:spPr/>
      <dgm:t>
        <a:bodyPr/>
        <a:lstStyle/>
        <a:p>
          <a:endParaRPr kumimoji="1" lang="ja-JP" altLang="en-US"/>
        </a:p>
      </dgm:t>
    </dgm:pt>
    <dgm:pt modelId="{4DB586D2-89AF-46D9-B5B7-30EF3ED5EE5C}">
      <dgm:prSet phldrT="[テキスト]" custT="1"/>
      <dgm:spPr/>
      <dgm:t>
        <a:bodyPr/>
        <a:lstStyle/>
        <a:p>
          <a:r>
            <a:rPr kumimoji="1" lang="ja-JP" altLang="en-US" sz="1800" b="1" dirty="0"/>
            <a:t>人道的奉仕の</a:t>
          </a:r>
          <a:endParaRPr kumimoji="1" lang="en-US" altLang="ja-JP" sz="1800" b="1" dirty="0"/>
        </a:p>
        <a:p>
          <a:r>
            <a:rPr kumimoji="1" lang="ja-JP" altLang="en-US" sz="1800" b="1" dirty="0"/>
            <a:t>重点化と増加</a:t>
          </a:r>
        </a:p>
      </dgm:t>
    </dgm:pt>
    <dgm:pt modelId="{4BAAE55C-0587-4D56-A8C4-D428F1ADD484}" type="parTrans" cxnId="{31B19C36-02D0-4FD8-91D5-33CB6BA26DCC}">
      <dgm:prSet/>
      <dgm:spPr/>
      <dgm:t>
        <a:bodyPr/>
        <a:lstStyle/>
        <a:p>
          <a:endParaRPr kumimoji="1" lang="ja-JP" altLang="en-US"/>
        </a:p>
      </dgm:t>
    </dgm:pt>
    <dgm:pt modelId="{39F6C3B4-20D3-4AAE-AC53-BD5197D75096}" type="sibTrans" cxnId="{31B19C36-02D0-4FD8-91D5-33CB6BA26DCC}">
      <dgm:prSet/>
      <dgm:spPr/>
      <dgm:t>
        <a:bodyPr/>
        <a:lstStyle/>
        <a:p>
          <a:endParaRPr kumimoji="1" lang="ja-JP" altLang="en-US"/>
        </a:p>
      </dgm:t>
    </dgm:pt>
    <dgm:pt modelId="{826A0F97-0042-4760-9897-AB7B81F0512D}">
      <dgm:prSet phldrT="[テキスト]" custT="1"/>
      <dgm:spPr/>
      <dgm:t>
        <a:bodyPr/>
        <a:lstStyle/>
        <a:p>
          <a:r>
            <a:rPr kumimoji="1" lang="ja-JP" altLang="en-US" sz="2000" b="1" dirty="0"/>
            <a:t>公共イメージと</a:t>
          </a:r>
          <a:endParaRPr kumimoji="1" lang="en-US" altLang="ja-JP" sz="2000" b="1"/>
        </a:p>
        <a:p>
          <a:r>
            <a:rPr kumimoji="1" lang="ja-JP" altLang="en-US" sz="2000" b="1"/>
            <a:t>認知度</a:t>
          </a:r>
          <a:r>
            <a:rPr kumimoji="1" lang="ja-JP" altLang="en-US" sz="2000" b="1" dirty="0"/>
            <a:t>の向上</a:t>
          </a:r>
        </a:p>
      </dgm:t>
    </dgm:pt>
    <dgm:pt modelId="{0EB593EC-5EDD-4B36-A892-7448884B536E}" type="parTrans" cxnId="{8932F09D-5AF1-4B50-93AF-7C06F4F1ECD9}">
      <dgm:prSet/>
      <dgm:spPr/>
      <dgm:t>
        <a:bodyPr/>
        <a:lstStyle/>
        <a:p>
          <a:endParaRPr kumimoji="1" lang="ja-JP" altLang="en-US"/>
        </a:p>
      </dgm:t>
    </dgm:pt>
    <dgm:pt modelId="{F358B536-F09F-4270-BD85-8FAEF3120077}" type="sibTrans" cxnId="{8932F09D-5AF1-4B50-93AF-7C06F4F1ECD9}">
      <dgm:prSet/>
      <dgm:spPr/>
      <dgm:t>
        <a:bodyPr/>
        <a:lstStyle/>
        <a:p>
          <a:endParaRPr kumimoji="1" lang="ja-JP" altLang="en-US"/>
        </a:p>
      </dgm:t>
    </dgm:pt>
    <dgm:pt modelId="{EC3173A3-FD33-429D-B127-ABA590C1CEE2}" type="pres">
      <dgm:prSet presAssocID="{E6ED14C9-2A31-41C1-ADF1-54766F87AEC0}" presName="Name0" presStyleCnt="0">
        <dgm:presLayoutVars>
          <dgm:dir/>
          <dgm:resizeHandles val="exact"/>
        </dgm:presLayoutVars>
      </dgm:prSet>
      <dgm:spPr/>
    </dgm:pt>
    <dgm:pt modelId="{94F3CB96-1C5B-4AD0-A1C6-D168D1D36DC0}" type="pres">
      <dgm:prSet presAssocID="{71642081-D9BA-4862-BCB9-F1EF20B32678}" presName="node" presStyleLbl="node1" presStyleIdx="0" presStyleCnt="3" custScaleX="119484" custScaleY="125998" custRadScaleRad="79905" custRadScaleInc="-8124">
        <dgm:presLayoutVars>
          <dgm:bulletEnabled val="1"/>
        </dgm:presLayoutVars>
      </dgm:prSet>
      <dgm:spPr/>
    </dgm:pt>
    <dgm:pt modelId="{B903E3F2-CF0F-4CCD-94F4-1DF4CDC47037}" type="pres">
      <dgm:prSet presAssocID="{E0A98542-2EAE-413C-8310-046B291D9FA6}" presName="sibTrans" presStyleLbl="sibTrans2D1" presStyleIdx="0" presStyleCnt="3" custScaleX="186193" custScaleY="205388" custLinFactY="-27763" custLinFactNeighborX="95640" custLinFactNeighborY="-100000"/>
      <dgm:spPr/>
    </dgm:pt>
    <dgm:pt modelId="{D53E10BC-2A2B-4D15-BC80-1A915CCF1F88}" type="pres">
      <dgm:prSet presAssocID="{E0A98542-2EAE-413C-8310-046B291D9FA6}" presName="connectorText" presStyleLbl="sibTrans2D1" presStyleIdx="0" presStyleCnt="3"/>
      <dgm:spPr/>
    </dgm:pt>
    <dgm:pt modelId="{053B9C64-9BE6-4B96-A780-670EBE90D4CE}" type="pres">
      <dgm:prSet presAssocID="{4DB586D2-89AF-46D9-B5B7-30EF3ED5EE5C}" presName="node" presStyleLbl="node1" presStyleIdx="1" presStyleCnt="3" custScaleX="119433" custScaleY="152105" custRadScaleRad="118041" custRadScaleInc="-22974">
        <dgm:presLayoutVars>
          <dgm:bulletEnabled val="1"/>
        </dgm:presLayoutVars>
      </dgm:prSet>
      <dgm:spPr/>
    </dgm:pt>
    <dgm:pt modelId="{A5A6CA42-FC22-47D0-BC6A-66D8552B5C7F}" type="pres">
      <dgm:prSet presAssocID="{39F6C3B4-20D3-4AAE-AC53-BD5197D75096}" presName="sibTrans" presStyleLbl="sibTrans2D1" presStyleIdx="1" presStyleCnt="3" custScaleX="192346" custScaleY="248660" custLinFactNeighborX="-2066" custLinFactNeighborY="18652"/>
      <dgm:spPr/>
    </dgm:pt>
    <dgm:pt modelId="{B7C1FDE4-8D44-4E25-8921-0F32516A8A75}" type="pres">
      <dgm:prSet presAssocID="{39F6C3B4-20D3-4AAE-AC53-BD5197D75096}" presName="connectorText" presStyleLbl="sibTrans2D1" presStyleIdx="1" presStyleCnt="3"/>
      <dgm:spPr/>
    </dgm:pt>
    <dgm:pt modelId="{0362E5BC-993A-47D6-8FA5-F0290A807668}" type="pres">
      <dgm:prSet presAssocID="{826A0F97-0042-4760-9897-AB7B81F0512D}" presName="node" presStyleLbl="node1" presStyleIdx="2" presStyleCnt="3" custScaleX="127549" custScaleY="152042" custRadScaleRad="121149" custRadScaleInc="23706">
        <dgm:presLayoutVars>
          <dgm:bulletEnabled val="1"/>
        </dgm:presLayoutVars>
      </dgm:prSet>
      <dgm:spPr/>
    </dgm:pt>
    <dgm:pt modelId="{80696EE4-98FD-41B6-9F0F-D2E26ACCB4EB}" type="pres">
      <dgm:prSet presAssocID="{F358B536-F09F-4270-BD85-8FAEF3120077}" presName="sibTrans" presStyleLbl="sibTrans2D1" presStyleIdx="2" presStyleCnt="3" custScaleX="183725" custScaleY="252230" custLinFactX="-10231" custLinFactNeighborX="-100000" custLinFactNeighborY="-91269"/>
      <dgm:spPr/>
    </dgm:pt>
    <dgm:pt modelId="{842A8A55-1A3E-4260-B6C5-9A52D9463AF5}" type="pres">
      <dgm:prSet presAssocID="{F358B536-F09F-4270-BD85-8FAEF3120077}" presName="connectorText" presStyleLbl="sibTrans2D1" presStyleIdx="2" presStyleCnt="3"/>
      <dgm:spPr/>
    </dgm:pt>
  </dgm:ptLst>
  <dgm:cxnLst>
    <dgm:cxn modelId="{B437B5FB-2612-4F74-9E3C-E1B442CC36F5}" srcId="{E6ED14C9-2A31-41C1-ADF1-54766F87AEC0}" destId="{71642081-D9BA-4862-BCB9-F1EF20B32678}" srcOrd="0" destOrd="0" parTransId="{E7CE736B-AEE9-4904-8DD2-28DB52103A8A}" sibTransId="{E0A98542-2EAE-413C-8310-046B291D9FA6}"/>
    <dgm:cxn modelId="{FC0AA3C6-5FCF-46F9-B959-ADC0DCD47F27}" type="presOf" srcId="{E0A98542-2EAE-413C-8310-046B291D9FA6}" destId="{B903E3F2-CF0F-4CCD-94F4-1DF4CDC47037}" srcOrd="0" destOrd="0" presId="urn:microsoft.com/office/officeart/2005/8/layout/cycle7"/>
    <dgm:cxn modelId="{DC020936-F495-456C-8CFE-C9749D42D750}" type="presOf" srcId="{E0A98542-2EAE-413C-8310-046B291D9FA6}" destId="{D53E10BC-2A2B-4D15-BC80-1A915CCF1F88}" srcOrd="1" destOrd="0" presId="urn:microsoft.com/office/officeart/2005/8/layout/cycle7"/>
    <dgm:cxn modelId="{BA9A2861-7D65-4F8B-8FE4-A368380A4BC2}" type="presOf" srcId="{39F6C3B4-20D3-4AAE-AC53-BD5197D75096}" destId="{B7C1FDE4-8D44-4E25-8921-0F32516A8A75}" srcOrd="1" destOrd="0" presId="urn:microsoft.com/office/officeart/2005/8/layout/cycle7"/>
    <dgm:cxn modelId="{2AD7B7EB-0C95-481B-8FF0-9B2C62E3E693}" type="presOf" srcId="{39F6C3B4-20D3-4AAE-AC53-BD5197D75096}" destId="{A5A6CA42-FC22-47D0-BC6A-66D8552B5C7F}" srcOrd="0" destOrd="0" presId="urn:microsoft.com/office/officeart/2005/8/layout/cycle7"/>
    <dgm:cxn modelId="{31B19C36-02D0-4FD8-91D5-33CB6BA26DCC}" srcId="{E6ED14C9-2A31-41C1-ADF1-54766F87AEC0}" destId="{4DB586D2-89AF-46D9-B5B7-30EF3ED5EE5C}" srcOrd="1" destOrd="0" parTransId="{4BAAE55C-0587-4D56-A8C4-D428F1ADD484}" sibTransId="{39F6C3B4-20D3-4AAE-AC53-BD5197D75096}"/>
    <dgm:cxn modelId="{0CD49D0F-0F8B-438E-A5F2-5E099828A1D3}" type="presOf" srcId="{F358B536-F09F-4270-BD85-8FAEF3120077}" destId="{842A8A55-1A3E-4260-B6C5-9A52D9463AF5}" srcOrd="1" destOrd="0" presId="urn:microsoft.com/office/officeart/2005/8/layout/cycle7"/>
    <dgm:cxn modelId="{D8E20556-ED15-43F1-ABB1-3432E65C6774}" type="presOf" srcId="{F358B536-F09F-4270-BD85-8FAEF3120077}" destId="{80696EE4-98FD-41B6-9F0F-D2E26ACCB4EB}" srcOrd="0" destOrd="0" presId="urn:microsoft.com/office/officeart/2005/8/layout/cycle7"/>
    <dgm:cxn modelId="{8932F09D-5AF1-4B50-93AF-7C06F4F1ECD9}" srcId="{E6ED14C9-2A31-41C1-ADF1-54766F87AEC0}" destId="{826A0F97-0042-4760-9897-AB7B81F0512D}" srcOrd="2" destOrd="0" parTransId="{0EB593EC-5EDD-4B36-A892-7448884B536E}" sibTransId="{F358B536-F09F-4270-BD85-8FAEF3120077}"/>
    <dgm:cxn modelId="{B05C348D-AAB0-4763-91EB-77AEADF10B29}" type="presOf" srcId="{71642081-D9BA-4862-BCB9-F1EF20B32678}" destId="{94F3CB96-1C5B-4AD0-A1C6-D168D1D36DC0}" srcOrd="0" destOrd="0" presId="urn:microsoft.com/office/officeart/2005/8/layout/cycle7"/>
    <dgm:cxn modelId="{332C53B3-DB16-4F4E-8315-395CB4DBE745}" type="presOf" srcId="{826A0F97-0042-4760-9897-AB7B81F0512D}" destId="{0362E5BC-993A-47D6-8FA5-F0290A807668}" srcOrd="0" destOrd="0" presId="urn:microsoft.com/office/officeart/2005/8/layout/cycle7"/>
    <dgm:cxn modelId="{8C80D582-E145-4A99-9672-4665D0F1A339}" type="presOf" srcId="{E6ED14C9-2A31-41C1-ADF1-54766F87AEC0}" destId="{EC3173A3-FD33-429D-B127-ABA590C1CEE2}" srcOrd="0" destOrd="0" presId="urn:microsoft.com/office/officeart/2005/8/layout/cycle7"/>
    <dgm:cxn modelId="{582B7420-CF00-4B92-9C3F-C833161913D6}" type="presOf" srcId="{4DB586D2-89AF-46D9-B5B7-30EF3ED5EE5C}" destId="{053B9C64-9BE6-4B96-A780-670EBE90D4CE}" srcOrd="0" destOrd="0" presId="urn:microsoft.com/office/officeart/2005/8/layout/cycle7"/>
    <dgm:cxn modelId="{3796DC27-4A2B-490D-A930-C0A6F968569E}" type="presParOf" srcId="{EC3173A3-FD33-429D-B127-ABA590C1CEE2}" destId="{94F3CB96-1C5B-4AD0-A1C6-D168D1D36DC0}" srcOrd="0" destOrd="0" presId="urn:microsoft.com/office/officeart/2005/8/layout/cycle7"/>
    <dgm:cxn modelId="{B3FDF22A-D781-4E6F-BB66-25DC09A33C9D}" type="presParOf" srcId="{EC3173A3-FD33-429D-B127-ABA590C1CEE2}" destId="{B903E3F2-CF0F-4CCD-94F4-1DF4CDC47037}" srcOrd="1" destOrd="0" presId="urn:microsoft.com/office/officeart/2005/8/layout/cycle7"/>
    <dgm:cxn modelId="{37D32926-E6B5-4637-9E92-E08E949CF9F0}" type="presParOf" srcId="{B903E3F2-CF0F-4CCD-94F4-1DF4CDC47037}" destId="{D53E10BC-2A2B-4D15-BC80-1A915CCF1F88}" srcOrd="0" destOrd="0" presId="urn:microsoft.com/office/officeart/2005/8/layout/cycle7"/>
    <dgm:cxn modelId="{7D9E9F90-7DA8-4F66-AF02-2E4742CAAED8}" type="presParOf" srcId="{EC3173A3-FD33-429D-B127-ABA590C1CEE2}" destId="{053B9C64-9BE6-4B96-A780-670EBE90D4CE}" srcOrd="2" destOrd="0" presId="urn:microsoft.com/office/officeart/2005/8/layout/cycle7"/>
    <dgm:cxn modelId="{B435382B-5AF1-47F6-96D5-B4A315FE0E7E}" type="presParOf" srcId="{EC3173A3-FD33-429D-B127-ABA590C1CEE2}" destId="{A5A6CA42-FC22-47D0-BC6A-66D8552B5C7F}" srcOrd="3" destOrd="0" presId="urn:microsoft.com/office/officeart/2005/8/layout/cycle7"/>
    <dgm:cxn modelId="{D4F3743F-BF11-4855-AC46-A6A98642CA4C}" type="presParOf" srcId="{A5A6CA42-FC22-47D0-BC6A-66D8552B5C7F}" destId="{B7C1FDE4-8D44-4E25-8921-0F32516A8A75}" srcOrd="0" destOrd="0" presId="urn:microsoft.com/office/officeart/2005/8/layout/cycle7"/>
    <dgm:cxn modelId="{8E4D8408-088A-43A4-8438-B73A7F808A93}" type="presParOf" srcId="{EC3173A3-FD33-429D-B127-ABA590C1CEE2}" destId="{0362E5BC-993A-47D6-8FA5-F0290A807668}" srcOrd="4" destOrd="0" presId="urn:microsoft.com/office/officeart/2005/8/layout/cycle7"/>
    <dgm:cxn modelId="{D48EB93F-6332-46ED-BBE2-D80E92A68E6F}" type="presParOf" srcId="{EC3173A3-FD33-429D-B127-ABA590C1CEE2}" destId="{80696EE4-98FD-41B6-9F0F-D2E26ACCB4EB}" srcOrd="5" destOrd="0" presId="urn:microsoft.com/office/officeart/2005/8/layout/cycle7"/>
    <dgm:cxn modelId="{C70090CE-1D32-4670-8B00-5F7A421C4FC8}" type="presParOf" srcId="{80696EE4-98FD-41B6-9F0F-D2E26ACCB4EB}" destId="{842A8A55-1A3E-4260-B6C5-9A52D9463AF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ED14C9-2A31-41C1-ADF1-54766F87AE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71642081-D9BA-4862-BCB9-F1EF20B32678}">
      <dgm:prSet phldrT="[テキスト]" custT="1"/>
      <dgm:spPr/>
      <dgm:t>
        <a:bodyPr/>
        <a:lstStyle/>
        <a:p>
          <a:r>
            <a:rPr kumimoji="1" lang="ja-JP" altLang="en-US" sz="2400" dirty="0"/>
            <a:t>クラ</a:t>
          </a:r>
          <a:r>
            <a:rPr kumimoji="1" lang="ja-JP" altLang="en-US" sz="2400" b="1" dirty="0"/>
            <a:t>ブの</a:t>
          </a:r>
          <a:r>
            <a:rPr kumimoji="1" lang="ja-JP" altLang="en-US" sz="2400" dirty="0"/>
            <a:t>サポートと奉仕活動強化</a:t>
          </a:r>
        </a:p>
      </dgm:t>
    </dgm:pt>
    <dgm:pt modelId="{E7CE736B-AEE9-4904-8DD2-28DB52103A8A}" type="parTrans" cxnId="{B437B5FB-2612-4F74-9E3C-E1B442CC36F5}">
      <dgm:prSet/>
      <dgm:spPr/>
      <dgm:t>
        <a:bodyPr/>
        <a:lstStyle/>
        <a:p>
          <a:endParaRPr kumimoji="1" lang="ja-JP" altLang="en-US"/>
        </a:p>
      </dgm:t>
    </dgm:pt>
    <dgm:pt modelId="{E0A98542-2EAE-413C-8310-046B291D9FA6}" type="sibTrans" cxnId="{B437B5FB-2612-4F74-9E3C-E1B442CC36F5}">
      <dgm:prSet/>
      <dgm:spPr/>
      <dgm:t>
        <a:bodyPr/>
        <a:lstStyle/>
        <a:p>
          <a:endParaRPr kumimoji="1" lang="ja-JP" altLang="en-US"/>
        </a:p>
      </dgm:t>
    </dgm:pt>
    <dgm:pt modelId="{4DB586D2-89AF-46D9-B5B7-30EF3ED5EE5C}">
      <dgm:prSet phldrT="[テキスト]" custT="1"/>
      <dgm:spPr/>
      <dgm:t>
        <a:bodyPr/>
        <a:lstStyle/>
        <a:p>
          <a:r>
            <a:rPr kumimoji="1" lang="ja-JP" altLang="en-US" sz="1800" b="1" dirty="0"/>
            <a:t>人道的奉仕の</a:t>
          </a:r>
          <a:endParaRPr kumimoji="1" lang="en-US" altLang="ja-JP" sz="1800" b="1" dirty="0"/>
        </a:p>
        <a:p>
          <a:r>
            <a:rPr kumimoji="1" lang="ja-JP" altLang="en-US" sz="1800" b="1" dirty="0"/>
            <a:t>重点化と増加</a:t>
          </a:r>
        </a:p>
      </dgm:t>
    </dgm:pt>
    <dgm:pt modelId="{4BAAE55C-0587-4D56-A8C4-D428F1ADD484}" type="parTrans" cxnId="{31B19C36-02D0-4FD8-91D5-33CB6BA26DCC}">
      <dgm:prSet/>
      <dgm:spPr/>
      <dgm:t>
        <a:bodyPr/>
        <a:lstStyle/>
        <a:p>
          <a:endParaRPr kumimoji="1" lang="ja-JP" altLang="en-US"/>
        </a:p>
      </dgm:t>
    </dgm:pt>
    <dgm:pt modelId="{39F6C3B4-20D3-4AAE-AC53-BD5197D75096}" type="sibTrans" cxnId="{31B19C36-02D0-4FD8-91D5-33CB6BA26DCC}">
      <dgm:prSet/>
      <dgm:spPr/>
      <dgm:t>
        <a:bodyPr/>
        <a:lstStyle/>
        <a:p>
          <a:endParaRPr kumimoji="1" lang="ja-JP" altLang="en-US"/>
        </a:p>
      </dgm:t>
    </dgm:pt>
    <dgm:pt modelId="{826A0F97-0042-4760-9897-AB7B81F0512D}">
      <dgm:prSet phldrT="[テキスト]" custT="1"/>
      <dgm:spPr/>
      <dgm:t>
        <a:bodyPr/>
        <a:lstStyle/>
        <a:p>
          <a:r>
            <a:rPr kumimoji="1" lang="ja-JP" altLang="en-US" sz="2000" b="1" dirty="0"/>
            <a:t>公共イメージと</a:t>
          </a:r>
          <a:endParaRPr kumimoji="1" lang="en-US" altLang="ja-JP" sz="2000" b="1"/>
        </a:p>
        <a:p>
          <a:r>
            <a:rPr kumimoji="1" lang="ja-JP" altLang="en-US" sz="2000" b="1"/>
            <a:t>認知度</a:t>
          </a:r>
          <a:r>
            <a:rPr kumimoji="1" lang="ja-JP" altLang="en-US" sz="2000" b="1" dirty="0"/>
            <a:t>の向上</a:t>
          </a:r>
        </a:p>
      </dgm:t>
    </dgm:pt>
    <dgm:pt modelId="{0EB593EC-5EDD-4B36-A892-7448884B536E}" type="parTrans" cxnId="{8932F09D-5AF1-4B50-93AF-7C06F4F1ECD9}">
      <dgm:prSet/>
      <dgm:spPr/>
      <dgm:t>
        <a:bodyPr/>
        <a:lstStyle/>
        <a:p>
          <a:endParaRPr kumimoji="1" lang="ja-JP" altLang="en-US"/>
        </a:p>
      </dgm:t>
    </dgm:pt>
    <dgm:pt modelId="{F358B536-F09F-4270-BD85-8FAEF3120077}" type="sibTrans" cxnId="{8932F09D-5AF1-4B50-93AF-7C06F4F1ECD9}">
      <dgm:prSet/>
      <dgm:spPr/>
      <dgm:t>
        <a:bodyPr/>
        <a:lstStyle/>
        <a:p>
          <a:endParaRPr kumimoji="1" lang="ja-JP" altLang="en-US"/>
        </a:p>
      </dgm:t>
    </dgm:pt>
    <dgm:pt modelId="{EC3173A3-FD33-429D-B127-ABA590C1CEE2}" type="pres">
      <dgm:prSet presAssocID="{E6ED14C9-2A31-41C1-ADF1-54766F87AEC0}" presName="Name0" presStyleCnt="0">
        <dgm:presLayoutVars>
          <dgm:dir/>
          <dgm:resizeHandles val="exact"/>
        </dgm:presLayoutVars>
      </dgm:prSet>
      <dgm:spPr/>
    </dgm:pt>
    <dgm:pt modelId="{94F3CB96-1C5B-4AD0-A1C6-D168D1D36DC0}" type="pres">
      <dgm:prSet presAssocID="{71642081-D9BA-4862-BCB9-F1EF20B32678}" presName="node" presStyleLbl="node1" presStyleIdx="0" presStyleCnt="3" custScaleX="119484" custScaleY="125998" custRadScaleRad="79905" custRadScaleInc="-8124">
        <dgm:presLayoutVars>
          <dgm:bulletEnabled val="1"/>
        </dgm:presLayoutVars>
      </dgm:prSet>
      <dgm:spPr/>
    </dgm:pt>
    <dgm:pt modelId="{B903E3F2-CF0F-4CCD-94F4-1DF4CDC47037}" type="pres">
      <dgm:prSet presAssocID="{E0A98542-2EAE-413C-8310-046B291D9FA6}" presName="sibTrans" presStyleLbl="sibTrans2D1" presStyleIdx="0" presStyleCnt="3" custScaleX="186193" custScaleY="205388" custLinFactY="-27763" custLinFactNeighborX="95640" custLinFactNeighborY="-100000"/>
      <dgm:spPr/>
    </dgm:pt>
    <dgm:pt modelId="{D53E10BC-2A2B-4D15-BC80-1A915CCF1F88}" type="pres">
      <dgm:prSet presAssocID="{E0A98542-2EAE-413C-8310-046B291D9FA6}" presName="connectorText" presStyleLbl="sibTrans2D1" presStyleIdx="0" presStyleCnt="3"/>
      <dgm:spPr/>
    </dgm:pt>
    <dgm:pt modelId="{053B9C64-9BE6-4B96-A780-670EBE90D4CE}" type="pres">
      <dgm:prSet presAssocID="{4DB586D2-89AF-46D9-B5B7-30EF3ED5EE5C}" presName="node" presStyleLbl="node1" presStyleIdx="1" presStyleCnt="3" custScaleX="119433" custScaleY="152105" custRadScaleRad="118041" custRadScaleInc="-22974">
        <dgm:presLayoutVars>
          <dgm:bulletEnabled val="1"/>
        </dgm:presLayoutVars>
      </dgm:prSet>
      <dgm:spPr/>
    </dgm:pt>
    <dgm:pt modelId="{A5A6CA42-FC22-47D0-BC6A-66D8552B5C7F}" type="pres">
      <dgm:prSet presAssocID="{39F6C3B4-20D3-4AAE-AC53-BD5197D75096}" presName="sibTrans" presStyleLbl="sibTrans2D1" presStyleIdx="1" presStyleCnt="3" custScaleX="192346" custScaleY="248660" custLinFactNeighborX="-2066" custLinFactNeighborY="18652"/>
      <dgm:spPr/>
    </dgm:pt>
    <dgm:pt modelId="{B7C1FDE4-8D44-4E25-8921-0F32516A8A75}" type="pres">
      <dgm:prSet presAssocID="{39F6C3B4-20D3-4AAE-AC53-BD5197D75096}" presName="connectorText" presStyleLbl="sibTrans2D1" presStyleIdx="1" presStyleCnt="3"/>
      <dgm:spPr/>
    </dgm:pt>
    <dgm:pt modelId="{0362E5BC-993A-47D6-8FA5-F0290A807668}" type="pres">
      <dgm:prSet presAssocID="{826A0F97-0042-4760-9897-AB7B81F0512D}" presName="node" presStyleLbl="node1" presStyleIdx="2" presStyleCnt="3" custScaleX="127549" custScaleY="152042" custRadScaleRad="121149" custRadScaleInc="23706">
        <dgm:presLayoutVars>
          <dgm:bulletEnabled val="1"/>
        </dgm:presLayoutVars>
      </dgm:prSet>
      <dgm:spPr/>
    </dgm:pt>
    <dgm:pt modelId="{80696EE4-98FD-41B6-9F0F-D2E26ACCB4EB}" type="pres">
      <dgm:prSet presAssocID="{F358B536-F09F-4270-BD85-8FAEF3120077}" presName="sibTrans" presStyleLbl="sibTrans2D1" presStyleIdx="2" presStyleCnt="3" custScaleX="183725" custScaleY="252230" custLinFactX="-10231" custLinFactNeighborX="-100000" custLinFactNeighborY="-91269"/>
      <dgm:spPr/>
    </dgm:pt>
    <dgm:pt modelId="{842A8A55-1A3E-4260-B6C5-9A52D9463AF5}" type="pres">
      <dgm:prSet presAssocID="{F358B536-F09F-4270-BD85-8FAEF3120077}" presName="connectorText" presStyleLbl="sibTrans2D1" presStyleIdx="2" presStyleCnt="3"/>
      <dgm:spPr/>
    </dgm:pt>
  </dgm:ptLst>
  <dgm:cxnLst>
    <dgm:cxn modelId="{B437B5FB-2612-4F74-9E3C-E1B442CC36F5}" srcId="{E6ED14C9-2A31-41C1-ADF1-54766F87AEC0}" destId="{71642081-D9BA-4862-BCB9-F1EF20B32678}" srcOrd="0" destOrd="0" parTransId="{E7CE736B-AEE9-4904-8DD2-28DB52103A8A}" sibTransId="{E0A98542-2EAE-413C-8310-046B291D9FA6}"/>
    <dgm:cxn modelId="{FC0AA3C6-5FCF-46F9-B959-ADC0DCD47F27}" type="presOf" srcId="{E0A98542-2EAE-413C-8310-046B291D9FA6}" destId="{B903E3F2-CF0F-4CCD-94F4-1DF4CDC47037}" srcOrd="0" destOrd="0" presId="urn:microsoft.com/office/officeart/2005/8/layout/cycle7"/>
    <dgm:cxn modelId="{DC020936-F495-456C-8CFE-C9749D42D750}" type="presOf" srcId="{E0A98542-2EAE-413C-8310-046B291D9FA6}" destId="{D53E10BC-2A2B-4D15-BC80-1A915CCF1F88}" srcOrd="1" destOrd="0" presId="urn:microsoft.com/office/officeart/2005/8/layout/cycle7"/>
    <dgm:cxn modelId="{BA9A2861-7D65-4F8B-8FE4-A368380A4BC2}" type="presOf" srcId="{39F6C3B4-20D3-4AAE-AC53-BD5197D75096}" destId="{B7C1FDE4-8D44-4E25-8921-0F32516A8A75}" srcOrd="1" destOrd="0" presId="urn:microsoft.com/office/officeart/2005/8/layout/cycle7"/>
    <dgm:cxn modelId="{2AD7B7EB-0C95-481B-8FF0-9B2C62E3E693}" type="presOf" srcId="{39F6C3B4-20D3-4AAE-AC53-BD5197D75096}" destId="{A5A6CA42-FC22-47D0-BC6A-66D8552B5C7F}" srcOrd="0" destOrd="0" presId="urn:microsoft.com/office/officeart/2005/8/layout/cycle7"/>
    <dgm:cxn modelId="{31B19C36-02D0-4FD8-91D5-33CB6BA26DCC}" srcId="{E6ED14C9-2A31-41C1-ADF1-54766F87AEC0}" destId="{4DB586D2-89AF-46D9-B5B7-30EF3ED5EE5C}" srcOrd="1" destOrd="0" parTransId="{4BAAE55C-0587-4D56-A8C4-D428F1ADD484}" sibTransId="{39F6C3B4-20D3-4AAE-AC53-BD5197D75096}"/>
    <dgm:cxn modelId="{0CD49D0F-0F8B-438E-A5F2-5E099828A1D3}" type="presOf" srcId="{F358B536-F09F-4270-BD85-8FAEF3120077}" destId="{842A8A55-1A3E-4260-B6C5-9A52D9463AF5}" srcOrd="1" destOrd="0" presId="urn:microsoft.com/office/officeart/2005/8/layout/cycle7"/>
    <dgm:cxn modelId="{D8E20556-ED15-43F1-ABB1-3432E65C6774}" type="presOf" srcId="{F358B536-F09F-4270-BD85-8FAEF3120077}" destId="{80696EE4-98FD-41B6-9F0F-D2E26ACCB4EB}" srcOrd="0" destOrd="0" presId="urn:microsoft.com/office/officeart/2005/8/layout/cycle7"/>
    <dgm:cxn modelId="{8932F09D-5AF1-4B50-93AF-7C06F4F1ECD9}" srcId="{E6ED14C9-2A31-41C1-ADF1-54766F87AEC0}" destId="{826A0F97-0042-4760-9897-AB7B81F0512D}" srcOrd="2" destOrd="0" parTransId="{0EB593EC-5EDD-4B36-A892-7448884B536E}" sibTransId="{F358B536-F09F-4270-BD85-8FAEF3120077}"/>
    <dgm:cxn modelId="{B05C348D-AAB0-4763-91EB-77AEADF10B29}" type="presOf" srcId="{71642081-D9BA-4862-BCB9-F1EF20B32678}" destId="{94F3CB96-1C5B-4AD0-A1C6-D168D1D36DC0}" srcOrd="0" destOrd="0" presId="urn:microsoft.com/office/officeart/2005/8/layout/cycle7"/>
    <dgm:cxn modelId="{332C53B3-DB16-4F4E-8315-395CB4DBE745}" type="presOf" srcId="{826A0F97-0042-4760-9897-AB7B81F0512D}" destId="{0362E5BC-993A-47D6-8FA5-F0290A807668}" srcOrd="0" destOrd="0" presId="urn:microsoft.com/office/officeart/2005/8/layout/cycle7"/>
    <dgm:cxn modelId="{8C80D582-E145-4A99-9672-4665D0F1A339}" type="presOf" srcId="{E6ED14C9-2A31-41C1-ADF1-54766F87AEC0}" destId="{EC3173A3-FD33-429D-B127-ABA590C1CEE2}" srcOrd="0" destOrd="0" presId="urn:microsoft.com/office/officeart/2005/8/layout/cycle7"/>
    <dgm:cxn modelId="{582B7420-CF00-4B92-9C3F-C833161913D6}" type="presOf" srcId="{4DB586D2-89AF-46D9-B5B7-30EF3ED5EE5C}" destId="{053B9C64-9BE6-4B96-A780-670EBE90D4CE}" srcOrd="0" destOrd="0" presId="urn:microsoft.com/office/officeart/2005/8/layout/cycle7"/>
    <dgm:cxn modelId="{3796DC27-4A2B-490D-A930-C0A6F968569E}" type="presParOf" srcId="{EC3173A3-FD33-429D-B127-ABA590C1CEE2}" destId="{94F3CB96-1C5B-4AD0-A1C6-D168D1D36DC0}" srcOrd="0" destOrd="0" presId="urn:microsoft.com/office/officeart/2005/8/layout/cycle7"/>
    <dgm:cxn modelId="{B3FDF22A-D781-4E6F-BB66-25DC09A33C9D}" type="presParOf" srcId="{EC3173A3-FD33-429D-B127-ABA590C1CEE2}" destId="{B903E3F2-CF0F-4CCD-94F4-1DF4CDC47037}" srcOrd="1" destOrd="0" presId="urn:microsoft.com/office/officeart/2005/8/layout/cycle7"/>
    <dgm:cxn modelId="{37D32926-E6B5-4637-9E92-E08E949CF9F0}" type="presParOf" srcId="{B903E3F2-CF0F-4CCD-94F4-1DF4CDC47037}" destId="{D53E10BC-2A2B-4D15-BC80-1A915CCF1F88}" srcOrd="0" destOrd="0" presId="urn:microsoft.com/office/officeart/2005/8/layout/cycle7"/>
    <dgm:cxn modelId="{7D9E9F90-7DA8-4F66-AF02-2E4742CAAED8}" type="presParOf" srcId="{EC3173A3-FD33-429D-B127-ABA590C1CEE2}" destId="{053B9C64-9BE6-4B96-A780-670EBE90D4CE}" srcOrd="2" destOrd="0" presId="urn:microsoft.com/office/officeart/2005/8/layout/cycle7"/>
    <dgm:cxn modelId="{B435382B-5AF1-47F6-96D5-B4A315FE0E7E}" type="presParOf" srcId="{EC3173A3-FD33-429D-B127-ABA590C1CEE2}" destId="{A5A6CA42-FC22-47D0-BC6A-66D8552B5C7F}" srcOrd="3" destOrd="0" presId="urn:microsoft.com/office/officeart/2005/8/layout/cycle7"/>
    <dgm:cxn modelId="{D4F3743F-BF11-4855-AC46-A6A98642CA4C}" type="presParOf" srcId="{A5A6CA42-FC22-47D0-BC6A-66D8552B5C7F}" destId="{B7C1FDE4-8D44-4E25-8921-0F32516A8A75}" srcOrd="0" destOrd="0" presId="urn:microsoft.com/office/officeart/2005/8/layout/cycle7"/>
    <dgm:cxn modelId="{8E4D8408-088A-43A4-8438-B73A7F808A93}" type="presParOf" srcId="{EC3173A3-FD33-429D-B127-ABA590C1CEE2}" destId="{0362E5BC-993A-47D6-8FA5-F0290A807668}" srcOrd="4" destOrd="0" presId="urn:microsoft.com/office/officeart/2005/8/layout/cycle7"/>
    <dgm:cxn modelId="{D48EB93F-6332-46ED-BBE2-D80E92A68E6F}" type="presParOf" srcId="{EC3173A3-FD33-429D-B127-ABA590C1CEE2}" destId="{80696EE4-98FD-41B6-9F0F-D2E26ACCB4EB}" srcOrd="5" destOrd="0" presId="urn:microsoft.com/office/officeart/2005/8/layout/cycle7"/>
    <dgm:cxn modelId="{C70090CE-1D32-4670-8B00-5F7A421C4FC8}" type="presParOf" srcId="{80696EE4-98FD-41B6-9F0F-D2E26ACCB4EB}" destId="{842A8A55-1A3E-4260-B6C5-9A52D9463AF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CB96-1C5B-4AD0-A1C6-D168D1D36DC0}">
      <dsp:nvSpPr>
        <dsp:cNvPr id="0" name=""/>
        <dsp:cNvSpPr/>
      </dsp:nvSpPr>
      <dsp:spPr>
        <a:xfrm>
          <a:off x="2611049" y="228267"/>
          <a:ext cx="2799155" cy="1475879"/>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dirty="0"/>
        </a:p>
      </dsp:txBody>
      <dsp:txXfrm>
        <a:off x="2654276" y="271494"/>
        <a:ext cx="2712701" cy="1389425"/>
      </dsp:txXfrm>
    </dsp:sp>
    <dsp:sp modelId="{B903E3F2-CF0F-4CCD-94F4-1DF4CDC47037}">
      <dsp:nvSpPr>
        <dsp:cNvPr id="0" name=""/>
        <dsp:cNvSpPr/>
      </dsp:nvSpPr>
      <dsp:spPr>
        <a:xfrm rot="2588427">
          <a:off x="5296370" y="1202662"/>
          <a:ext cx="1844632" cy="8420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5548981" y="1371069"/>
        <a:ext cx="1339411" cy="505221"/>
      </dsp:txXfrm>
    </dsp:sp>
    <dsp:sp modelId="{053B9C64-9BE6-4B96-A780-670EBE90D4CE}">
      <dsp:nvSpPr>
        <dsp:cNvPr id="0" name=""/>
        <dsp:cNvSpPr/>
      </dsp:nvSpPr>
      <dsp:spPr>
        <a:xfrm>
          <a:off x="5295899" y="2590800"/>
          <a:ext cx="2797961" cy="1781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人道的奉仕の</a:t>
          </a:r>
          <a:endParaRPr kumimoji="1" lang="en-US" altLang="ja-JP" sz="1800" b="1" kern="1200" dirty="0"/>
        </a:p>
        <a:p>
          <a:pPr marL="0" lvl="0" indent="0" algn="ctr" defTabSz="800100">
            <a:lnSpc>
              <a:spcPct val="90000"/>
            </a:lnSpc>
            <a:spcBef>
              <a:spcPct val="0"/>
            </a:spcBef>
            <a:spcAft>
              <a:spcPct val="35000"/>
            </a:spcAft>
            <a:buNone/>
          </a:pPr>
          <a:r>
            <a:rPr kumimoji="1" lang="ja-JP" altLang="en-US" sz="1800" b="1" kern="1200" dirty="0"/>
            <a:t>重点化と増加</a:t>
          </a:r>
        </a:p>
      </dsp:txBody>
      <dsp:txXfrm>
        <a:off x="5348083" y="2642984"/>
        <a:ext cx="2693593" cy="1677316"/>
      </dsp:txXfrm>
    </dsp:sp>
    <dsp:sp modelId="{A5A6CA42-FC22-47D0-BC6A-66D8552B5C7F}">
      <dsp:nvSpPr>
        <dsp:cNvPr id="0" name=""/>
        <dsp:cNvSpPr/>
      </dsp:nvSpPr>
      <dsp:spPr>
        <a:xfrm rot="10800371">
          <a:off x="3200403" y="3048119"/>
          <a:ext cx="1905590" cy="10194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kumimoji="1" lang="ja-JP" altLang="en-US" sz="4300" kern="1200"/>
        </a:p>
      </dsp:txBody>
      <dsp:txXfrm rot="10800000">
        <a:off x="3506235" y="3252007"/>
        <a:ext cx="1293926" cy="611663"/>
      </dsp:txXfrm>
    </dsp:sp>
    <dsp:sp modelId="{0362E5BC-993A-47D6-8FA5-F0290A807668}">
      <dsp:nvSpPr>
        <dsp:cNvPr id="0" name=""/>
        <dsp:cNvSpPr/>
      </dsp:nvSpPr>
      <dsp:spPr>
        <a:xfrm>
          <a:off x="63340" y="2590615"/>
          <a:ext cx="2988094" cy="1780946"/>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kumimoji="1" lang="ja-JP" altLang="en-US" sz="2000" b="1" kern="1200" dirty="0"/>
        </a:p>
      </dsp:txBody>
      <dsp:txXfrm>
        <a:off x="115502" y="2642777"/>
        <a:ext cx="2883770" cy="1676622"/>
      </dsp:txXfrm>
    </dsp:sp>
    <dsp:sp modelId="{80696EE4-98FD-41B6-9F0F-D2E26ACCB4EB}">
      <dsp:nvSpPr>
        <dsp:cNvPr id="0" name=""/>
        <dsp:cNvSpPr/>
      </dsp:nvSpPr>
      <dsp:spPr>
        <a:xfrm rot="18857348">
          <a:off x="856244" y="1256165"/>
          <a:ext cx="1820181" cy="10340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kumimoji="1" lang="ja-JP" altLang="en-US" sz="4400" kern="1200"/>
        </a:p>
      </dsp:txBody>
      <dsp:txXfrm>
        <a:off x="1166467" y="1462980"/>
        <a:ext cx="1199736" cy="6204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CB96-1C5B-4AD0-A1C6-D168D1D36DC0}">
      <dsp:nvSpPr>
        <dsp:cNvPr id="0" name=""/>
        <dsp:cNvSpPr/>
      </dsp:nvSpPr>
      <dsp:spPr>
        <a:xfrm>
          <a:off x="2611049" y="228267"/>
          <a:ext cx="2799155" cy="1475879"/>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dirty="0"/>
        </a:p>
      </dsp:txBody>
      <dsp:txXfrm>
        <a:off x="2654276" y="271494"/>
        <a:ext cx="2712701" cy="1389425"/>
      </dsp:txXfrm>
    </dsp:sp>
    <dsp:sp modelId="{B903E3F2-CF0F-4CCD-94F4-1DF4CDC47037}">
      <dsp:nvSpPr>
        <dsp:cNvPr id="0" name=""/>
        <dsp:cNvSpPr/>
      </dsp:nvSpPr>
      <dsp:spPr>
        <a:xfrm rot="2588427">
          <a:off x="5296370" y="1202662"/>
          <a:ext cx="1844632" cy="8420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5548981" y="1371069"/>
        <a:ext cx="1339411" cy="505221"/>
      </dsp:txXfrm>
    </dsp:sp>
    <dsp:sp modelId="{053B9C64-9BE6-4B96-A780-670EBE90D4CE}">
      <dsp:nvSpPr>
        <dsp:cNvPr id="0" name=""/>
        <dsp:cNvSpPr/>
      </dsp:nvSpPr>
      <dsp:spPr>
        <a:xfrm>
          <a:off x="5295899" y="2590800"/>
          <a:ext cx="2797961" cy="1781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人道的奉仕の</a:t>
          </a:r>
          <a:endParaRPr kumimoji="1" lang="en-US" altLang="ja-JP" sz="1800" b="1" kern="1200" dirty="0"/>
        </a:p>
        <a:p>
          <a:pPr marL="0" lvl="0" indent="0" algn="ctr" defTabSz="800100">
            <a:lnSpc>
              <a:spcPct val="90000"/>
            </a:lnSpc>
            <a:spcBef>
              <a:spcPct val="0"/>
            </a:spcBef>
            <a:spcAft>
              <a:spcPct val="35000"/>
            </a:spcAft>
            <a:buNone/>
          </a:pPr>
          <a:r>
            <a:rPr kumimoji="1" lang="ja-JP" altLang="en-US" sz="1800" b="1" kern="1200" dirty="0"/>
            <a:t>重点化と増加</a:t>
          </a:r>
        </a:p>
      </dsp:txBody>
      <dsp:txXfrm>
        <a:off x="5348083" y="2642984"/>
        <a:ext cx="2693593" cy="1677316"/>
      </dsp:txXfrm>
    </dsp:sp>
    <dsp:sp modelId="{A5A6CA42-FC22-47D0-BC6A-66D8552B5C7F}">
      <dsp:nvSpPr>
        <dsp:cNvPr id="0" name=""/>
        <dsp:cNvSpPr/>
      </dsp:nvSpPr>
      <dsp:spPr>
        <a:xfrm rot="10800371">
          <a:off x="3200403" y="3048119"/>
          <a:ext cx="1905590" cy="10194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kumimoji="1" lang="ja-JP" altLang="en-US" sz="4300" kern="1200"/>
        </a:p>
      </dsp:txBody>
      <dsp:txXfrm rot="10800000">
        <a:off x="3506235" y="3252007"/>
        <a:ext cx="1293926" cy="611663"/>
      </dsp:txXfrm>
    </dsp:sp>
    <dsp:sp modelId="{0362E5BC-993A-47D6-8FA5-F0290A807668}">
      <dsp:nvSpPr>
        <dsp:cNvPr id="0" name=""/>
        <dsp:cNvSpPr/>
      </dsp:nvSpPr>
      <dsp:spPr>
        <a:xfrm>
          <a:off x="63340" y="2590615"/>
          <a:ext cx="2988094" cy="17809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公共イメージと</a:t>
          </a:r>
          <a:endParaRPr kumimoji="1" lang="en-US" altLang="ja-JP" sz="2000" b="1" kern="1200"/>
        </a:p>
        <a:p>
          <a:pPr marL="0" lvl="0" indent="0" algn="ctr" defTabSz="889000">
            <a:lnSpc>
              <a:spcPct val="90000"/>
            </a:lnSpc>
            <a:spcBef>
              <a:spcPct val="0"/>
            </a:spcBef>
            <a:spcAft>
              <a:spcPct val="35000"/>
            </a:spcAft>
            <a:buNone/>
          </a:pPr>
          <a:r>
            <a:rPr kumimoji="1" lang="ja-JP" altLang="en-US" sz="2000" b="1" kern="1200"/>
            <a:t>認知度</a:t>
          </a:r>
          <a:r>
            <a:rPr kumimoji="1" lang="ja-JP" altLang="en-US" sz="2000" b="1" kern="1200" dirty="0"/>
            <a:t>の向上</a:t>
          </a:r>
        </a:p>
      </dsp:txBody>
      <dsp:txXfrm>
        <a:off x="115502" y="2642777"/>
        <a:ext cx="2883770" cy="1676622"/>
      </dsp:txXfrm>
    </dsp:sp>
    <dsp:sp modelId="{80696EE4-98FD-41B6-9F0F-D2E26ACCB4EB}">
      <dsp:nvSpPr>
        <dsp:cNvPr id="0" name=""/>
        <dsp:cNvSpPr/>
      </dsp:nvSpPr>
      <dsp:spPr>
        <a:xfrm rot="18857348">
          <a:off x="856244" y="1256165"/>
          <a:ext cx="1820181" cy="10340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kumimoji="1" lang="ja-JP" altLang="en-US" sz="4400" kern="1200"/>
        </a:p>
      </dsp:txBody>
      <dsp:txXfrm>
        <a:off x="1166467" y="1462980"/>
        <a:ext cx="1199736" cy="6204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CB96-1C5B-4AD0-A1C6-D168D1D36DC0}">
      <dsp:nvSpPr>
        <dsp:cNvPr id="0" name=""/>
        <dsp:cNvSpPr/>
      </dsp:nvSpPr>
      <dsp:spPr>
        <a:xfrm>
          <a:off x="2611049" y="228267"/>
          <a:ext cx="2799155" cy="14758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kumimoji="1" lang="ja-JP" altLang="en-US" sz="2400" kern="1200" dirty="0"/>
            <a:t>クラ</a:t>
          </a:r>
          <a:r>
            <a:rPr kumimoji="1" lang="ja-JP" altLang="en-US" sz="2400" b="1" kern="1200" dirty="0"/>
            <a:t>ブの</a:t>
          </a:r>
          <a:r>
            <a:rPr kumimoji="1" lang="ja-JP" altLang="en-US" sz="2400" kern="1200" dirty="0"/>
            <a:t>サポートと奉仕活動強化</a:t>
          </a:r>
        </a:p>
      </dsp:txBody>
      <dsp:txXfrm>
        <a:off x="2654276" y="271494"/>
        <a:ext cx="2712701" cy="1389425"/>
      </dsp:txXfrm>
    </dsp:sp>
    <dsp:sp modelId="{B903E3F2-CF0F-4CCD-94F4-1DF4CDC47037}">
      <dsp:nvSpPr>
        <dsp:cNvPr id="0" name=""/>
        <dsp:cNvSpPr/>
      </dsp:nvSpPr>
      <dsp:spPr>
        <a:xfrm rot="2588427">
          <a:off x="5296370" y="1202662"/>
          <a:ext cx="1844632" cy="8420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5548981" y="1371069"/>
        <a:ext cx="1339411" cy="505221"/>
      </dsp:txXfrm>
    </dsp:sp>
    <dsp:sp modelId="{053B9C64-9BE6-4B96-A780-670EBE90D4CE}">
      <dsp:nvSpPr>
        <dsp:cNvPr id="0" name=""/>
        <dsp:cNvSpPr/>
      </dsp:nvSpPr>
      <dsp:spPr>
        <a:xfrm>
          <a:off x="5295899" y="2590800"/>
          <a:ext cx="2797961" cy="1781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人道的奉仕の</a:t>
          </a:r>
          <a:endParaRPr kumimoji="1" lang="en-US" altLang="ja-JP" sz="1800" b="1" kern="1200" dirty="0"/>
        </a:p>
        <a:p>
          <a:pPr marL="0" lvl="0" indent="0" algn="ctr" defTabSz="800100">
            <a:lnSpc>
              <a:spcPct val="90000"/>
            </a:lnSpc>
            <a:spcBef>
              <a:spcPct val="0"/>
            </a:spcBef>
            <a:spcAft>
              <a:spcPct val="35000"/>
            </a:spcAft>
            <a:buNone/>
          </a:pPr>
          <a:r>
            <a:rPr kumimoji="1" lang="ja-JP" altLang="en-US" sz="1800" b="1" kern="1200" dirty="0"/>
            <a:t>重点化と増加</a:t>
          </a:r>
        </a:p>
      </dsp:txBody>
      <dsp:txXfrm>
        <a:off x="5348083" y="2642984"/>
        <a:ext cx="2693593" cy="1677316"/>
      </dsp:txXfrm>
    </dsp:sp>
    <dsp:sp modelId="{A5A6CA42-FC22-47D0-BC6A-66D8552B5C7F}">
      <dsp:nvSpPr>
        <dsp:cNvPr id="0" name=""/>
        <dsp:cNvSpPr/>
      </dsp:nvSpPr>
      <dsp:spPr>
        <a:xfrm rot="10800371">
          <a:off x="3200403" y="3048119"/>
          <a:ext cx="1905590" cy="10194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kumimoji="1" lang="ja-JP" altLang="en-US" sz="4300" kern="1200"/>
        </a:p>
      </dsp:txBody>
      <dsp:txXfrm rot="10800000">
        <a:off x="3506235" y="3252007"/>
        <a:ext cx="1293926" cy="611663"/>
      </dsp:txXfrm>
    </dsp:sp>
    <dsp:sp modelId="{0362E5BC-993A-47D6-8FA5-F0290A807668}">
      <dsp:nvSpPr>
        <dsp:cNvPr id="0" name=""/>
        <dsp:cNvSpPr/>
      </dsp:nvSpPr>
      <dsp:spPr>
        <a:xfrm>
          <a:off x="63340" y="2590615"/>
          <a:ext cx="2988094" cy="17809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公共イメージと</a:t>
          </a:r>
          <a:endParaRPr kumimoji="1" lang="en-US" altLang="ja-JP" sz="2000" b="1" kern="1200"/>
        </a:p>
        <a:p>
          <a:pPr marL="0" lvl="0" indent="0" algn="ctr" defTabSz="889000">
            <a:lnSpc>
              <a:spcPct val="90000"/>
            </a:lnSpc>
            <a:spcBef>
              <a:spcPct val="0"/>
            </a:spcBef>
            <a:spcAft>
              <a:spcPct val="35000"/>
            </a:spcAft>
            <a:buNone/>
          </a:pPr>
          <a:r>
            <a:rPr kumimoji="1" lang="ja-JP" altLang="en-US" sz="2000" b="1" kern="1200"/>
            <a:t>認知度</a:t>
          </a:r>
          <a:r>
            <a:rPr kumimoji="1" lang="ja-JP" altLang="en-US" sz="2000" b="1" kern="1200" dirty="0"/>
            <a:t>の向上</a:t>
          </a:r>
        </a:p>
      </dsp:txBody>
      <dsp:txXfrm>
        <a:off x="115502" y="2642777"/>
        <a:ext cx="2883770" cy="1676622"/>
      </dsp:txXfrm>
    </dsp:sp>
    <dsp:sp modelId="{80696EE4-98FD-41B6-9F0F-D2E26ACCB4EB}">
      <dsp:nvSpPr>
        <dsp:cNvPr id="0" name=""/>
        <dsp:cNvSpPr/>
      </dsp:nvSpPr>
      <dsp:spPr>
        <a:xfrm rot="18857348">
          <a:off x="856244" y="1256165"/>
          <a:ext cx="1820181" cy="10340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kumimoji="1" lang="ja-JP" altLang="en-US" sz="4400" kern="1200"/>
        </a:p>
      </dsp:txBody>
      <dsp:txXfrm>
        <a:off x="1166467" y="1462980"/>
        <a:ext cx="1199736" cy="620445"/>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1945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1946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1946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fld id="{FADF773A-D9E6-4A61-94AD-80E43C8CC143}"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419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fld id="{F3E53D9E-1F9B-4AFB-8298-F412059D0870}"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ヒラギノ角ゴ Pro W3" charset="0"/>
              </a:defRPr>
            </a:lvl1pPr>
            <a:lvl2pPr marL="742950" indent="-285750" defTabSz="931863">
              <a:spcBef>
                <a:spcPct val="30000"/>
              </a:spcBef>
              <a:defRPr sz="1200">
                <a:solidFill>
                  <a:schemeClr val="tx1"/>
                </a:solidFill>
                <a:latin typeface="Arial" panose="020B0604020202020204" pitchFamily="34" charset="0"/>
                <a:cs typeface="ヒラギノ角ゴ Pro W3" charset="0"/>
              </a:defRPr>
            </a:lvl2pPr>
            <a:lvl3pPr marL="1143000" indent="-228600" defTabSz="931863">
              <a:spcBef>
                <a:spcPct val="30000"/>
              </a:spcBef>
              <a:defRPr sz="1200">
                <a:solidFill>
                  <a:schemeClr val="tx1"/>
                </a:solidFill>
                <a:latin typeface="Arial" panose="020B0604020202020204" pitchFamily="34" charset="0"/>
                <a:cs typeface="ヒラギノ角ゴ Pro W3" charset="0"/>
              </a:defRPr>
            </a:lvl3pPr>
            <a:lvl4pPr marL="1600200" indent="-228600" defTabSz="931863">
              <a:spcBef>
                <a:spcPct val="30000"/>
              </a:spcBef>
              <a:defRPr sz="1200">
                <a:solidFill>
                  <a:schemeClr val="tx1"/>
                </a:solidFill>
                <a:latin typeface="Arial" panose="020B0604020202020204" pitchFamily="34" charset="0"/>
                <a:cs typeface="ヒラギノ角ゴ Pro W3" charset="0"/>
              </a:defRPr>
            </a:lvl4pPr>
            <a:lvl5pPr marL="2057400" indent="-228600" defTabSz="931863">
              <a:spcBef>
                <a:spcPct val="30000"/>
              </a:spcBef>
              <a:defRPr sz="12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9pPr>
          </a:lstStyle>
          <a:p>
            <a:pPr>
              <a:spcBef>
                <a:spcPct val="0"/>
              </a:spcBef>
            </a:pPr>
            <a:fld id="{DC4E3BE7-329D-4921-8909-20D254F821FC}" type="slidenum">
              <a:rPr lang="en-US" altLang="ja-JP" smtClean="0"/>
              <a:pPr>
                <a:spcBef>
                  <a:spcPct val="0"/>
                </a:spcBef>
              </a:pPr>
              <a:t>2</a:t>
            </a:fld>
            <a:endParaRPr lang="en-US" altLang="ja-JP"/>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a typeface="ＭＳ Ｐゴシック" panose="020B0600070205080204" pitchFamily="50" charset="-128"/>
              <a:cs typeface="ヒラギノ角ゴ Pro W3"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ー 1"/>
          <p:cNvSpPr>
            <a:spLocks noGrp="1" noRot="1" noChangeAspect="1" noTextEdit="1"/>
          </p:cNvSpPr>
          <p:nvPr>
            <p:ph type="sldImg"/>
          </p:nvPr>
        </p:nvSpPr>
        <p:spPr>
          <a:ln/>
        </p:spPr>
      </p:sp>
      <p:sp>
        <p:nvSpPr>
          <p:cNvPr id="4813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a:latin typeface="Arial" panose="020B0604020202020204" pitchFamily="34" charset="0"/>
                <a:ea typeface="ＭＳ Ｐゴシック" panose="020B0600070205080204" pitchFamily="50" charset="-128"/>
                <a:cs typeface="ヒラギノ角ゴ Pro W3" charset="0"/>
              </a:rPr>
              <a:t>ロータリ歴</a:t>
            </a:r>
            <a:r>
              <a:rPr kumimoji="1" lang="en-US" altLang="ja-JP">
                <a:latin typeface="Arial" panose="020B0604020202020204" pitchFamily="34" charset="0"/>
                <a:ea typeface="ＭＳ Ｐゴシック" panose="020B0600070205080204" pitchFamily="50" charset="-128"/>
                <a:cs typeface="ヒラギノ角ゴ Pro W3" charset="0"/>
              </a:rPr>
              <a:t>40</a:t>
            </a:r>
            <a:r>
              <a:rPr kumimoji="1" lang="ja-JP" altLang="en-US">
                <a:latin typeface="Arial" panose="020B0604020202020204" pitchFamily="34" charset="0"/>
                <a:ea typeface="ＭＳ Ｐゴシック" panose="020B0600070205080204" pitchFamily="50" charset="-128"/>
                <a:cs typeface="ヒラギノ角ゴ Pro W3" charset="0"/>
              </a:rPr>
              <a:t>年　</a:t>
            </a:r>
            <a:r>
              <a:rPr kumimoji="1" lang="en-US" altLang="ja-JP">
                <a:latin typeface="Arial" panose="020B0604020202020204" pitchFamily="34" charset="0"/>
                <a:ea typeface="ＭＳ Ｐゴシック" panose="020B0600070205080204" pitchFamily="50" charset="-128"/>
                <a:cs typeface="ヒラギノ角ゴ Pro W3" charset="0"/>
              </a:rPr>
              <a:t>Polio</a:t>
            </a:r>
            <a:r>
              <a:rPr kumimoji="1" lang="ja-JP" altLang="en-US">
                <a:latin typeface="Arial" panose="020B0604020202020204" pitchFamily="34" charset="0"/>
                <a:ea typeface="ＭＳ Ｐゴシック" panose="020B0600070205080204" pitchFamily="50" charset="-128"/>
                <a:cs typeface="ヒラギノ角ゴ Pro W3" charset="0"/>
              </a:rPr>
              <a:t>　</a:t>
            </a:r>
            <a:r>
              <a:rPr kumimoji="1" lang="en-US" altLang="ja-JP">
                <a:latin typeface="Arial" panose="020B0604020202020204" pitchFamily="34" charset="0"/>
                <a:ea typeface="ＭＳ Ｐゴシック" panose="020B0600070205080204" pitchFamily="50" charset="-128"/>
                <a:cs typeface="ヒラギノ角ゴ Pro W3" charset="0"/>
              </a:rPr>
              <a:t>Plus</a:t>
            </a:r>
            <a:r>
              <a:rPr kumimoji="1" lang="ja-JP" altLang="en-US">
                <a:latin typeface="Arial" panose="020B0604020202020204" pitchFamily="34" charset="0"/>
                <a:ea typeface="ＭＳ Ｐゴシック" panose="020B0600070205080204" pitchFamily="50" charset="-128"/>
                <a:cs typeface="ヒラギノ角ゴ Pro W3" charset="0"/>
              </a:rPr>
              <a:t> </a:t>
            </a:r>
            <a:r>
              <a:rPr kumimoji="1" lang="en-US" altLang="ja-JP">
                <a:latin typeface="Arial" panose="020B0604020202020204" pitchFamily="34" charset="0"/>
                <a:ea typeface="ＭＳ Ｐゴシック" panose="020B0600070205080204" pitchFamily="50" charset="-128"/>
                <a:cs typeface="ヒラギノ角ゴ Pro W3" charset="0"/>
              </a:rPr>
              <a:t>International</a:t>
            </a:r>
            <a:r>
              <a:rPr kumimoji="1" lang="ja-JP" altLang="en-US">
                <a:latin typeface="Arial" panose="020B0604020202020204" pitchFamily="34" charset="0"/>
                <a:ea typeface="ＭＳ Ｐゴシック" panose="020B0600070205080204" pitchFamily="50" charset="-128"/>
                <a:cs typeface="ヒラギノ角ゴ Pro W3" charset="0"/>
              </a:rPr>
              <a:t>　会長</a:t>
            </a:r>
            <a:endParaRPr kumimoji="1" lang="en-US" altLang="ja-JP">
              <a:latin typeface="Arial" panose="020B0604020202020204" pitchFamily="34" charset="0"/>
              <a:ea typeface="ＭＳ Ｐゴシック" panose="020B0600070205080204" pitchFamily="50" charset="-128"/>
              <a:cs typeface="ヒラギノ角ゴ Pro W3" charset="0"/>
            </a:endParaRPr>
          </a:p>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4813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C1F37ECE-356C-4176-B5C4-336D82366414}" type="slidenum">
              <a:rPr lang="en-US" altLang="ja-JP" sz="1200" smtClean="0"/>
              <a:pPr/>
              <a:t>3</a:t>
            </a:fld>
            <a:endParaRPr lang="en-US" altLang="ja-JP"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10</a:t>
            </a:fld>
            <a:endParaRPr lang="en-US" altLang="ja-JP"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11</a:t>
            </a:fld>
            <a:endParaRPr lang="en-US" altLang="ja-JP" sz="1200"/>
          </a:p>
        </p:txBody>
      </p:sp>
    </p:spTree>
    <p:extLst>
      <p:ext uri="{BB962C8B-B14F-4D97-AF65-F5344CB8AC3E}">
        <p14:creationId xmlns:p14="http://schemas.microsoft.com/office/powerpoint/2010/main" val="2075143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12</a:t>
            </a:fld>
            <a:endParaRPr lang="en-US" altLang="ja-JP" sz="1200"/>
          </a:p>
        </p:txBody>
      </p:sp>
    </p:spTree>
    <p:extLst>
      <p:ext uri="{BB962C8B-B14F-4D97-AF65-F5344CB8AC3E}">
        <p14:creationId xmlns:p14="http://schemas.microsoft.com/office/powerpoint/2010/main" val="1104888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13</a:t>
            </a:fld>
            <a:endParaRPr lang="en-US" altLang="ja-JP" sz="1200"/>
          </a:p>
        </p:txBody>
      </p:sp>
    </p:spTree>
    <p:extLst>
      <p:ext uri="{BB962C8B-B14F-4D97-AF65-F5344CB8AC3E}">
        <p14:creationId xmlns:p14="http://schemas.microsoft.com/office/powerpoint/2010/main" val="3799340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ー 1"/>
          <p:cNvSpPr>
            <a:spLocks noGrp="1" noRot="1" noChangeAspect="1" noTextEdit="1"/>
          </p:cNvSpPr>
          <p:nvPr>
            <p:ph type="sldImg"/>
          </p:nvPr>
        </p:nvSpPr>
        <p:spPr>
          <a:ln/>
        </p:spPr>
      </p:sp>
      <p:sp>
        <p:nvSpPr>
          <p:cNvPr id="5427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427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0DDE3A81-5A6A-41E2-A189-4A524FAF9144}" type="slidenum">
              <a:rPr lang="en-US" altLang="ja-JP" sz="1200" smtClean="0"/>
              <a:pPr/>
              <a:t>14</a:t>
            </a:fld>
            <a:endParaRPr lang="en-US" altLang="ja-JP"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a:latin typeface="Arial" panose="020B0604020202020204" pitchFamily="34" charset="0"/>
              <a:ea typeface="ＭＳ Ｐゴシック" panose="020B0600070205080204" pitchFamily="50" charset="-128"/>
              <a:cs typeface="ヒラギノ角ゴ Pro W3"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ヒラギノ角ゴ Pro W3" charset="0"/>
              </a:defRPr>
            </a:lvl1pPr>
            <a:lvl2pPr marL="742950" indent="-285750" defTabSz="931863">
              <a:spcBef>
                <a:spcPct val="30000"/>
              </a:spcBef>
              <a:defRPr sz="1200">
                <a:solidFill>
                  <a:schemeClr val="tx1"/>
                </a:solidFill>
                <a:latin typeface="Arial" panose="020B0604020202020204" pitchFamily="34" charset="0"/>
                <a:cs typeface="ヒラギノ角ゴ Pro W3" charset="0"/>
              </a:defRPr>
            </a:lvl2pPr>
            <a:lvl3pPr marL="1143000" indent="-228600" defTabSz="931863">
              <a:spcBef>
                <a:spcPct val="30000"/>
              </a:spcBef>
              <a:defRPr sz="1200">
                <a:solidFill>
                  <a:schemeClr val="tx1"/>
                </a:solidFill>
                <a:latin typeface="Arial" panose="020B0604020202020204" pitchFamily="34" charset="0"/>
                <a:cs typeface="ヒラギノ角ゴ Pro W3" charset="0"/>
              </a:defRPr>
            </a:lvl3pPr>
            <a:lvl4pPr marL="1600200" indent="-228600" defTabSz="931863">
              <a:spcBef>
                <a:spcPct val="30000"/>
              </a:spcBef>
              <a:defRPr sz="1200">
                <a:solidFill>
                  <a:schemeClr val="tx1"/>
                </a:solidFill>
                <a:latin typeface="Arial" panose="020B0604020202020204" pitchFamily="34" charset="0"/>
                <a:cs typeface="ヒラギノ角ゴ Pro W3" charset="0"/>
              </a:defRPr>
            </a:lvl4pPr>
            <a:lvl5pPr marL="2057400" indent="-228600" defTabSz="931863">
              <a:spcBef>
                <a:spcPct val="30000"/>
              </a:spcBef>
              <a:defRPr sz="12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9pPr>
          </a:lstStyle>
          <a:p>
            <a:pPr>
              <a:spcBef>
                <a:spcPct val="0"/>
              </a:spcBef>
            </a:pPr>
            <a:fld id="{0FD884AA-787D-4127-864D-CC6746A02F93}" type="slidenum">
              <a:rPr lang="en-US" altLang="ja-JP" smtClean="0"/>
              <a:pPr>
                <a:spcBef>
                  <a:spcPct val="0"/>
                </a:spcBef>
              </a:pPr>
              <a:t>25</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277296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9627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9401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810908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359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1815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1258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950484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7770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095718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627733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0379399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1013616"/>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7434643"/>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9794443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4242955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0978859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rgbClr val="009999"/>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8522601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rgbClr val="FF7600"/>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5096446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4964690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D88D06A1-61F8-4DE9-83B4-F5680E811DD9}" type="datetimeFigureOut">
              <a:rPr lang="ja-JP" altLang="en-US"/>
              <a:pPr>
                <a:defRPr/>
              </a:pPr>
              <a:t>2016/10/14</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CEDCACD-4C07-4FDD-8A8B-A3F56E38F500}" type="slidenum">
              <a:rPr lang="ja-JP" altLang="en-US"/>
              <a:pPr>
                <a:defRPr/>
              </a:pPr>
              <a:t>‹#›</a:t>
            </a:fld>
            <a:endParaRPr lang="ja-JP" altLang="en-US"/>
          </a:p>
        </p:txBody>
      </p:sp>
    </p:spTree>
    <p:extLst>
      <p:ext uri="{BB962C8B-B14F-4D97-AF65-F5344CB8AC3E}">
        <p14:creationId xmlns:p14="http://schemas.microsoft.com/office/powerpoint/2010/main" val="11327459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4F590674-A7E3-46A0-B45B-5981FE6677B6}" type="datetimeFigureOut">
              <a:rPr lang="ja-JP" altLang="en-US"/>
              <a:pPr>
                <a:defRPr/>
              </a:pPr>
              <a:t>2016/10/14</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FCCD78C-08A6-4601-B8D5-FA4ECBB36E8C}" type="slidenum">
              <a:rPr lang="ja-JP" altLang="en-US"/>
              <a:pPr>
                <a:defRPr/>
              </a:pPr>
              <a:t>‹#›</a:t>
            </a:fld>
            <a:endParaRPr lang="ja-JP" altLang="en-US"/>
          </a:p>
        </p:txBody>
      </p:sp>
    </p:spTree>
    <p:extLst>
      <p:ext uri="{BB962C8B-B14F-4D97-AF65-F5344CB8AC3E}">
        <p14:creationId xmlns:p14="http://schemas.microsoft.com/office/powerpoint/2010/main" val="1902380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79682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ABFF97E-60F7-47C4-AE2A-C5A0E30015C3}" type="datetimeFigureOut">
              <a:rPr lang="ja-JP" altLang="en-US"/>
              <a:pPr>
                <a:defRPr/>
              </a:pPr>
              <a:t>2016/10/14</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05636BD3-6A9F-4C97-A54B-53F16310A28B}" type="slidenum">
              <a:rPr lang="ja-JP" altLang="en-US"/>
              <a:pPr>
                <a:defRPr/>
              </a:pPr>
              <a:t>‹#›</a:t>
            </a:fld>
            <a:endParaRPr lang="ja-JP" altLang="en-US"/>
          </a:p>
        </p:txBody>
      </p:sp>
    </p:spTree>
    <p:extLst>
      <p:ext uri="{BB962C8B-B14F-4D97-AF65-F5344CB8AC3E}">
        <p14:creationId xmlns:p14="http://schemas.microsoft.com/office/powerpoint/2010/main" val="32266532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C0620A11-B18C-4D7D-9641-F044B0401B72}" type="datetimeFigureOut">
              <a:rPr lang="ja-JP" altLang="en-US"/>
              <a:pPr>
                <a:defRPr/>
              </a:pPr>
              <a:t>2016/10/14</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AD38232-8B02-43F6-83AD-74B695C21148}" type="slidenum">
              <a:rPr lang="ja-JP" altLang="en-US"/>
              <a:pPr>
                <a:defRPr/>
              </a:pPr>
              <a:t>‹#›</a:t>
            </a:fld>
            <a:endParaRPr lang="ja-JP" altLang="en-US"/>
          </a:p>
        </p:txBody>
      </p:sp>
    </p:spTree>
    <p:extLst>
      <p:ext uri="{BB962C8B-B14F-4D97-AF65-F5344CB8AC3E}">
        <p14:creationId xmlns:p14="http://schemas.microsoft.com/office/powerpoint/2010/main" val="41393374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C401053-B953-442B-A6E9-0392AC8AD195}" type="datetimeFigureOut">
              <a:rPr lang="ja-JP" altLang="en-US"/>
              <a:pPr>
                <a:defRPr/>
              </a:pPr>
              <a:t>2016/10/14</a:t>
            </a:fld>
            <a:endParaRPr lang="ja-JP" altLang="en-US"/>
          </a:p>
        </p:txBody>
      </p:sp>
      <p:sp>
        <p:nvSpPr>
          <p:cNvPr id="8" name="フッター プレースホルダー 7"/>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9" name="スライド番号プレースホルダー 8"/>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9C27DA6-5CBE-422D-95C3-1BDB504DBE17}" type="slidenum">
              <a:rPr lang="ja-JP" altLang="en-US"/>
              <a:pPr>
                <a:defRPr/>
              </a:pPr>
              <a:t>‹#›</a:t>
            </a:fld>
            <a:endParaRPr lang="ja-JP" altLang="en-US"/>
          </a:p>
        </p:txBody>
      </p:sp>
    </p:spTree>
    <p:extLst>
      <p:ext uri="{BB962C8B-B14F-4D97-AF65-F5344CB8AC3E}">
        <p14:creationId xmlns:p14="http://schemas.microsoft.com/office/powerpoint/2010/main" val="32099268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35A4089B-A478-4547-B58F-BB4AFA92194D}" type="datetimeFigureOut">
              <a:rPr lang="ja-JP" altLang="en-US"/>
              <a:pPr>
                <a:defRPr/>
              </a:pPr>
              <a:t>2016/10/14</a:t>
            </a:fld>
            <a:endParaRPr lang="ja-JP" altLang="en-US"/>
          </a:p>
        </p:txBody>
      </p:sp>
      <p:sp>
        <p:nvSpPr>
          <p:cNvPr id="4" name="フッター プレースホルダー 3"/>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5" name="スライド番号プレースホルダー 4"/>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DDE00275-9BBD-4744-9B0B-D7A71DC18A26}" type="slidenum">
              <a:rPr lang="ja-JP" altLang="en-US"/>
              <a:pPr>
                <a:defRPr/>
              </a:pPr>
              <a:t>‹#›</a:t>
            </a:fld>
            <a:endParaRPr lang="ja-JP" altLang="en-US"/>
          </a:p>
        </p:txBody>
      </p:sp>
    </p:spTree>
    <p:extLst>
      <p:ext uri="{BB962C8B-B14F-4D97-AF65-F5344CB8AC3E}">
        <p14:creationId xmlns:p14="http://schemas.microsoft.com/office/powerpoint/2010/main" val="23899049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42C051A-0BF7-4D9D-8ADD-8E337B5252B0}" type="datetimeFigureOut">
              <a:rPr lang="ja-JP" altLang="en-US"/>
              <a:pPr>
                <a:defRPr/>
              </a:pPr>
              <a:t>2016/10/14</a:t>
            </a:fld>
            <a:endParaRPr lang="ja-JP" altLang="en-US"/>
          </a:p>
        </p:txBody>
      </p:sp>
      <p:sp>
        <p:nvSpPr>
          <p:cNvPr id="3" name="フッター プレースホルダー 2"/>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4" name="スライド番号プレースホルダー 3"/>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2F6581E-8FFF-4EA7-A504-747D1BD74E48}" type="slidenum">
              <a:rPr lang="ja-JP" altLang="en-US"/>
              <a:pPr>
                <a:defRPr/>
              </a:pPr>
              <a:t>‹#›</a:t>
            </a:fld>
            <a:endParaRPr lang="ja-JP" altLang="en-US"/>
          </a:p>
        </p:txBody>
      </p:sp>
    </p:spTree>
    <p:extLst>
      <p:ext uri="{BB962C8B-B14F-4D97-AF65-F5344CB8AC3E}">
        <p14:creationId xmlns:p14="http://schemas.microsoft.com/office/powerpoint/2010/main" val="17414318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71922BE-86D8-4CF4-92AE-2E009DB460ED}" type="datetimeFigureOut">
              <a:rPr lang="ja-JP" altLang="en-US"/>
              <a:pPr>
                <a:defRPr/>
              </a:pPr>
              <a:t>2016/10/14</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4FB1CED-2FA2-4A15-A68F-0F5FC27AE3A3}" type="slidenum">
              <a:rPr lang="ja-JP" altLang="en-US"/>
              <a:pPr>
                <a:defRPr/>
              </a:pPr>
              <a:t>‹#›</a:t>
            </a:fld>
            <a:endParaRPr lang="ja-JP" altLang="en-US"/>
          </a:p>
        </p:txBody>
      </p:sp>
    </p:spTree>
    <p:extLst>
      <p:ext uri="{BB962C8B-B14F-4D97-AF65-F5344CB8AC3E}">
        <p14:creationId xmlns:p14="http://schemas.microsoft.com/office/powerpoint/2010/main" val="41539945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E37EA530-B2E0-441A-B39E-C595BF49900D}" type="datetimeFigureOut">
              <a:rPr lang="ja-JP" altLang="en-US"/>
              <a:pPr>
                <a:defRPr/>
              </a:pPr>
              <a:t>2016/10/14</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7836ADB-25AE-4486-B20C-DCD88C903BEE}" type="slidenum">
              <a:rPr lang="ja-JP" altLang="en-US"/>
              <a:pPr>
                <a:defRPr/>
              </a:pPr>
              <a:t>‹#›</a:t>
            </a:fld>
            <a:endParaRPr lang="ja-JP" altLang="en-US"/>
          </a:p>
        </p:txBody>
      </p:sp>
    </p:spTree>
    <p:extLst>
      <p:ext uri="{BB962C8B-B14F-4D97-AF65-F5344CB8AC3E}">
        <p14:creationId xmlns:p14="http://schemas.microsoft.com/office/powerpoint/2010/main" val="5233903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B6674EAA-1E70-4E07-9CD5-B9A23A8A01EE}" type="datetimeFigureOut">
              <a:rPr lang="ja-JP" altLang="en-US"/>
              <a:pPr>
                <a:defRPr/>
              </a:pPr>
              <a:t>2016/10/14</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67B23E4-3D51-4899-A5F6-858C0897D32D}" type="slidenum">
              <a:rPr lang="ja-JP" altLang="en-US"/>
              <a:pPr>
                <a:defRPr/>
              </a:pPr>
              <a:t>‹#›</a:t>
            </a:fld>
            <a:endParaRPr lang="ja-JP" altLang="en-US"/>
          </a:p>
        </p:txBody>
      </p:sp>
    </p:spTree>
    <p:extLst>
      <p:ext uri="{BB962C8B-B14F-4D97-AF65-F5344CB8AC3E}">
        <p14:creationId xmlns:p14="http://schemas.microsoft.com/office/powerpoint/2010/main" val="19502167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4BA4D0F8-8449-482C-8689-12ADC0C41B12}" type="datetimeFigureOut">
              <a:rPr lang="ja-JP" altLang="en-US"/>
              <a:pPr>
                <a:defRPr/>
              </a:pPr>
              <a:t>2016/10/14</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C382588D-C7B1-4F2D-97F4-5F4F2AB87FF0}" type="slidenum">
              <a:rPr lang="ja-JP" altLang="en-US"/>
              <a:pPr>
                <a:defRPr/>
              </a:pPr>
              <a:t>‹#›</a:t>
            </a:fld>
            <a:endParaRPr lang="ja-JP" altLang="en-US"/>
          </a:p>
        </p:txBody>
      </p:sp>
    </p:spTree>
    <p:extLst>
      <p:ext uri="{BB962C8B-B14F-4D97-AF65-F5344CB8AC3E}">
        <p14:creationId xmlns:p14="http://schemas.microsoft.com/office/powerpoint/2010/main" val="14572225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15AF700-09A5-47DD-B84D-E36861C8DEA2}" type="datetimeFigureOut">
              <a:rPr lang="ja-JP" altLang="en-US"/>
              <a:pPr>
                <a:defRPr/>
              </a:pPr>
              <a:t>2016/10/14</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E8FE1AF-29FC-4BCC-85B6-60A1CD7958CC}" type="slidenum">
              <a:rPr lang="ja-JP" altLang="en-US"/>
              <a:pPr>
                <a:defRPr/>
              </a:pPr>
              <a:t>‹#›</a:t>
            </a:fld>
            <a:endParaRPr lang="ja-JP" altLang="en-US"/>
          </a:p>
        </p:txBody>
      </p:sp>
    </p:spTree>
    <p:extLst>
      <p:ext uri="{BB962C8B-B14F-4D97-AF65-F5344CB8AC3E}">
        <p14:creationId xmlns:p14="http://schemas.microsoft.com/office/powerpoint/2010/main" val="3145537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433824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3609C9C-D70E-497D-BAB8-9F86E477B0E5}" type="datetimeFigureOut">
              <a:rPr lang="ja-JP" altLang="en-US"/>
              <a:pPr>
                <a:defRPr/>
              </a:pPr>
              <a:t>2016/10/14</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662AEEB-D38C-49B1-A6A4-094A3BC9225B}" type="slidenum">
              <a:rPr lang="ja-JP" altLang="en-US"/>
              <a:pPr>
                <a:defRPr/>
              </a:pPr>
              <a:t>‹#›</a:t>
            </a:fld>
            <a:endParaRPr lang="ja-JP" altLang="en-US"/>
          </a:p>
        </p:txBody>
      </p:sp>
    </p:spTree>
    <p:extLst>
      <p:ext uri="{BB962C8B-B14F-4D97-AF65-F5344CB8AC3E}">
        <p14:creationId xmlns:p14="http://schemas.microsoft.com/office/powerpoint/2010/main" val="7376277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02F7AFFA-400E-4B00-8A8D-8C14C70582E1}" type="datetimeFigureOut">
              <a:rPr lang="ja-JP" altLang="en-US"/>
              <a:pPr>
                <a:defRPr/>
              </a:pPr>
              <a:t>2016/10/14</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28665DF-91D9-4305-BD56-F8D1A2FBD00E}" type="slidenum">
              <a:rPr lang="ja-JP" altLang="en-US"/>
              <a:pPr>
                <a:defRPr/>
              </a:pPr>
              <a:t>‹#›</a:t>
            </a:fld>
            <a:endParaRPr lang="ja-JP" altLang="en-US"/>
          </a:p>
        </p:txBody>
      </p:sp>
    </p:spTree>
    <p:extLst>
      <p:ext uri="{BB962C8B-B14F-4D97-AF65-F5344CB8AC3E}">
        <p14:creationId xmlns:p14="http://schemas.microsoft.com/office/powerpoint/2010/main" val="24110478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62908017-111D-4914-AD26-7C8CEAE91E70}" type="datetimeFigureOut">
              <a:rPr lang="ja-JP" altLang="en-US"/>
              <a:pPr>
                <a:defRPr/>
              </a:pPr>
              <a:t>2016/10/14</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08C03A4-826A-4B28-B2F3-184624C1A8E5}" type="slidenum">
              <a:rPr lang="ja-JP" altLang="en-US"/>
              <a:pPr>
                <a:defRPr/>
              </a:pPr>
              <a:t>‹#›</a:t>
            </a:fld>
            <a:endParaRPr lang="ja-JP" altLang="en-US"/>
          </a:p>
        </p:txBody>
      </p:sp>
    </p:spTree>
    <p:extLst>
      <p:ext uri="{BB962C8B-B14F-4D97-AF65-F5344CB8AC3E}">
        <p14:creationId xmlns:p14="http://schemas.microsoft.com/office/powerpoint/2010/main" val="33811087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E68E7283-2EE3-4A12-A44E-5B16E41A75E8}" type="datetimeFigureOut">
              <a:rPr lang="ja-JP" altLang="en-US"/>
              <a:pPr>
                <a:defRPr/>
              </a:pPr>
              <a:t>2016/10/14</a:t>
            </a:fld>
            <a:endParaRPr lang="ja-JP" altLang="en-US"/>
          </a:p>
        </p:txBody>
      </p:sp>
      <p:sp>
        <p:nvSpPr>
          <p:cNvPr id="8" name="フッター プレースホルダー 7"/>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9" name="スライド番号プレースホルダー 8"/>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03DF092-C4BB-4DD6-9676-52668EAB0109}" type="slidenum">
              <a:rPr lang="ja-JP" altLang="en-US"/>
              <a:pPr>
                <a:defRPr/>
              </a:pPr>
              <a:t>‹#›</a:t>
            </a:fld>
            <a:endParaRPr lang="ja-JP" altLang="en-US"/>
          </a:p>
        </p:txBody>
      </p:sp>
    </p:spTree>
    <p:extLst>
      <p:ext uri="{BB962C8B-B14F-4D97-AF65-F5344CB8AC3E}">
        <p14:creationId xmlns:p14="http://schemas.microsoft.com/office/powerpoint/2010/main" val="6525011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7B08A02-A80D-4C06-87B1-F9596A53F8AA}" type="datetimeFigureOut">
              <a:rPr lang="ja-JP" altLang="en-US"/>
              <a:pPr>
                <a:defRPr/>
              </a:pPr>
              <a:t>2016/10/14</a:t>
            </a:fld>
            <a:endParaRPr lang="ja-JP" altLang="en-US"/>
          </a:p>
        </p:txBody>
      </p:sp>
      <p:sp>
        <p:nvSpPr>
          <p:cNvPr id="4" name="フッター プレースホルダー 3"/>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5" name="スライド番号プレースホルダー 4"/>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66FD9DE6-C10A-49E0-B13C-32E0C5755BA8}" type="slidenum">
              <a:rPr lang="ja-JP" altLang="en-US"/>
              <a:pPr>
                <a:defRPr/>
              </a:pPr>
              <a:t>‹#›</a:t>
            </a:fld>
            <a:endParaRPr lang="ja-JP" altLang="en-US"/>
          </a:p>
        </p:txBody>
      </p:sp>
    </p:spTree>
    <p:extLst>
      <p:ext uri="{BB962C8B-B14F-4D97-AF65-F5344CB8AC3E}">
        <p14:creationId xmlns:p14="http://schemas.microsoft.com/office/powerpoint/2010/main" val="24229933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601CE9F-1AA6-4690-A23D-19A64F0ED09A}" type="datetimeFigureOut">
              <a:rPr lang="ja-JP" altLang="en-US"/>
              <a:pPr>
                <a:defRPr/>
              </a:pPr>
              <a:t>2016/10/14</a:t>
            </a:fld>
            <a:endParaRPr lang="ja-JP" altLang="en-US"/>
          </a:p>
        </p:txBody>
      </p:sp>
      <p:sp>
        <p:nvSpPr>
          <p:cNvPr id="3" name="フッター プレースホルダー 2"/>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4" name="スライド番号プレースホルダー 3"/>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17612FAA-8458-4B1C-B728-E9FD4C8D1EAB}" type="slidenum">
              <a:rPr lang="ja-JP" altLang="en-US"/>
              <a:pPr>
                <a:defRPr/>
              </a:pPr>
              <a:t>‹#›</a:t>
            </a:fld>
            <a:endParaRPr lang="ja-JP" altLang="en-US"/>
          </a:p>
        </p:txBody>
      </p:sp>
    </p:spTree>
    <p:extLst>
      <p:ext uri="{BB962C8B-B14F-4D97-AF65-F5344CB8AC3E}">
        <p14:creationId xmlns:p14="http://schemas.microsoft.com/office/powerpoint/2010/main" val="16986978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326B5E87-FA34-4F9F-9443-21FF7F7423B0}" type="datetimeFigureOut">
              <a:rPr lang="ja-JP" altLang="en-US"/>
              <a:pPr>
                <a:defRPr/>
              </a:pPr>
              <a:t>2016/10/14</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2D1E9488-86F1-470F-BA8B-6C269C4A5C7C}" type="slidenum">
              <a:rPr lang="ja-JP" altLang="en-US"/>
              <a:pPr>
                <a:defRPr/>
              </a:pPr>
              <a:t>‹#›</a:t>
            </a:fld>
            <a:endParaRPr lang="ja-JP" altLang="en-US"/>
          </a:p>
        </p:txBody>
      </p:sp>
    </p:spTree>
    <p:extLst>
      <p:ext uri="{BB962C8B-B14F-4D97-AF65-F5344CB8AC3E}">
        <p14:creationId xmlns:p14="http://schemas.microsoft.com/office/powerpoint/2010/main" val="17946770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A9D95AC-3FCF-47A4-A757-7F371E8FDDEE}" type="datetimeFigureOut">
              <a:rPr lang="ja-JP" altLang="en-US"/>
              <a:pPr>
                <a:defRPr/>
              </a:pPr>
              <a:t>2016/10/14</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374B4AE-5753-4633-B041-AEF49793C1A8}" type="slidenum">
              <a:rPr lang="ja-JP" altLang="en-US"/>
              <a:pPr>
                <a:defRPr/>
              </a:pPr>
              <a:t>‹#›</a:t>
            </a:fld>
            <a:endParaRPr lang="ja-JP" altLang="en-US"/>
          </a:p>
        </p:txBody>
      </p:sp>
    </p:spTree>
    <p:extLst>
      <p:ext uri="{BB962C8B-B14F-4D97-AF65-F5344CB8AC3E}">
        <p14:creationId xmlns:p14="http://schemas.microsoft.com/office/powerpoint/2010/main" val="19321611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B2B161ED-D8B1-4556-9563-2A6358FFDD67}" type="datetimeFigureOut">
              <a:rPr lang="ja-JP" altLang="en-US"/>
              <a:pPr>
                <a:defRPr/>
              </a:pPr>
              <a:t>2016/10/14</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4272021-04A1-4292-9796-E25744BBFF25}" type="slidenum">
              <a:rPr lang="ja-JP" altLang="en-US"/>
              <a:pPr>
                <a:defRPr/>
              </a:pPr>
              <a:t>‹#›</a:t>
            </a:fld>
            <a:endParaRPr lang="ja-JP" altLang="en-US"/>
          </a:p>
        </p:txBody>
      </p:sp>
    </p:spTree>
    <p:extLst>
      <p:ext uri="{BB962C8B-B14F-4D97-AF65-F5344CB8AC3E}">
        <p14:creationId xmlns:p14="http://schemas.microsoft.com/office/powerpoint/2010/main" val="34529814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27C41524-233B-415C-BD19-56E62D88DADD}" type="datetimeFigureOut">
              <a:rPr lang="ja-JP" altLang="en-US"/>
              <a:pPr>
                <a:defRPr/>
              </a:pPr>
              <a:t>2016/10/14</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61EAFCA-274B-46FC-84C5-868FBD890F74}" type="slidenum">
              <a:rPr lang="ja-JP" altLang="en-US"/>
              <a:pPr>
                <a:defRPr/>
              </a:pPr>
              <a:t>‹#›</a:t>
            </a:fld>
            <a:endParaRPr lang="ja-JP" altLang="en-US"/>
          </a:p>
        </p:txBody>
      </p:sp>
    </p:spTree>
    <p:extLst>
      <p:ext uri="{BB962C8B-B14F-4D97-AF65-F5344CB8AC3E}">
        <p14:creationId xmlns:p14="http://schemas.microsoft.com/office/powerpoint/2010/main" val="2820747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073905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4495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220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9741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3835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1.png"/><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pic>
        <p:nvPicPr>
          <p:cNvPr id="1027"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8788" y="616585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791" r:id="rId1"/>
    <p:sldLayoutId id="2147486792" r:id="rId2"/>
    <p:sldLayoutId id="2147486793" r:id="rId3"/>
    <p:sldLayoutId id="2147486794" r:id="rId4"/>
    <p:sldLayoutId id="2147486795" r:id="rId5"/>
    <p:sldLayoutId id="2147486796"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113"/>
          </a:xfrm>
          <a:prstGeom prst="rect">
            <a:avLst/>
          </a:prstGeom>
          <a:noFill/>
        </p:spPr>
        <p:txBody>
          <a:bodyPr lIns="0" tIns="0" rIns="0" bIns="0">
            <a:spAutoFit/>
          </a:bodyP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r">
              <a:defRPr/>
            </a:pPr>
            <a:r>
              <a:rPr lang="en-US" altLang="ja-JP" sz="900">
                <a:solidFill>
                  <a:srgbClr val="BCBDC0"/>
                </a:solidFill>
                <a:latin typeface="Arial Narrow" panose="020B0606020202030204" pitchFamily="34" charset="0"/>
                <a:ea typeface="ＭＳ Ｐゴシック" panose="020B0600070205080204" pitchFamily="50" charset="-128"/>
              </a:rPr>
              <a:t>TITLE  |  </a:t>
            </a:r>
            <a:fld id="{A0B03DDB-1229-4206-82C0-88137C0A722A}" type="slidenum">
              <a:rPr lang="en-US" altLang="ja-JP" sz="900" smtClean="0">
                <a:solidFill>
                  <a:srgbClr val="BCBDC0"/>
                </a:solidFill>
                <a:latin typeface="Arial Narrow" panose="020B0606020202030204" pitchFamily="34" charset="0"/>
                <a:ea typeface="ＭＳ Ｐゴシック" panose="020B0600070205080204" pitchFamily="50" charset="-128"/>
              </a:rPr>
              <a:pPr algn="r">
                <a:defRPr/>
              </a:pPr>
              <a:t>‹#›</a:t>
            </a:fld>
            <a:r>
              <a:rPr lang="en-US" altLang="ja-JP" sz="900">
                <a:solidFill>
                  <a:srgbClr val="BCBDC0"/>
                </a:solidFill>
                <a:latin typeface="Arial Narrow" panose="020B0606020202030204" pitchFamily="34" charset="0"/>
                <a:ea typeface="ＭＳ Ｐゴシック" panose="020B0600070205080204" pitchFamily="50" charset="-128"/>
              </a:rPr>
              <a:t>  </a:t>
            </a:r>
            <a:endParaRPr lang="en-US" altLang="ja-JP" sz="900">
              <a:solidFill>
                <a:srgbClr val="958D85"/>
              </a:solidFill>
              <a:latin typeface="Arial Narrow" panose="020B0606020202030204" pitchFamily="34" charset="0"/>
              <a:ea typeface="ＭＳ Ｐゴシック" panose="020B0600070205080204" pitchFamily="50" charset="-128"/>
            </a:endParaRPr>
          </a:p>
        </p:txBody>
      </p:sp>
      <p:pic>
        <p:nvPicPr>
          <p:cNvPr id="2051" name="Picture 5"/>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805" r:id="rId1"/>
    <p:sldLayoutId id="2147486806" r:id="rId2"/>
    <p:sldLayoutId id="2147486807" r:id="rId3"/>
    <p:sldLayoutId id="2147486808" r:id="rId4"/>
    <p:sldLayoutId id="2147486809" r:id="rId5"/>
    <p:sldLayoutId id="2147486797" r:id="rId6"/>
    <p:sldLayoutId id="2147486798" r:id="rId7"/>
    <p:sldLayoutId id="2147486799" r:id="rId8"/>
    <p:sldLayoutId id="2147486800" r:id="rId9"/>
    <p:sldLayoutId id="2147486801" r:id="rId10"/>
    <p:sldLayoutId id="2147486802" r:id="rId11"/>
    <p:sldLayoutId id="2147486803" r:id="rId12"/>
    <p:sldLayoutId id="2147486804" r:id="rId13"/>
    <p:sldLayoutId id="2147486810" r:id="rId14"/>
    <p:sldLayoutId id="2147486811" r:id="rId15"/>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162800" y="6477000"/>
            <a:ext cx="1524000" cy="138113"/>
          </a:xfrm>
          <a:prstGeom prst="rect">
            <a:avLst/>
          </a:prstGeom>
          <a:noFill/>
        </p:spPr>
        <p:txBody>
          <a:bodyPr lIns="0" tIns="0" rIns="0" bIns="0">
            <a:spAutoFit/>
          </a:bodyP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r">
              <a:defRPr/>
            </a:pPr>
            <a:r>
              <a:rPr lang="en-US" altLang="ja-JP" sz="900">
                <a:solidFill>
                  <a:srgbClr val="BCBDC0"/>
                </a:solidFill>
                <a:latin typeface="Arial Narrow" panose="020B0606020202030204" pitchFamily="34" charset="0"/>
                <a:ea typeface="ＭＳ Ｐゴシック" panose="020B0600070205080204" pitchFamily="50" charset="-128"/>
              </a:rPr>
              <a:t>TITLE |  </a:t>
            </a:r>
            <a:fld id="{E8FAD9AF-34DC-45E1-932D-14AC4D82988E}" type="slidenum">
              <a:rPr lang="en-US" altLang="ja-JP" sz="900" smtClean="0">
                <a:solidFill>
                  <a:srgbClr val="BCBDC0"/>
                </a:solidFill>
                <a:latin typeface="Arial Narrow" panose="020B0606020202030204" pitchFamily="34" charset="0"/>
                <a:ea typeface="ＭＳ Ｐゴシック" panose="020B0600070205080204" pitchFamily="50" charset="-128"/>
              </a:rPr>
              <a:pPr algn="r">
                <a:defRPr/>
              </a:pPr>
              <a:t>‹#›</a:t>
            </a:fld>
            <a:r>
              <a:rPr lang="en-US" altLang="ja-JP" sz="900">
                <a:solidFill>
                  <a:srgbClr val="BCBDC0"/>
                </a:solidFill>
                <a:latin typeface="Arial Narrow" panose="020B0606020202030204" pitchFamily="34" charset="0"/>
                <a:ea typeface="ＭＳ Ｐゴシック" panose="020B0600070205080204" pitchFamily="50" charset="-128"/>
              </a:rPr>
              <a:t>  </a:t>
            </a:r>
            <a:endParaRPr lang="en-US" altLang="ja-JP" sz="900">
              <a:solidFill>
                <a:srgbClr val="958D85"/>
              </a:solidFill>
              <a:latin typeface="Arial Narrow" panose="020B0606020202030204" pitchFamily="34" charset="0"/>
              <a:ea typeface="ＭＳ Ｐゴシック" panose="020B0600070205080204" pitchFamily="50" charset="-128"/>
            </a:endParaRPr>
          </a:p>
        </p:txBody>
      </p:sp>
      <p:pic>
        <p:nvPicPr>
          <p:cNvPr id="3075"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812" r:id="rId1"/>
    <p:sldLayoutId id="2147486813" r:id="rId2"/>
    <p:sldLayoutId id="2147486814" r:id="rId3"/>
    <p:sldLayoutId id="2147486815" r:id="rId4"/>
    <p:sldLayoutId id="2147486816" r:id="rId5"/>
    <p:sldLayoutId id="2147486817"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4099"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B1530844-0BCD-4B77-9976-C4204067054D}" type="datetimeFigureOut">
              <a:rPr lang="ja-JP" altLang="en-US"/>
              <a:pPr>
                <a:defRPr/>
              </a:pPr>
              <a:t>2016/10/14</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4A43A453-FF5C-4F05-A079-9EBA4B4D324B}"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6818" r:id="rId1"/>
    <p:sldLayoutId id="2147486819" r:id="rId2"/>
    <p:sldLayoutId id="2147486820" r:id="rId3"/>
    <p:sldLayoutId id="2147486821" r:id="rId4"/>
    <p:sldLayoutId id="2147486822" r:id="rId5"/>
    <p:sldLayoutId id="2147486823" r:id="rId6"/>
    <p:sldLayoutId id="2147486824" r:id="rId7"/>
    <p:sldLayoutId id="2147486825" r:id="rId8"/>
    <p:sldLayoutId id="2147486826" r:id="rId9"/>
    <p:sldLayoutId id="2147486827" r:id="rId10"/>
    <p:sldLayoutId id="2147486828"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defRPr>
      </a:lvl2pPr>
      <a:lvl3pPr algn="ctr" rtl="0" eaLnBrk="0" fontAlgn="base" hangingPunct="0">
        <a:spcBef>
          <a:spcPct val="0"/>
        </a:spcBef>
        <a:spcAft>
          <a:spcPct val="0"/>
        </a:spcAft>
        <a:defRPr kumimoji="1" sz="4400">
          <a:solidFill>
            <a:schemeClr val="tx1"/>
          </a:solidFill>
          <a:latin typeface="Calibri" panose="020F0502020204030204" pitchFamily="34" charset="0"/>
        </a:defRPr>
      </a:lvl3pPr>
      <a:lvl4pPr algn="ctr" rtl="0" eaLnBrk="0" fontAlgn="base" hangingPunct="0">
        <a:spcBef>
          <a:spcPct val="0"/>
        </a:spcBef>
        <a:spcAft>
          <a:spcPct val="0"/>
        </a:spcAft>
        <a:defRPr kumimoji="1" sz="4400">
          <a:solidFill>
            <a:schemeClr val="tx1"/>
          </a:solidFill>
          <a:latin typeface="Calibri" panose="020F0502020204030204" pitchFamily="34" charset="0"/>
        </a:defRPr>
      </a:lvl4pPr>
      <a:lvl5pPr algn="ctr" rtl="0" eaLnBrk="0" fontAlgn="base" hangingPunct="0">
        <a:spcBef>
          <a:spcPct val="0"/>
        </a:spcBef>
        <a:spcAft>
          <a:spcPct val="0"/>
        </a:spcAft>
        <a:defRPr kumimoji="1" sz="4400">
          <a:solidFill>
            <a:schemeClr val="tx1"/>
          </a:solidFill>
          <a:latin typeface="Calibri" panose="020F0502020204030204" pitchFamily="34" charset="0"/>
        </a:defRPr>
      </a:lvl5pPr>
      <a:lvl6pPr marL="457200" algn="ctr" rtl="0" fontAlgn="base">
        <a:spcBef>
          <a:spcPct val="0"/>
        </a:spcBef>
        <a:spcAft>
          <a:spcPct val="0"/>
        </a:spcAft>
        <a:defRPr kumimoji="1" sz="4400">
          <a:solidFill>
            <a:schemeClr val="tx1"/>
          </a:solidFill>
          <a:latin typeface="Calibri" panose="020F0502020204030204" pitchFamily="34" charset="0"/>
        </a:defRPr>
      </a:lvl6pPr>
      <a:lvl7pPr marL="914400" algn="ctr" rtl="0" fontAlgn="base">
        <a:spcBef>
          <a:spcPct val="0"/>
        </a:spcBef>
        <a:spcAft>
          <a:spcPct val="0"/>
        </a:spcAft>
        <a:defRPr kumimoji="1" sz="4400">
          <a:solidFill>
            <a:schemeClr val="tx1"/>
          </a:solidFill>
          <a:latin typeface="Calibri" panose="020F0502020204030204" pitchFamily="34" charset="0"/>
        </a:defRPr>
      </a:lvl7pPr>
      <a:lvl8pPr marL="1371600" algn="ctr" rtl="0" fontAlgn="base">
        <a:spcBef>
          <a:spcPct val="0"/>
        </a:spcBef>
        <a:spcAft>
          <a:spcPct val="0"/>
        </a:spcAft>
        <a:defRPr kumimoji="1" sz="4400">
          <a:solidFill>
            <a:schemeClr val="tx1"/>
          </a:solidFill>
          <a:latin typeface="Calibri" panose="020F0502020204030204" pitchFamily="34" charset="0"/>
        </a:defRPr>
      </a:lvl8pPr>
      <a:lvl9pPr marL="1828800" algn="ctr" rtl="0" fontAlgn="base">
        <a:spcBef>
          <a:spcPct val="0"/>
        </a:spcBef>
        <a:spcAft>
          <a:spcPct val="0"/>
        </a:spcAft>
        <a:defRPr kumimoji="1"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5123"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0DF96B0F-DFFB-4B9E-8795-34400468EBBC}" type="datetimeFigureOut">
              <a:rPr lang="ja-JP" altLang="en-US"/>
              <a:pPr>
                <a:defRPr/>
              </a:pPr>
              <a:t>2016/10/14</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6EE71567-B954-4445-8B4F-446633556CDB}"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6829" r:id="rId1"/>
    <p:sldLayoutId id="2147486830" r:id="rId2"/>
    <p:sldLayoutId id="2147486831" r:id="rId3"/>
    <p:sldLayoutId id="2147486832" r:id="rId4"/>
    <p:sldLayoutId id="2147486833" r:id="rId5"/>
    <p:sldLayoutId id="2147486834" r:id="rId6"/>
    <p:sldLayoutId id="2147486835" r:id="rId7"/>
    <p:sldLayoutId id="2147486836" r:id="rId8"/>
    <p:sldLayoutId id="2147486837" r:id="rId9"/>
    <p:sldLayoutId id="2147486838" r:id="rId10"/>
    <p:sldLayoutId id="214748683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defRPr>
      </a:lvl2pPr>
      <a:lvl3pPr algn="ctr" rtl="0" eaLnBrk="0" fontAlgn="base" hangingPunct="0">
        <a:spcBef>
          <a:spcPct val="0"/>
        </a:spcBef>
        <a:spcAft>
          <a:spcPct val="0"/>
        </a:spcAft>
        <a:defRPr kumimoji="1" sz="4400">
          <a:solidFill>
            <a:schemeClr val="tx1"/>
          </a:solidFill>
          <a:latin typeface="Calibri" panose="020F0502020204030204" pitchFamily="34" charset="0"/>
        </a:defRPr>
      </a:lvl3pPr>
      <a:lvl4pPr algn="ctr" rtl="0" eaLnBrk="0" fontAlgn="base" hangingPunct="0">
        <a:spcBef>
          <a:spcPct val="0"/>
        </a:spcBef>
        <a:spcAft>
          <a:spcPct val="0"/>
        </a:spcAft>
        <a:defRPr kumimoji="1" sz="4400">
          <a:solidFill>
            <a:schemeClr val="tx1"/>
          </a:solidFill>
          <a:latin typeface="Calibri" panose="020F0502020204030204" pitchFamily="34" charset="0"/>
        </a:defRPr>
      </a:lvl4pPr>
      <a:lvl5pPr algn="ctr" rtl="0" eaLnBrk="0" fontAlgn="base" hangingPunct="0">
        <a:spcBef>
          <a:spcPct val="0"/>
        </a:spcBef>
        <a:spcAft>
          <a:spcPct val="0"/>
        </a:spcAft>
        <a:defRPr kumimoji="1" sz="4400">
          <a:solidFill>
            <a:schemeClr val="tx1"/>
          </a:solidFill>
          <a:latin typeface="Calibri" panose="020F0502020204030204" pitchFamily="34" charset="0"/>
        </a:defRPr>
      </a:lvl5pPr>
      <a:lvl6pPr marL="457200" algn="ctr" rtl="0" fontAlgn="base">
        <a:spcBef>
          <a:spcPct val="0"/>
        </a:spcBef>
        <a:spcAft>
          <a:spcPct val="0"/>
        </a:spcAft>
        <a:defRPr kumimoji="1" sz="4400">
          <a:solidFill>
            <a:schemeClr val="tx1"/>
          </a:solidFill>
          <a:latin typeface="Calibri" panose="020F0502020204030204" pitchFamily="34" charset="0"/>
        </a:defRPr>
      </a:lvl6pPr>
      <a:lvl7pPr marL="914400" algn="ctr" rtl="0" fontAlgn="base">
        <a:spcBef>
          <a:spcPct val="0"/>
        </a:spcBef>
        <a:spcAft>
          <a:spcPct val="0"/>
        </a:spcAft>
        <a:defRPr kumimoji="1" sz="4400">
          <a:solidFill>
            <a:schemeClr val="tx1"/>
          </a:solidFill>
          <a:latin typeface="Calibri" panose="020F0502020204030204" pitchFamily="34" charset="0"/>
        </a:defRPr>
      </a:lvl7pPr>
      <a:lvl8pPr marL="1371600" algn="ctr" rtl="0" fontAlgn="base">
        <a:spcBef>
          <a:spcPct val="0"/>
        </a:spcBef>
        <a:spcAft>
          <a:spcPct val="0"/>
        </a:spcAft>
        <a:defRPr kumimoji="1" sz="4400">
          <a:solidFill>
            <a:schemeClr val="tx1"/>
          </a:solidFill>
          <a:latin typeface="Calibri" panose="020F0502020204030204" pitchFamily="34" charset="0"/>
        </a:defRPr>
      </a:lvl8pPr>
      <a:lvl9pPr marL="1828800" algn="ctr" rtl="0" fontAlgn="base">
        <a:spcBef>
          <a:spcPct val="0"/>
        </a:spcBef>
        <a:spcAft>
          <a:spcPct val="0"/>
        </a:spcAft>
        <a:defRPr kumimoji="1"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rotary2760.org/g16-17/" TargetMode="Externa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facebook.com/RID2760governor/" TargetMode="Externa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2133600"/>
            <a:ext cx="6426200" cy="391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035" name="タイトル 1"/>
          <p:cNvSpPr>
            <a:spLocks noGrp="1"/>
          </p:cNvSpPr>
          <p:nvPr>
            <p:ph type="ctrTitle"/>
          </p:nvPr>
        </p:nvSpPr>
        <p:spPr>
          <a:xfrm>
            <a:off x="539750" y="652463"/>
            <a:ext cx="7772400" cy="1470025"/>
          </a:xfrm>
        </p:spPr>
        <p:txBody>
          <a:bodyPr/>
          <a:lstStyle/>
          <a:p>
            <a:pPr algn="l" eaLnBrk="1" hangingPunct="1"/>
            <a:r>
              <a:rPr lang="ja-JP" altLang="en-US" sz="2400"/>
              <a:t>国際ロータリー第２７６０地区　</a:t>
            </a:r>
            <a:br>
              <a:rPr lang="en-US" altLang="ja-JP" sz="2400"/>
            </a:br>
            <a:endParaRPr lang="ja-JP" altLang="en-US" sz="2400"/>
          </a:p>
        </p:txBody>
      </p:sp>
      <p:pic>
        <p:nvPicPr>
          <p:cNvPr id="4403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03200"/>
            <a:ext cx="2305050"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a:t>
            </a:r>
            <a:r>
              <a:rPr kumimoji="1" lang="en-US" altLang="ja-JP" dirty="0">
                <a:latin typeface="Georgia" panose="02040502050405020303" pitchFamily="18" charset="0"/>
              </a:rPr>
              <a:t>SERVING</a:t>
            </a:r>
            <a:r>
              <a:rPr kumimoji="1" lang="ja-JP" altLang="en-US" dirty="0">
                <a:latin typeface="Georgia" panose="02040502050405020303" pitchFamily="18" charset="0"/>
              </a:rPr>
              <a:t>”</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en-US" altLang="ja-JP" dirty="0">
                <a:latin typeface="Georgia" panose="02040502050405020303" pitchFamily="18" charset="0"/>
              </a:rPr>
              <a:t>Every Rotarian should  be serving for people every day.</a:t>
            </a:r>
          </a:p>
        </p:txBody>
      </p:sp>
    </p:spTree>
    <p:extLst>
      <p:ext uri="{BB962C8B-B14F-4D97-AF65-F5344CB8AC3E}">
        <p14:creationId xmlns:p14="http://schemas.microsoft.com/office/powerpoint/2010/main" val="2649154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ロータリアンは、毎日　奉仕活動をしよう！</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困ってる人がいたら、その人を笑顔にしよう！</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155156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a:latin typeface="Georgia" panose="02040502050405020303" pitchFamily="18" charset="0"/>
              </a:rPr>
              <a:t>人類に　奉仕する　ロータリー</a:t>
            </a:r>
            <a:endParaRPr kumimoji="1" lang="en-US" altLang="ja-JP">
              <a:latin typeface="Georgia" panose="02040502050405020303" pitchFamily="18" charset="0"/>
            </a:endParaRPr>
          </a:p>
          <a:p>
            <a:pPr marL="0" indent="0" algn="ctr">
              <a:buFont typeface="Arial" panose="020B0604020202020204" pitchFamily="34" charset="0"/>
              <a:buNone/>
            </a:pPr>
            <a:r>
              <a:rPr kumimoji="1" lang="ja-JP" altLang="en-US">
                <a:latin typeface="Georgia" panose="02040502050405020303" pitchFamily="18" charset="0"/>
              </a:rPr>
              <a:t>（ロータリーは人びとに奉仕し続ける）</a:t>
            </a:r>
            <a:endParaRPr kumimoji="1" lang="en-US" altLang="ja-JP">
              <a:latin typeface="Georgia" panose="02040502050405020303" pitchFamily="18" charset="0"/>
            </a:endParaRPr>
          </a:p>
          <a:p>
            <a:pPr marL="0" indent="0" algn="ctr">
              <a:buFont typeface="Arial" panose="020B0604020202020204" pitchFamily="34" charset="0"/>
              <a:buNone/>
            </a:pPr>
            <a:endParaRPr kumimoji="1" lang="en-US" altLang="ja-JP">
              <a:latin typeface="Georgia" panose="02040502050405020303" pitchFamily="18" charset="0"/>
            </a:endParaRPr>
          </a:p>
          <a:p>
            <a:pPr marL="0" indent="0" algn="ctr">
              <a:buFont typeface="Arial" panose="020B0604020202020204" pitchFamily="34" charset="0"/>
              <a:buNone/>
            </a:pPr>
            <a:r>
              <a:rPr kumimoji="1" lang="en-US" altLang="ja-JP">
                <a:latin typeface="Georgia" panose="02040502050405020303" pitchFamily="18" charset="0"/>
              </a:rPr>
              <a:t>Every Rotarian should  be serving for people every day.</a:t>
            </a:r>
          </a:p>
          <a:p>
            <a:pPr marL="0" indent="0" algn="ctr">
              <a:buFont typeface="Arial" panose="020B0604020202020204" pitchFamily="34" charset="0"/>
              <a:buNone/>
            </a:pPr>
            <a:r>
              <a:rPr kumimoji="1" lang="ja-JP" altLang="en-US">
                <a:latin typeface="Georgia" panose="02040502050405020303" pitchFamily="18" charset="0"/>
              </a:rPr>
              <a:t>ロータリアンは、毎日　奉仕活動をしよう！</a:t>
            </a:r>
            <a:endParaRPr kumimoji="1" lang="en-US" altLang="ja-JP">
              <a:latin typeface="Georgia" panose="02040502050405020303" pitchFamily="18" charset="0"/>
            </a:endParaRPr>
          </a:p>
          <a:p>
            <a:pPr marL="0" indent="0" algn="ctr">
              <a:buFont typeface="Arial" panose="020B0604020202020204" pitchFamily="34" charset="0"/>
              <a:buNone/>
            </a:pPr>
            <a:r>
              <a:rPr kumimoji="1" lang="ja-JP" altLang="en-US">
                <a:latin typeface="Georgia" panose="02040502050405020303" pitchFamily="18" charset="0"/>
              </a:rPr>
              <a:t>困ってる人がいたら、その人を笑顔にしよう！</a:t>
            </a:r>
            <a:endParaRPr kumimoji="1" lang="en-US" altLang="ja-JP">
              <a:latin typeface="Georgia" panose="02040502050405020303" pitchFamily="18" charset="0"/>
            </a:endParaRPr>
          </a:p>
        </p:txBody>
      </p:sp>
    </p:spTree>
    <p:extLst>
      <p:ext uri="{BB962C8B-B14F-4D97-AF65-F5344CB8AC3E}">
        <p14:creationId xmlns:p14="http://schemas.microsoft.com/office/powerpoint/2010/main" val="950047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325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ロータリアンは、困っている人がいたら、背を向けず、自分のできることをする、それが奉仕、その結果　人が笑顔になること、仲間のロータリアンと　　その奉仕の輪を広げること　それが　ロータリー　</a:t>
            </a:r>
            <a:endParaRPr kumimoji="1" lang="en-US" altLang="ja-JP" dirty="0">
              <a:latin typeface="Georgia" panose="02040502050405020303"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RID</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2760</a:t>
            </a:r>
            <a:r>
              <a:rPr kumimoji="1" lang="ja-JP" altLang="en-US" sz="2800" b="1">
                <a:latin typeface="Arial Narrow" panose="020B0606020202030204" pitchFamily="34" charset="0"/>
              </a:rPr>
              <a:t>　会員数推移</a:t>
            </a:r>
          </a:p>
        </p:txBody>
      </p:sp>
      <p:pic>
        <p:nvPicPr>
          <p:cNvPr id="55299" name="コンテンツ プレースホルダー 9"/>
          <p:cNvPicPr>
            <a:picLocks noGrp="1" noChangeAspect="1"/>
          </p:cNvPicPr>
          <p:nvPr>
            <p:ph idx="1"/>
          </p:nvPr>
        </p:nvPicPr>
        <p:blipFill>
          <a:blip r:embed="rId2">
            <a:extLst>
              <a:ext uri="{28A0092B-C50C-407E-A947-70E740481C1C}">
                <a14:useLocalDpi xmlns:a14="http://schemas.microsoft.com/office/drawing/2010/main" val="0"/>
              </a:ext>
            </a:extLst>
          </a:blip>
          <a:srcRect l="36111" t="34154" r="26852" b="21448"/>
          <a:stretch>
            <a:fillRect/>
          </a:stretch>
        </p:blipFill>
        <p:spPr bwMode="auto">
          <a:xfrm>
            <a:off x="838200" y="1219200"/>
            <a:ext cx="78486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ステップ２．ブランドの共有</a:t>
            </a:r>
            <a:endParaRPr kumimoji="1" lang="en-US" altLang="ja-JP" dirty="0">
              <a:latin typeface="Georgia" panose="02040502050405020303" pitchFamily="18" charset="0"/>
            </a:endParaRPr>
          </a:p>
          <a:p>
            <a:pPr marL="0" indent="0">
              <a:buNone/>
            </a:pP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564409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ステップ２．ブランドの共有</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ステップ３．ブランドを使った、商品、サービスの開発</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4110715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ステップ２．ブランドの共有</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ステップ３．ブランドを使った、商品、サービスの開発</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ステップ４．マーケティング</a:t>
            </a:r>
          </a:p>
        </p:txBody>
      </p:sp>
    </p:spTree>
    <p:extLst>
      <p:ext uri="{BB962C8B-B14F-4D97-AF65-F5344CB8AC3E}">
        <p14:creationId xmlns:p14="http://schemas.microsoft.com/office/powerpoint/2010/main" val="794608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4763" y="3419475"/>
            <a:ext cx="9139237" cy="847725"/>
          </a:xfrm>
          <a:prstGeom prst="rect">
            <a:avLst/>
          </a:prstGeom>
          <a:solidFill>
            <a:schemeClr val="accent1"/>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45059" name="Rectangle 10"/>
          <p:cNvSpPr txBox="1">
            <a:spLocks noChangeArrowheads="1"/>
          </p:cNvSpPr>
          <p:nvPr/>
        </p:nvSpPr>
        <p:spPr bwMode="auto">
          <a:xfrm>
            <a:off x="685800" y="3581400"/>
            <a:ext cx="7848600" cy="92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Arial" panose="020B0604020202020204" pitchFamily="34" charset="0"/>
                <a:cs typeface="ヒラギノ角ゴ Pro W3" charset="0"/>
              </a:defRPr>
            </a:lvl1pPr>
            <a:lvl2pPr marL="742950" indent="-285750" defTabSz="457200">
              <a:defRPr sz="2400">
                <a:solidFill>
                  <a:schemeClr val="tx1"/>
                </a:solidFill>
                <a:latin typeface="Arial" panose="020B0604020202020204" pitchFamily="34" charset="0"/>
                <a:cs typeface="ヒラギノ角ゴ Pro W3" charset="0"/>
              </a:defRPr>
            </a:lvl2pPr>
            <a:lvl3pPr marL="1143000" indent="-228600" defTabSz="457200">
              <a:defRPr sz="2400">
                <a:solidFill>
                  <a:schemeClr val="tx1"/>
                </a:solidFill>
                <a:latin typeface="Arial" panose="020B0604020202020204" pitchFamily="34" charset="0"/>
                <a:cs typeface="ヒラギノ角ゴ Pro W3" charset="0"/>
              </a:defRPr>
            </a:lvl3pPr>
            <a:lvl4pPr marL="1600200" indent="-228600" defTabSz="457200">
              <a:defRPr sz="2400">
                <a:solidFill>
                  <a:schemeClr val="tx1"/>
                </a:solidFill>
                <a:latin typeface="Arial" panose="020B0604020202020204" pitchFamily="34" charset="0"/>
                <a:cs typeface="ヒラギノ角ゴ Pro W3" charset="0"/>
              </a:defRPr>
            </a:lvl4pPr>
            <a:lvl5pPr marL="2057400" indent="-228600" defTabSz="457200">
              <a:defRPr sz="2400">
                <a:solidFill>
                  <a:schemeClr val="tx1"/>
                </a:solidFill>
                <a:latin typeface="Arial" panose="020B0604020202020204" pitchFamily="34" charset="0"/>
                <a:cs typeface="ヒラギノ角ゴ Pro W3" charset="0"/>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eaLnBrk="1" hangingPunct="1">
              <a:spcAft>
                <a:spcPts val="2400"/>
              </a:spcAft>
            </a:pPr>
            <a:r>
              <a:rPr lang="ja-JP" altLang="en-US" sz="2800" dirty="0">
                <a:solidFill>
                  <a:schemeClr val="bg1"/>
                </a:solidFill>
                <a:latin typeface="Arial Narrow Bold" panose="020B0706020202030204" pitchFamily="34" charset="0"/>
              </a:rPr>
              <a:t>国際ロータリー第２７６０地区　２０１６</a:t>
            </a:r>
            <a:r>
              <a:rPr lang="en-US" altLang="ja-JP" sz="2800" dirty="0">
                <a:solidFill>
                  <a:schemeClr val="bg1"/>
                </a:solidFill>
                <a:latin typeface="Arial Narrow Bold" panose="020B0706020202030204" pitchFamily="34" charset="0"/>
              </a:rPr>
              <a:t>-</a:t>
            </a:r>
            <a:r>
              <a:rPr lang="ja-JP" altLang="en-US" sz="2800" dirty="0">
                <a:solidFill>
                  <a:schemeClr val="bg1"/>
                </a:solidFill>
                <a:latin typeface="Arial Narrow Bold" panose="020B0706020202030204" pitchFamily="34" charset="0"/>
              </a:rPr>
              <a:t>１７年</a:t>
            </a:r>
            <a:endParaRPr lang="en-US" altLang="ja-JP" sz="4400" dirty="0">
              <a:solidFill>
                <a:schemeClr val="bg1"/>
              </a:solidFill>
              <a:latin typeface="Arial Narrow Bold" panose="020B0706020202030204" pitchFamily="34" charset="0"/>
            </a:endParaRPr>
          </a:p>
          <a:p>
            <a:pPr eaLnBrk="1" hangingPunct="1"/>
            <a:r>
              <a:rPr lang="ja-JP" altLang="en-US" sz="2000" dirty="0">
                <a:solidFill>
                  <a:srgbClr val="01B4E7"/>
                </a:solidFill>
                <a:latin typeface="Georgia" panose="02040502050405020303" pitchFamily="18" charset="0"/>
              </a:rPr>
              <a:t>春日井</a:t>
            </a:r>
            <a:r>
              <a:rPr lang="en-US" altLang="ja-JP" sz="2000" dirty="0">
                <a:solidFill>
                  <a:srgbClr val="01B4E7"/>
                </a:solidFill>
                <a:latin typeface="Georgia" panose="02040502050405020303" pitchFamily="18" charset="0"/>
              </a:rPr>
              <a:t>RC</a:t>
            </a:r>
            <a:r>
              <a:rPr lang="ja-JP" altLang="en-US" sz="2000" dirty="0" err="1">
                <a:solidFill>
                  <a:srgbClr val="01B4E7"/>
                </a:solidFill>
                <a:latin typeface="Georgia" panose="02040502050405020303" pitchFamily="18" charset="0"/>
              </a:rPr>
              <a:t>、</a:t>
            </a:r>
            <a:r>
              <a:rPr lang="ja-JP" altLang="en-US" sz="2000" dirty="0">
                <a:solidFill>
                  <a:srgbClr val="01B4E7"/>
                </a:solidFill>
                <a:latin typeface="Georgia" panose="02040502050405020303" pitchFamily="18" charset="0"/>
              </a:rPr>
              <a:t>名古屋空港</a:t>
            </a:r>
            <a:r>
              <a:rPr lang="en-US" altLang="ja-JP" sz="2000" dirty="0">
                <a:solidFill>
                  <a:srgbClr val="01B4E7"/>
                </a:solidFill>
                <a:latin typeface="Georgia" panose="02040502050405020303" pitchFamily="18" charset="0"/>
              </a:rPr>
              <a:t>RC</a:t>
            </a:r>
            <a:r>
              <a:rPr lang="ja-JP" altLang="en-US" sz="2000" dirty="0" err="1">
                <a:solidFill>
                  <a:srgbClr val="01B4E7"/>
                </a:solidFill>
                <a:latin typeface="Georgia" panose="02040502050405020303" pitchFamily="18" charset="0"/>
              </a:rPr>
              <a:t>、</a:t>
            </a:r>
            <a:r>
              <a:rPr lang="ja-JP" altLang="en-US" sz="2000" dirty="0">
                <a:solidFill>
                  <a:srgbClr val="01B4E7"/>
                </a:solidFill>
                <a:latin typeface="Georgia" panose="02040502050405020303" pitchFamily="18" charset="0"/>
              </a:rPr>
              <a:t>名古屋城北</a:t>
            </a:r>
            <a:r>
              <a:rPr lang="en-US" altLang="ja-JP" sz="2000" dirty="0">
                <a:solidFill>
                  <a:srgbClr val="01B4E7"/>
                </a:solidFill>
                <a:latin typeface="Georgia" panose="02040502050405020303" pitchFamily="18" charset="0"/>
              </a:rPr>
              <a:t>RC</a:t>
            </a:r>
            <a:r>
              <a:rPr lang="ja-JP" altLang="en-US" sz="2000" dirty="0">
                <a:solidFill>
                  <a:srgbClr val="01B4E7"/>
                </a:solidFill>
                <a:latin typeface="Georgia" panose="02040502050405020303" pitchFamily="18" charset="0"/>
              </a:rPr>
              <a:t>　合同例会</a:t>
            </a:r>
            <a:endParaRPr lang="en-US" altLang="ja-JP" sz="2000" dirty="0">
              <a:solidFill>
                <a:srgbClr val="01B4E7"/>
              </a:solidFill>
              <a:latin typeface="Georgia" panose="02040502050405020303" pitchFamily="18" charset="0"/>
            </a:endParaRPr>
          </a:p>
          <a:p>
            <a:pPr eaLnBrk="1" hangingPunct="1"/>
            <a:r>
              <a:rPr lang="ja-JP" altLang="en-US" sz="2000" dirty="0">
                <a:solidFill>
                  <a:srgbClr val="01B4E7"/>
                </a:solidFill>
                <a:latin typeface="Georgia" panose="02040502050405020303" pitchFamily="18" charset="0"/>
              </a:rPr>
              <a:t>ガバナー　服部良男</a:t>
            </a:r>
            <a:endParaRPr lang="en-US" altLang="ja-JP" sz="2000" dirty="0">
              <a:solidFill>
                <a:srgbClr val="01B4E7"/>
              </a:solidFill>
              <a:latin typeface="Georgia" panose="02040502050405020303" pitchFamily="18" charset="0"/>
            </a:endParaRPr>
          </a:p>
          <a:p>
            <a:pPr eaLnBrk="1" hangingPunct="1"/>
            <a:r>
              <a:rPr lang="en-US" altLang="ja-JP" sz="2000" dirty="0">
                <a:solidFill>
                  <a:srgbClr val="01B4E7"/>
                </a:solidFill>
                <a:latin typeface="Georgia" panose="02040502050405020303" pitchFamily="18" charset="0"/>
              </a:rPr>
              <a:t>2016</a:t>
            </a:r>
            <a:r>
              <a:rPr lang="ja-JP" altLang="en-US" sz="2000" dirty="0">
                <a:solidFill>
                  <a:srgbClr val="01B4E7"/>
                </a:solidFill>
                <a:latin typeface="Georgia" panose="02040502050405020303" pitchFamily="18" charset="0"/>
              </a:rPr>
              <a:t>年１０月１４日</a:t>
            </a: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Fellow</a:t>
            </a:r>
            <a:r>
              <a:rPr kumimoji="1" lang="ja-JP" altLang="en-US" dirty="0">
                <a:latin typeface="Georgia" panose="02040502050405020303" pitchFamily="18" charset="0"/>
              </a:rPr>
              <a:t>とは、同じ目的を持った仲間のこと</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Ship</a:t>
            </a:r>
            <a:r>
              <a:rPr kumimoji="1" lang="ja-JP" altLang="en-US" dirty="0">
                <a:latin typeface="Georgia" panose="02040502050405020303" pitchFamily="18" charset="0"/>
              </a:rPr>
              <a:t>　とはその関係を維持すること</a:t>
            </a:r>
            <a:endParaRPr kumimoji="1" lang="en-US" altLang="ja-JP" dirty="0">
              <a:latin typeface="Georgia" panose="02040502050405020303" pitchFamily="18" charset="0"/>
            </a:endParaRPr>
          </a:p>
          <a:p>
            <a:pPr marL="457200" lvl="1" indent="0">
              <a:buFont typeface="Arial" panose="020B0604020202020204" pitchFamily="34" charset="0"/>
              <a:buNone/>
              <a:defRPr/>
            </a:pPr>
            <a:endParaRPr kumimoji="1" lang="en-US" altLang="ja-JP" dirty="0">
              <a:latin typeface="Georgia" panose="02040502050405020303" pitchFamily="18" charset="0"/>
            </a:endParaRPr>
          </a:p>
        </p:txBody>
      </p:sp>
    </p:spTree>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（高潔性、倫理性）</a:t>
            </a:r>
            <a:endParaRPr kumimoji="1" lang="en-US" altLang="ja-JP" dirty="0">
              <a:latin typeface="Georgia" panose="02040502050405020303" pitchFamily="18" charset="0"/>
            </a:endParaRPr>
          </a:p>
          <a:p>
            <a:pPr lvl="1">
              <a:defRPr/>
            </a:pPr>
            <a:r>
              <a:rPr kumimoji="1" lang="ja-JP" altLang="en-US" dirty="0">
                <a:latin typeface="Georgia" panose="02040502050405020303" pitchFamily="18" charset="0"/>
              </a:rPr>
              <a:t>ロータリーの</a:t>
            </a:r>
            <a:r>
              <a:rPr kumimoji="1" lang="en-US" altLang="ja-JP" dirty="0">
                <a:solidFill>
                  <a:srgbClr val="FF0000"/>
                </a:solidFill>
                <a:latin typeface="Georgia" panose="02040502050405020303" pitchFamily="18" charset="0"/>
              </a:rPr>
              <a:t>DNA</a:t>
            </a:r>
            <a:r>
              <a:rPr kumimoji="1" lang="ja-JP" altLang="en-US" dirty="0">
                <a:latin typeface="Georgia" panose="02040502050405020303" pitchFamily="18" charset="0"/>
              </a:rPr>
              <a:t>である。</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4</a:t>
            </a:r>
            <a:r>
              <a:rPr kumimoji="1" lang="ja-JP" altLang="en-US" dirty="0" err="1">
                <a:latin typeface="Georgia" panose="02040502050405020303" pitchFamily="18" charset="0"/>
              </a:rPr>
              <a:t>つの</a:t>
            </a:r>
            <a:r>
              <a:rPr kumimoji="1" lang="ja-JP" altLang="en-US" dirty="0">
                <a:latin typeface="Georgia" panose="02040502050405020303" pitchFamily="18" charset="0"/>
              </a:rPr>
              <a:t>テスト</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真実かどうか</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みんなに公平か</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好意と友情を深めるか</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みんなのためになるかどうか。</a:t>
            </a:r>
            <a:endParaRPr kumimoji="1" lang="en-US" altLang="ja-JP" dirty="0">
              <a:latin typeface="Georgia" panose="02040502050405020303" pitchFamily="18" charset="0"/>
            </a:endParaRPr>
          </a:p>
        </p:txBody>
      </p:sp>
    </p:spTree>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a:t>
            </a:r>
          </a:p>
          <a:p>
            <a:pPr>
              <a:defRPr/>
            </a:pPr>
            <a:r>
              <a:rPr kumimoji="1" lang="en-US" altLang="ja-JP" dirty="0">
                <a:latin typeface="Georgia" panose="02040502050405020303" pitchFamily="18" charset="0"/>
              </a:rPr>
              <a:t>Diversity</a:t>
            </a:r>
            <a:r>
              <a:rPr kumimoji="1" lang="ja-JP" altLang="en-US" dirty="0">
                <a:latin typeface="Georgia" panose="02040502050405020303" pitchFamily="18" charset="0"/>
              </a:rPr>
              <a:t>　（多様性）</a:t>
            </a:r>
            <a:endParaRPr kumimoji="1" lang="en-US" altLang="ja-JP" dirty="0">
              <a:latin typeface="Georgia" panose="02040502050405020303" pitchFamily="18" charset="0"/>
            </a:endParaRPr>
          </a:p>
          <a:p>
            <a:pPr lvl="2">
              <a:defRPr/>
            </a:pPr>
            <a:r>
              <a:rPr kumimoji="1" lang="ja-JP" altLang="en-US" dirty="0">
                <a:latin typeface="Georgia" panose="02040502050405020303" pitchFamily="18" charset="0"/>
              </a:rPr>
              <a:t>世界２００か国を超える国、性別、職業、宗教</a:t>
            </a:r>
            <a:endParaRPr kumimoji="1" lang="en-US" altLang="ja-JP" dirty="0">
              <a:latin typeface="Georgia" panose="02040502050405020303" pitchFamily="18" charset="0"/>
            </a:endParaRPr>
          </a:p>
          <a:p>
            <a:pPr lvl="2">
              <a:defRPr/>
            </a:pPr>
            <a:r>
              <a:rPr kumimoji="1" lang="ja-JP" altLang="en-US" dirty="0">
                <a:latin typeface="Georgia" panose="02040502050405020303" pitchFamily="18" charset="0"/>
              </a:rPr>
              <a:t>ポールハリスがロータリー創設時の「多様性と寛容」</a:t>
            </a:r>
            <a:endParaRPr kumimoji="1" lang="en-US" altLang="ja-JP" dirty="0">
              <a:latin typeface="Georgia" panose="02040502050405020303" pitchFamily="18" charset="0"/>
            </a:endParaRPr>
          </a:p>
        </p:txBody>
      </p:sp>
    </p:spTree>
  </p:cSld>
  <p:clrMapOvr>
    <a:masterClrMapping/>
  </p:clrMapOvr>
  <p:transition>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Diversity</a:t>
            </a:r>
            <a:r>
              <a:rPr kumimoji="1" lang="ja-JP" altLang="en-US" dirty="0">
                <a:latin typeface="Georgia" panose="02040502050405020303" pitchFamily="18" charset="0"/>
              </a:rPr>
              <a:t>　（多様性）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Leadership</a:t>
            </a:r>
            <a:r>
              <a:rPr kumimoji="1" lang="ja-JP" altLang="en-US" dirty="0">
                <a:latin typeface="Georgia" panose="02040502050405020303" pitchFamily="18" charset="0"/>
              </a:rPr>
              <a:t>（リーダーシップ）</a:t>
            </a:r>
            <a:endParaRPr kumimoji="1" lang="en-US" altLang="ja-JP" dirty="0">
              <a:latin typeface="Georgia" panose="02040502050405020303" pitchFamily="18" charset="0"/>
            </a:endParaRPr>
          </a:p>
          <a:p>
            <a:pPr lvl="1">
              <a:defRPr/>
            </a:pPr>
            <a:r>
              <a:rPr kumimoji="1" lang="ja-JP" altLang="en-US" dirty="0">
                <a:latin typeface="Georgia" panose="02040502050405020303" pitchFamily="18" charset="0"/>
              </a:rPr>
              <a:t>ロータリーでのリーダーはビジョンを実現できること</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Ship</a:t>
            </a:r>
            <a:r>
              <a:rPr kumimoji="1" lang="ja-JP" altLang="en-US" dirty="0">
                <a:latin typeface="Georgia" panose="02040502050405020303" pitchFamily="18" charset="0"/>
              </a:rPr>
              <a:t>とはリーダーであり続けること</a:t>
            </a:r>
            <a:endParaRPr kumimoji="1" lang="en-US" altLang="ja-JP" dirty="0">
              <a:latin typeface="Georgia" panose="02040502050405020303" pitchFamily="18" charset="0"/>
            </a:endParaRPr>
          </a:p>
        </p:txBody>
      </p:sp>
    </p:spTree>
  </p:cSld>
  <p:clrMapOvr>
    <a:masterClrMapping/>
  </p:clrMapOvr>
  <p:transition>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xfrm>
            <a:off x="457200" y="1219200"/>
            <a:ext cx="8229600" cy="4876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Diversity</a:t>
            </a:r>
            <a:r>
              <a:rPr kumimoji="1" lang="ja-JP" altLang="en-US" dirty="0">
                <a:latin typeface="Georgia" panose="02040502050405020303" pitchFamily="18" charset="0"/>
              </a:rPr>
              <a:t>　（多様性）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Leadership</a:t>
            </a:r>
            <a:r>
              <a:rPr kumimoji="1" lang="ja-JP" altLang="en-US" dirty="0">
                <a:latin typeface="Georgia" panose="02040502050405020303" pitchFamily="18" charset="0"/>
              </a:rPr>
              <a:t>（リーダーシップ）</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Service(</a:t>
            </a:r>
            <a:r>
              <a:rPr kumimoji="1" lang="ja-JP" altLang="en-US" dirty="0">
                <a:latin typeface="Georgia" panose="02040502050405020303" pitchFamily="18" charset="0"/>
              </a:rPr>
              <a:t>奉仕）</a:t>
            </a:r>
            <a:endParaRPr kumimoji="1" lang="en-US" altLang="ja-JP" dirty="0">
              <a:latin typeface="Georgia" panose="02040502050405020303" pitchFamily="18" charset="0"/>
            </a:endParaRPr>
          </a:p>
          <a:p>
            <a:pPr lvl="2">
              <a:defRPr/>
            </a:pPr>
            <a:r>
              <a:rPr kumimoji="1" lang="ja-JP" altLang="en-US" dirty="0">
                <a:latin typeface="Georgia" panose="02040502050405020303" pitchFamily="18" charset="0"/>
              </a:rPr>
              <a:t>ロータリアン、ロータリーが人々に与えられる唯一の言動や行動、困っている人がいたら、一緒に考え、できることをする。そしてその人を笑顔にすること　＝　</a:t>
            </a:r>
            <a:r>
              <a:rPr kumimoji="1" lang="en-US" altLang="ja-JP" sz="2400" dirty="0">
                <a:latin typeface="Georgia" panose="02040502050405020303" pitchFamily="18" charset="0"/>
              </a:rPr>
              <a:t>Serving</a:t>
            </a:r>
            <a:endParaRPr kumimoji="1" lang="ja-JP" altLang="en-US" dirty="0">
              <a:latin typeface="Georgia" panose="02040502050405020303" pitchFamily="18" charset="0"/>
            </a:endParaRPr>
          </a:p>
        </p:txBody>
      </p:sp>
    </p:spTree>
  </p:cSld>
  <p:clrMapOvr>
    <a:masterClrMapping/>
  </p:clrMapOvr>
  <p:transition>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ja-JP" altLang="en-US" sz="2800" b="1" dirty="0">
                <a:latin typeface="Arial Narrow" panose="020B0606020202030204" pitchFamily="34" charset="0"/>
              </a:rPr>
              <a:t>ロータリアンの奉仕活動</a:t>
            </a:r>
          </a:p>
        </p:txBody>
      </p:sp>
      <p:sp>
        <p:nvSpPr>
          <p:cNvPr id="62467" name="Content Placeholder 2"/>
          <p:cNvSpPr>
            <a:spLocks noGrp="1"/>
          </p:cNvSpPr>
          <p:nvPr>
            <p:ph idx="1"/>
          </p:nvPr>
        </p:nvSpPr>
        <p:spPr bwMode="auto">
          <a:xfrm>
            <a:off x="520700" y="1760538"/>
            <a:ext cx="8229600" cy="100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ja-JP" sz="3600" b="1">
                <a:latin typeface="Georgia" panose="02040502050405020303" pitchFamily="18" charset="0"/>
              </a:rPr>
              <a:t>Fellowship</a:t>
            </a:r>
            <a:r>
              <a:rPr lang="ja-JP" altLang="en-US" sz="3600" b="1">
                <a:latin typeface="Georgia" panose="02040502050405020303" pitchFamily="18" charset="0"/>
              </a:rPr>
              <a:t>　親睦</a:t>
            </a:r>
            <a:endParaRPr lang="en-US" altLang="ja-JP" sz="3600" b="1">
              <a:latin typeface="Georgia" panose="02040502050405020303" pitchFamily="18" charset="0"/>
            </a:endParaRPr>
          </a:p>
          <a:p>
            <a:pPr marL="0" indent="0">
              <a:buFont typeface="Arial" panose="020B0604020202020204" pitchFamily="34" charset="0"/>
              <a:buNone/>
            </a:pPr>
            <a:endParaRPr lang="ja-JP" altLang="en-US" sz="3600" b="1">
              <a:latin typeface="Georgia" panose="02040502050405020303" pitchFamily="18" charset="0"/>
            </a:endParaRPr>
          </a:p>
        </p:txBody>
      </p:sp>
      <p:sp>
        <p:nvSpPr>
          <p:cNvPr id="5" name="右矢印 4"/>
          <p:cNvSpPr/>
          <p:nvPr/>
        </p:nvSpPr>
        <p:spPr>
          <a:xfrm>
            <a:off x="4541838" y="2970213"/>
            <a:ext cx="474662" cy="465137"/>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ja-JP" altLang="en-US"/>
          </a:p>
        </p:txBody>
      </p:sp>
      <p:sp>
        <p:nvSpPr>
          <p:cNvPr id="62469" name="Content Placeholder 2"/>
          <p:cNvSpPr txBox="1">
            <a:spLocks/>
          </p:cNvSpPr>
          <p:nvPr/>
        </p:nvSpPr>
        <p:spPr bwMode="auto">
          <a:xfrm>
            <a:off x="633413" y="2482850"/>
            <a:ext cx="3886200" cy="1720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cs typeface="ヒラギノ角ゴ Pro W3" charset="0"/>
              </a:defRPr>
            </a:lvl1pPr>
            <a:lvl2pPr marL="338138" indent="-222250">
              <a:defRPr sz="2400">
                <a:solidFill>
                  <a:schemeClr val="tx1"/>
                </a:solidFill>
                <a:latin typeface="Arial" panose="020B0604020202020204" pitchFamily="34" charset="0"/>
                <a:cs typeface="ヒラギノ角ゴ Pro W3" charset="0"/>
              </a:defRPr>
            </a:lvl2pPr>
            <a:lvl3pPr marL="1143000" indent="-228600">
              <a:defRPr sz="2400">
                <a:solidFill>
                  <a:schemeClr val="tx1"/>
                </a:solidFill>
                <a:latin typeface="Arial" panose="020B0604020202020204" pitchFamily="34" charset="0"/>
                <a:cs typeface="ヒラギノ角ゴ Pro W3" charset="0"/>
              </a:defRPr>
            </a:lvl3pPr>
            <a:lvl4pPr marL="1600200" indent="-228600">
              <a:defRPr sz="2400">
                <a:solidFill>
                  <a:schemeClr val="tx1"/>
                </a:solidFill>
                <a:latin typeface="Arial" panose="020B0604020202020204" pitchFamily="34" charset="0"/>
                <a:cs typeface="ヒラギノ角ゴ Pro W3" charset="0"/>
              </a:defRPr>
            </a:lvl4pPr>
            <a:lvl5pPr marL="2057400" indent="-228600">
              <a:defRPr sz="2400">
                <a:solidFill>
                  <a:schemeClr val="tx1"/>
                </a:solidFill>
                <a:latin typeface="Arial" panose="020B0604020202020204" pitchFamily="34"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a:spcBef>
                <a:spcPct val="20000"/>
              </a:spcBef>
            </a:pPr>
            <a:endParaRPr lang="en-US" altLang="ja-JP" sz="1400" b="1">
              <a:solidFill>
                <a:schemeClr val="accent1"/>
              </a:solidFill>
              <a:latin typeface="Georgia" panose="02040502050405020303" pitchFamily="18" charset="0"/>
            </a:endParaRPr>
          </a:p>
        </p:txBody>
      </p:sp>
      <p:pic>
        <p:nvPicPr>
          <p:cNvPr id="62470" name="図 5"/>
          <p:cNvPicPr>
            <a:picLocks noChangeAspect="1"/>
          </p:cNvPicPr>
          <p:nvPr/>
        </p:nvPicPr>
        <p:blipFill>
          <a:blip r:embed="rId3">
            <a:extLst>
              <a:ext uri="{28A0092B-C50C-407E-A947-70E740481C1C}">
                <a14:useLocalDpi xmlns:a14="http://schemas.microsoft.com/office/drawing/2010/main" val="0"/>
              </a:ext>
            </a:extLst>
          </a:blip>
          <a:srcRect l="803" t="114490" r="58739" b="-72272"/>
          <a:stretch>
            <a:fillRect/>
          </a:stretch>
        </p:blipFill>
        <p:spPr bwMode="auto">
          <a:xfrm rot="12687577" flipV="1">
            <a:off x="6170613" y="4340225"/>
            <a:ext cx="1376362"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txBox="1">
            <a:spLocks/>
          </p:cNvSpPr>
          <p:nvPr/>
        </p:nvSpPr>
        <p:spPr bwMode="auto">
          <a:xfrm>
            <a:off x="609600" y="3352800"/>
            <a:ext cx="3932238" cy="623888"/>
          </a:xfrm>
          <a:prstGeom prst="rect">
            <a:avLst/>
          </a:prstGeom>
          <a:ln>
            <a:noFill/>
          </a:ln>
        </p:spPr>
        <p:style>
          <a:lnRef idx="2">
            <a:schemeClr val="accent1"/>
          </a:lnRef>
          <a:fillRef idx="1">
            <a:schemeClr val="lt1"/>
          </a:fillRef>
          <a:effectRef idx="0">
            <a:schemeClr val="accent1"/>
          </a:effectRef>
          <a:fontRef idx="minor">
            <a:schemeClr val="dk1"/>
          </a:fontRef>
        </p:style>
        <p:txBody>
          <a:bodyPr lIns="0" tIns="0" rIns="0" bIns="0"/>
          <a:lstStyle>
            <a:lvl1pPr>
              <a:defRPr sz="2400">
                <a:solidFill>
                  <a:schemeClr val="tx1"/>
                </a:solidFill>
                <a:latin typeface="Arial" panose="020B0604020202020204" pitchFamily="34" charset="0"/>
                <a:ea typeface="ヒラギノ角ゴ Pro W3" charset="0"/>
                <a:cs typeface="ヒラギノ角ゴ Pro W3" charset="0"/>
              </a:defRPr>
            </a:lvl1pPr>
            <a:lvl2pPr marL="338138" indent="-2222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spcBef>
                <a:spcPct val="20000"/>
              </a:spcBef>
              <a:defRPr/>
            </a:pPr>
            <a:r>
              <a:rPr lang="en-US" altLang="ja-JP" sz="3600" b="1" dirty="0">
                <a:solidFill>
                  <a:srgbClr val="58585A"/>
                </a:solidFill>
                <a:latin typeface="Georgia" panose="02040502050405020303" pitchFamily="18" charset="0"/>
                <a:ea typeface="ＭＳ Ｐゴシック" panose="020B0600070205080204" pitchFamily="50" charset="-128"/>
              </a:rPr>
              <a:t>Diversity</a:t>
            </a:r>
            <a:r>
              <a:rPr lang="ja-JP" altLang="en-US" sz="3600" b="1" dirty="0">
                <a:solidFill>
                  <a:srgbClr val="58585A"/>
                </a:solidFill>
                <a:latin typeface="Georgia" panose="02040502050405020303" pitchFamily="18" charset="0"/>
                <a:ea typeface="ＭＳ Ｐゴシック" panose="020B0600070205080204" pitchFamily="50" charset="-128"/>
              </a:rPr>
              <a:t>　多様性</a:t>
            </a:r>
            <a:endParaRPr lang="en-US" altLang="ja-JP" sz="3600" b="1" dirty="0">
              <a:solidFill>
                <a:srgbClr val="58585A"/>
              </a:solidFill>
              <a:latin typeface="Georgia" panose="02040502050405020303" pitchFamily="18" charset="0"/>
              <a:ea typeface="ＭＳ Ｐゴシック" panose="020B0600070205080204" pitchFamily="50" charset="-128"/>
            </a:endParaRPr>
          </a:p>
          <a:p>
            <a:pPr algn="ctr">
              <a:spcBef>
                <a:spcPct val="20000"/>
              </a:spcBef>
              <a:defRPr/>
            </a:pPr>
            <a:endParaRPr lang="en-US" altLang="ja-JP" sz="3600" b="1" u="sng" dirty="0">
              <a:latin typeface="Georgia" panose="02040502050405020303" pitchFamily="18" charset="0"/>
              <a:ea typeface="ＭＳ Ｐゴシック" panose="020B0600070205080204" pitchFamily="50" charset="-128"/>
            </a:endParaRPr>
          </a:p>
          <a:p>
            <a:pPr>
              <a:spcBef>
                <a:spcPct val="20000"/>
              </a:spcBef>
              <a:defRPr/>
            </a:pPr>
            <a:endParaRPr lang="en-US" altLang="ja-JP" sz="3600" b="1" dirty="0">
              <a:solidFill>
                <a:schemeClr val="accent1"/>
              </a:solidFill>
              <a:latin typeface="Georgia" panose="02040502050405020303" pitchFamily="18" charset="0"/>
              <a:ea typeface="ＭＳ Ｐゴシック" panose="020B0600070205080204" pitchFamily="50" charset="-128"/>
            </a:endParaRPr>
          </a:p>
        </p:txBody>
      </p:sp>
      <p:sp>
        <p:nvSpPr>
          <p:cNvPr id="13" name="Content Placeholder 2"/>
          <p:cNvSpPr txBox="1">
            <a:spLocks/>
          </p:cNvSpPr>
          <p:nvPr/>
        </p:nvSpPr>
        <p:spPr bwMode="auto">
          <a:xfrm>
            <a:off x="641350" y="4203700"/>
            <a:ext cx="4083050" cy="542925"/>
          </a:xfrm>
          <a:prstGeom prst="rect">
            <a:avLst/>
          </a:prstGeom>
          <a:ln>
            <a:noFill/>
          </a:ln>
        </p:spPr>
        <p:style>
          <a:lnRef idx="2">
            <a:schemeClr val="accent1"/>
          </a:lnRef>
          <a:fillRef idx="1">
            <a:schemeClr val="lt1"/>
          </a:fillRef>
          <a:effectRef idx="0">
            <a:schemeClr val="accent1"/>
          </a:effectRef>
          <a:fontRef idx="minor">
            <a:schemeClr val="dk1"/>
          </a:fontRef>
        </p:style>
        <p:txBody>
          <a:bodyPr lIns="0" tIns="0" rIns="0" bIns="0"/>
          <a:lstStyle>
            <a:lvl1pPr>
              <a:defRPr sz="2400">
                <a:solidFill>
                  <a:schemeClr val="tx1"/>
                </a:solidFill>
                <a:latin typeface="Arial" panose="020B0604020202020204" pitchFamily="34" charset="0"/>
                <a:ea typeface="ヒラギノ角ゴ Pro W3" charset="0"/>
                <a:cs typeface="ヒラギノ角ゴ Pro W3" charset="0"/>
              </a:defRPr>
            </a:lvl1pPr>
            <a:lvl2pPr marL="338138" indent="-2222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spcBef>
                <a:spcPct val="20000"/>
              </a:spcBef>
              <a:defRPr/>
            </a:pPr>
            <a:r>
              <a:rPr lang="en-US" altLang="ja-JP" sz="3600" b="1" dirty="0">
                <a:solidFill>
                  <a:srgbClr val="58585A"/>
                </a:solidFill>
                <a:latin typeface="Georgia" panose="02040502050405020303" pitchFamily="18" charset="0"/>
                <a:ea typeface="ＭＳ Ｐゴシック" panose="020B0600070205080204" pitchFamily="50" charset="-128"/>
              </a:rPr>
              <a:t>Leadership</a:t>
            </a:r>
            <a:r>
              <a:rPr lang="ja-JP" altLang="en-US" sz="1800" b="1" dirty="0">
                <a:solidFill>
                  <a:srgbClr val="58585A"/>
                </a:solidFill>
                <a:latin typeface="Georgia" panose="02040502050405020303" pitchFamily="18" charset="0"/>
                <a:ea typeface="ＭＳ Ｐゴシック" panose="020B0600070205080204" pitchFamily="50" charset="-128"/>
              </a:rPr>
              <a:t>リーダーシップ</a:t>
            </a:r>
            <a:endParaRPr lang="en-US" altLang="ja-JP" sz="1800" b="1" dirty="0">
              <a:solidFill>
                <a:srgbClr val="58585A"/>
              </a:solidFill>
              <a:latin typeface="Georgia" panose="02040502050405020303" pitchFamily="18" charset="0"/>
              <a:ea typeface="ＭＳ Ｐゴシック" panose="020B0600070205080204" pitchFamily="50" charset="-128"/>
            </a:endParaRPr>
          </a:p>
          <a:p>
            <a:pPr>
              <a:spcBef>
                <a:spcPct val="20000"/>
              </a:spcBef>
              <a:defRPr/>
            </a:pPr>
            <a:endParaRPr lang="en-US" altLang="ja-JP" sz="3600" b="1" dirty="0">
              <a:solidFill>
                <a:srgbClr val="58585A"/>
              </a:solidFill>
              <a:latin typeface="Georgia" panose="02040502050405020303" pitchFamily="18" charset="0"/>
              <a:ea typeface="ＭＳ Ｐゴシック" panose="020B0600070205080204" pitchFamily="50" charset="-128"/>
            </a:endParaRPr>
          </a:p>
          <a:p>
            <a:pPr>
              <a:spcBef>
                <a:spcPct val="20000"/>
              </a:spcBef>
              <a:defRPr/>
            </a:pPr>
            <a:endParaRPr lang="en-US" altLang="ja-JP" sz="1400" b="1" dirty="0">
              <a:solidFill>
                <a:schemeClr val="accent1"/>
              </a:solidFill>
              <a:latin typeface="Georgia" panose="02040502050405020303" pitchFamily="18" charset="0"/>
              <a:ea typeface="ＭＳ Ｐゴシック" panose="020B0600070205080204" pitchFamily="50" charset="-128"/>
            </a:endParaRPr>
          </a:p>
        </p:txBody>
      </p:sp>
      <p:sp>
        <p:nvSpPr>
          <p:cNvPr id="62473" name="Content Placeholder 2"/>
          <p:cNvSpPr txBox="1">
            <a:spLocks/>
          </p:cNvSpPr>
          <p:nvPr/>
        </p:nvSpPr>
        <p:spPr bwMode="auto">
          <a:xfrm>
            <a:off x="609600" y="2482850"/>
            <a:ext cx="3886200" cy="6746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cs typeface="ヒラギノ角ゴ Pro W3" charset="0"/>
              </a:defRPr>
            </a:lvl1pPr>
            <a:lvl2pPr marL="338138" indent="-222250">
              <a:defRPr sz="2400">
                <a:solidFill>
                  <a:schemeClr val="tx1"/>
                </a:solidFill>
                <a:latin typeface="Arial" panose="020B0604020202020204" pitchFamily="34" charset="0"/>
                <a:cs typeface="ヒラギノ角ゴ Pro W3" charset="0"/>
              </a:defRPr>
            </a:lvl2pPr>
            <a:lvl3pPr marL="1143000" indent="-228600">
              <a:defRPr sz="2400">
                <a:solidFill>
                  <a:schemeClr val="tx1"/>
                </a:solidFill>
                <a:latin typeface="Arial" panose="020B0604020202020204" pitchFamily="34" charset="0"/>
                <a:cs typeface="ヒラギノ角ゴ Pro W3" charset="0"/>
              </a:defRPr>
            </a:lvl3pPr>
            <a:lvl4pPr marL="1600200" indent="-228600">
              <a:defRPr sz="2400">
                <a:solidFill>
                  <a:schemeClr val="tx1"/>
                </a:solidFill>
                <a:latin typeface="Arial" panose="020B0604020202020204" pitchFamily="34" charset="0"/>
                <a:cs typeface="ヒラギノ角ゴ Pro W3" charset="0"/>
              </a:defRPr>
            </a:lvl4pPr>
            <a:lvl5pPr marL="2057400" indent="-228600">
              <a:defRPr sz="2400">
                <a:solidFill>
                  <a:schemeClr val="tx1"/>
                </a:solidFill>
                <a:latin typeface="Arial" panose="020B0604020202020204" pitchFamily="34"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a:spcBef>
                <a:spcPct val="20000"/>
              </a:spcBef>
            </a:pPr>
            <a:r>
              <a:rPr lang="en-US" altLang="ja-JP" sz="3600" b="1">
                <a:solidFill>
                  <a:srgbClr val="58585A"/>
                </a:solidFill>
                <a:latin typeface="Georgia" panose="02040502050405020303" pitchFamily="18" charset="0"/>
              </a:rPr>
              <a:t>Integrity</a:t>
            </a:r>
            <a:r>
              <a:rPr lang="ja-JP" altLang="en-US" sz="3600" b="1">
                <a:solidFill>
                  <a:srgbClr val="58585A"/>
                </a:solidFill>
                <a:latin typeface="Georgia" panose="02040502050405020303" pitchFamily="18" charset="0"/>
              </a:rPr>
              <a:t>　高潔性</a:t>
            </a:r>
            <a:endParaRPr lang="en-US" altLang="ja-JP" sz="3600" b="1">
              <a:solidFill>
                <a:srgbClr val="58585A"/>
              </a:solidFill>
              <a:latin typeface="Georgia" panose="02040502050405020303" pitchFamily="18" charset="0"/>
            </a:endParaRPr>
          </a:p>
        </p:txBody>
      </p:sp>
      <p:sp>
        <p:nvSpPr>
          <p:cNvPr id="2" name="右矢印 1"/>
          <p:cNvSpPr/>
          <p:nvPr/>
        </p:nvSpPr>
        <p:spPr>
          <a:xfrm>
            <a:off x="5486400" y="1966913"/>
            <a:ext cx="3429000" cy="247015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en-US" altLang="ja-JP" sz="3600" b="1" dirty="0"/>
              <a:t>Serving</a:t>
            </a:r>
            <a:r>
              <a:rPr kumimoji="1" lang="ja-JP" altLang="en-US" sz="3600" b="1" dirty="0"/>
              <a:t>　</a:t>
            </a:r>
            <a:endParaRPr kumimoji="1" lang="en-US" altLang="ja-JP" sz="3600" b="1" dirty="0"/>
          </a:p>
          <a:p>
            <a:pPr algn="ctr">
              <a:defRPr/>
            </a:pPr>
            <a:r>
              <a:rPr kumimoji="1" lang="ja-JP" altLang="en-US" sz="3600" b="1" dirty="0"/>
              <a:t>（奉仕活動）</a:t>
            </a:r>
          </a:p>
        </p:txBody>
      </p:sp>
      <p:sp>
        <p:nvSpPr>
          <p:cNvPr id="3" name="左右矢印 2"/>
          <p:cNvSpPr/>
          <p:nvPr/>
        </p:nvSpPr>
        <p:spPr>
          <a:xfrm>
            <a:off x="554038" y="5181600"/>
            <a:ext cx="3900487" cy="685800"/>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特徴</a:t>
            </a:r>
          </a:p>
        </p:txBody>
      </p:sp>
    </p:spTree>
  </p:cSld>
  <p:clrMapOvr>
    <a:masterClrMapping/>
  </p:clrMapOvr>
  <p:transition spd="slow" advClick="0">
    <p:circl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dirty="0">
                <a:latin typeface="Arial Narrow" panose="020B0606020202030204" pitchFamily="34" charset="0"/>
              </a:rPr>
              <a:t>SERVING</a:t>
            </a:r>
            <a:r>
              <a:rPr kumimoji="1" lang="ja-JP" altLang="en-US" sz="2400" b="1" dirty="0">
                <a:latin typeface="Arial Narrow" panose="020B0606020202030204" pitchFamily="34" charset="0"/>
              </a:rPr>
              <a:t>（奉仕活動）とは</a:t>
            </a:r>
          </a:p>
        </p:txBody>
      </p:sp>
      <p:sp>
        <p:nvSpPr>
          <p:cNvPr id="64515"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kumimoji="1" lang="ja-JP" altLang="en-US" dirty="0">
                <a:latin typeface="Georgia" panose="02040502050405020303" pitchFamily="18" charset="0"/>
              </a:rPr>
              <a:t>奉仕活動とは定義するものでなく、笑顔でない人を笑顔にする言動、行動</a:t>
            </a:r>
            <a:endParaRPr kumimoji="1" lang="en-US" altLang="ja-JP" dirty="0">
              <a:latin typeface="Georgia" panose="02040502050405020303" pitchFamily="18" charset="0"/>
            </a:endParaRPr>
          </a:p>
          <a:p>
            <a:r>
              <a:rPr kumimoji="1" lang="ja-JP" altLang="en-US" dirty="0">
                <a:latin typeface="Georgia" panose="02040502050405020303" pitchFamily="18" charset="0"/>
              </a:rPr>
              <a:t>人を笑顔にするには、ロータリアンは、</a:t>
            </a:r>
            <a:endParaRPr kumimoji="1" lang="en-US" altLang="ja-JP" dirty="0">
              <a:latin typeface="Georgia" panose="02040502050405020303" pitchFamily="18" charset="0"/>
            </a:endParaRPr>
          </a:p>
          <a:p>
            <a:pPr lvl="1"/>
            <a:r>
              <a:rPr kumimoji="1" lang="en-US" altLang="ja-JP" dirty="0">
                <a:latin typeface="Georgia" panose="02040502050405020303" pitchFamily="18" charset="0"/>
              </a:rPr>
              <a:t>Integrity(</a:t>
            </a:r>
            <a:r>
              <a:rPr kumimoji="1" lang="ja-JP" altLang="en-US" dirty="0">
                <a:latin typeface="Georgia" panose="02040502050405020303" pitchFamily="18" charset="0"/>
              </a:rPr>
              <a:t>高潔性）を持ち</a:t>
            </a:r>
            <a:endParaRPr kumimoji="1" lang="en-US" altLang="ja-JP" dirty="0">
              <a:latin typeface="Georgia" panose="02040502050405020303" pitchFamily="18" charset="0"/>
            </a:endParaRPr>
          </a:p>
          <a:p>
            <a:pPr lvl="1"/>
            <a:r>
              <a:rPr kumimoji="1" lang="en-US" altLang="ja-JP" dirty="0">
                <a:latin typeface="Georgia" panose="02040502050405020303" pitchFamily="18" charset="0"/>
              </a:rPr>
              <a:t>Diversity(</a:t>
            </a:r>
            <a:r>
              <a:rPr kumimoji="1" lang="ja-JP" altLang="en-US" dirty="0">
                <a:latin typeface="Georgia" panose="02040502050405020303" pitchFamily="18" charset="0"/>
              </a:rPr>
              <a:t>多様性）を受けいけられる寛容さを持ち</a:t>
            </a:r>
            <a:endParaRPr kumimoji="1" lang="en-US" altLang="ja-JP" dirty="0">
              <a:latin typeface="Georgia" panose="02040502050405020303" pitchFamily="18" charset="0"/>
            </a:endParaRPr>
          </a:p>
          <a:p>
            <a:pPr lvl="1"/>
            <a:r>
              <a:rPr kumimoji="1" lang="en-US" altLang="ja-JP" dirty="0">
                <a:latin typeface="Georgia" panose="02040502050405020303" pitchFamily="18" charset="0"/>
              </a:rPr>
              <a:t>Leadership</a:t>
            </a:r>
            <a:r>
              <a:rPr kumimoji="1" lang="ja-JP" altLang="en-US" dirty="0">
                <a:latin typeface="Georgia" panose="02040502050405020303" pitchFamily="18" charset="0"/>
              </a:rPr>
              <a:t>　（問題を分析し、企画しアクションを起こす）</a:t>
            </a:r>
          </a:p>
          <a:p>
            <a:r>
              <a:rPr kumimoji="1" lang="ja-JP" altLang="en-US" dirty="0">
                <a:latin typeface="Georgia" panose="02040502050405020303" pitchFamily="18" charset="0"/>
              </a:rPr>
              <a:t>そのためには、我々が笑顔でなくてはいけないそれが　</a:t>
            </a: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dirty="0">
                <a:latin typeface="Arial Narrow" panose="020B0606020202030204" pitchFamily="34" charset="0"/>
              </a:rPr>
              <a:t>SERVING </a:t>
            </a:r>
            <a:r>
              <a:rPr kumimoji="1" lang="ja-JP" altLang="en-US" sz="2400" b="1" dirty="0">
                <a:latin typeface="Arial Narrow" panose="020B0606020202030204" pitchFamily="34" charset="0"/>
              </a:rPr>
              <a:t>とは</a:t>
            </a:r>
          </a:p>
        </p:txBody>
      </p:sp>
      <p:sp>
        <p:nvSpPr>
          <p:cNvPr id="65539" name="コンテンツ プレースホルダー 8"/>
          <p:cNvSpPr>
            <a:spLocks noGrp="1"/>
          </p:cNvSpPr>
          <p:nvPr>
            <p:ph idx="1"/>
          </p:nvPr>
        </p:nvSpPr>
        <p:spPr bwMode="auto">
          <a:xfrm>
            <a:off x="457200" y="12192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人が人に　価値を　与える　言動・行動</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2" name="円/楕円 1"/>
          <p:cNvSpPr/>
          <p:nvPr/>
        </p:nvSpPr>
        <p:spPr>
          <a:xfrm>
            <a:off x="1931988" y="2452688"/>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7688" y="3373438"/>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172200" y="2479675"/>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092825" y="3370263"/>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2" name="右矢印 11"/>
          <p:cNvSpPr/>
          <p:nvPr/>
        </p:nvSpPr>
        <p:spPr>
          <a:xfrm>
            <a:off x="3619500" y="2813050"/>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534616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dirty="0">
                <a:latin typeface="Arial Narrow" panose="020B0606020202030204" pitchFamily="34" charset="0"/>
              </a:rPr>
              <a:t>SERVING</a:t>
            </a:r>
            <a:r>
              <a:rPr kumimoji="1" lang="ja-JP" altLang="en-US" sz="2400" b="1" dirty="0">
                <a:latin typeface="Arial Narrow" panose="020B0606020202030204" pitchFamily="34" charset="0"/>
              </a:rPr>
              <a:t>　とは</a:t>
            </a:r>
          </a:p>
        </p:txBody>
      </p:sp>
      <p:sp>
        <p:nvSpPr>
          <p:cNvPr id="65539" name="コンテンツ プレースホルダー 8"/>
          <p:cNvSpPr>
            <a:spLocks noGrp="1"/>
          </p:cNvSpPr>
          <p:nvPr>
            <p:ph idx="1"/>
          </p:nvPr>
        </p:nvSpPr>
        <p:spPr bwMode="auto">
          <a:xfrm>
            <a:off x="457200" y="12192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人が人に　価値を　与える　言動・行動</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受けた人がその言行に　感謝して、笑顔になるコト</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2" name="円/楕円 1"/>
          <p:cNvSpPr/>
          <p:nvPr/>
        </p:nvSpPr>
        <p:spPr>
          <a:xfrm>
            <a:off x="1931988" y="2452688"/>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7688" y="3373438"/>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172200" y="2479675"/>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092825" y="3370263"/>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38538" y="357505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dirty="0">
                <a:latin typeface="Arial Narrow" panose="020B0606020202030204" pitchFamily="34" charset="0"/>
              </a:rPr>
              <a:t>SERVING</a:t>
            </a:r>
            <a:r>
              <a:rPr kumimoji="1" lang="ja-JP" altLang="en-US" sz="2400" b="1" dirty="0">
                <a:latin typeface="Arial Narrow" panose="020B0606020202030204" pitchFamily="34" charset="0"/>
              </a:rPr>
              <a:t>　とは</a:t>
            </a:r>
          </a:p>
        </p:txBody>
      </p:sp>
      <p:sp>
        <p:nvSpPr>
          <p:cNvPr id="65539" name="コンテンツ プレースホルダー 8"/>
          <p:cNvSpPr>
            <a:spLocks noGrp="1"/>
          </p:cNvSpPr>
          <p:nvPr>
            <p:ph idx="1"/>
          </p:nvPr>
        </p:nvSpPr>
        <p:spPr bwMode="auto">
          <a:xfrm>
            <a:off x="457200" y="12192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人が人に　価値を　与える　言動・行動</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a:latin typeface="Georgia" panose="02040502050405020303" pitchFamily="18" charset="0"/>
              </a:rPr>
              <a:t>受けた人がその言行に　感謝して、笑顔になるコト</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笑顔の共有</a:t>
            </a:r>
          </a:p>
        </p:txBody>
      </p:sp>
      <p:sp>
        <p:nvSpPr>
          <p:cNvPr id="2" name="円/楕円 1"/>
          <p:cNvSpPr/>
          <p:nvPr/>
        </p:nvSpPr>
        <p:spPr>
          <a:xfrm>
            <a:off x="1931988" y="2452688"/>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7688" y="3373438"/>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172200" y="2479675"/>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092825" y="3370263"/>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2" name="右矢印 11"/>
          <p:cNvSpPr/>
          <p:nvPr/>
        </p:nvSpPr>
        <p:spPr>
          <a:xfrm>
            <a:off x="3619500" y="2813050"/>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38538" y="357505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975102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RI</a:t>
            </a:r>
            <a:r>
              <a:rPr kumimoji="1" lang="ja-JP" altLang="en-US">
                <a:latin typeface="Arial Narrow" panose="020B0606020202030204" pitchFamily="34" charset="0"/>
              </a:rPr>
              <a:t>会長　ジョン・ジャーム夫妻</a:t>
            </a:r>
          </a:p>
        </p:txBody>
      </p:sp>
      <p:pic>
        <p:nvPicPr>
          <p:cNvPr id="47107" name="コンテンツ プレースホルダー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81100" y="1219200"/>
            <a:ext cx="6781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a:latin typeface="Georgia" panose="02040502050405020303" pitchFamily="18" charset="0"/>
              </a:rPr>
              <a:t>　</a:t>
            </a:r>
            <a:r>
              <a:rPr kumimoji="1" lang="ja-JP" altLang="en-US" sz="2400">
                <a:latin typeface="Georgia" panose="02040502050405020303" pitchFamily="18" charset="0"/>
              </a:rPr>
              <a:t>ビジネス</a:t>
            </a:r>
            <a:r>
              <a:rPr kumimoji="1" lang="ja-JP" altLang="en-US" sz="2400" dirty="0">
                <a:latin typeface="Georgia" panose="02040502050405020303" pitchFamily="18" charset="0"/>
              </a:rPr>
              <a:t>：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13476393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公共事業：　住民の税金で</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4538351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公共事業：　住民の税金で</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公益事業（学校・病院）：　対価　と　補助金</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　　　</a:t>
            </a: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4809572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公共事業：　住民の税金で</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公益事業（学校・病院）：　対価　と　補助金</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a:latin typeface="Georgia" panose="02040502050405020303" pitchFamily="18" charset="0"/>
              </a:rPr>
              <a:t>　入会金、会費と寄付による資金（ロータリー財団）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　　　</a:t>
            </a: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29146184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ロータリーのブランドを認識し、磨きましょう</a:t>
            </a:r>
            <a:endParaRPr kumimoji="1" lang="en-US" altLang="ja-JP" sz="2800" dirty="0">
              <a:latin typeface="Georgia" panose="02040502050405020303" pitchFamily="18" charset="0"/>
            </a:endParaRPr>
          </a:p>
          <a:p>
            <a:pPr>
              <a:defRPr/>
            </a:pPr>
            <a:endParaRPr kumimoji="1" lang="en-US" altLang="ja-JP" sz="2800" dirty="0">
              <a:latin typeface="Georgia" panose="02040502050405020303" pitchFamily="18" charset="0"/>
            </a:endParaRPr>
          </a:p>
        </p:txBody>
      </p:sp>
    </p:spTree>
    <p:extLst>
      <p:ext uri="{BB962C8B-B14F-4D97-AF65-F5344CB8AC3E}">
        <p14:creationId xmlns:p14="http://schemas.microsoft.com/office/powerpoint/2010/main" val="35822314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ロータリーのブランドを認識し、磨きましょう</a:t>
            </a: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人道的奉仕活動に参加し、人を笑顔にしましょう</a:t>
            </a:r>
            <a:endParaRPr kumimoji="1" lang="en-US" altLang="ja-JP" sz="2800" dirty="0">
              <a:latin typeface="Georgia" panose="02040502050405020303" pitchFamily="18" charset="0"/>
            </a:endParaRPr>
          </a:p>
        </p:txBody>
      </p:sp>
    </p:spTree>
    <p:extLst>
      <p:ext uri="{BB962C8B-B14F-4D97-AF65-F5344CB8AC3E}">
        <p14:creationId xmlns:p14="http://schemas.microsoft.com/office/powerpoint/2010/main" val="40388228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ロータリーのブランドを認識し、磨きましょう</a:t>
            </a: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人道的奉仕活動に参加し、人を笑顔にしましょう</a:t>
            </a: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仲間と一緒に奉仕活動をし、ロータリーのブランドを</a:t>
            </a:r>
            <a:r>
              <a:rPr kumimoji="1" lang="en-US" altLang="ja-JP" sz="2800" dirty="0">
                <a:latin typeface="Georgia" panose="02040502050405020303" pitchFamily="18" charset="0"/>
              </a:rPr>
              <a:t>	</a:t>
            </a:r>
            <a:r>
              <a:rPr kumimoji="1" lang="ja-JP" altLang="en-US" sz="2800" dirty="0">
                <a:latin typeface="Georgia" panose="02040502050405020303" pitchFamily="18" charset="0"/>
              </a:rPr>
              <a:t>地域の人に伝え、新しいロータリアン、仲間を見つけ</a:t>
            </a:r>
            <a:r>
              <a:rPr kumimoji="1" lang="en-US" altLang="ja-JP" sz="2800" dirty="0">
                <a:latin typeface="Georgia" panose="02040502050405020303" pitchFamily="18" charset="0"/>
              </a:rPr>
              <a:t>	</a:t>
            </a:r>
            <a:r>
              <a:rPr kumimoji="1" lang="ja-JP" altLang="en-US" sz="2800" dirty="0">
                <a:latin typeface="Georgia" panose="02040502050405020303" pitchFamily="18" charset="0"/>
              </a:rPr>
              <a:t>ましょう</a:t>
            </a:r>
            <a:endParaRPr kumimoji="1" lang="en-US" altLang="ja-JP" sz="2800" dirty="0">
              <a:latin typeface="Georgia" panose="02040502050405020303" pitchFamily="18" charset="0"/>
            </a:endParaRPr>
          </a:p>
        </p:txBody>
      </p:sp>
    </p:spTree>
    <p:extLst>
      <p:ext uri="{BB962C8B-B14F-4D97-AF65-F5344CB8AC3E}">
        <p14:creationId xmlns:p14="http://schemas.microsoft.com/office/powerpoint/2010/main" val="19770232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地区のビジョン</a:t>
            </a:r>
          </a:p>
        </p:txBody>
      </p:sp>
      <p:sp>
        <p:nvSpPr>
          <p:cNvPr id="6861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a:latin typeface="Georgia" panose="02040502050405020303" pitchFamily="18" charset="0"/>
              </a:rPr>
              <a:t>～１０年後２０年後も地区の輝きが</a:t>
            </a:r>
            <a:endParaRPr kumimoji="1" lang="en-US" altLang="ja-JP">
              <a:latin typeface="Georgia" panose="02040502050405020303" pitchFamily="18" charset="0"/>
            </a:endParaRPr>
          </a:p>
          <a:p>
            <a:pPr marL="0" indent="0">
              <a:buFont typeface="Arial" panose="020B0604020202020204" pitchFamily="34" charset="0"/>
              <a:buNone/>
            </a:pPr>
            <a:r>
              <a:rPr kumimoji="1" lang="ja-JP" altLang="en-US">
                <a:latin typeface="Georgia" panose="02040502050405020303" pitchFamily="18" charset="0"/>
              </a:rPr>
              <a:t>　　　　　　　　　　　　　　　持続可能であること～</a:t>
            </a:r>
            <a:endParaRPr kumimoji="1" lang="en-US" altLang="ja-JP">
              <a:latin typeface="Georgia" panose="02040502050405020303" pitchFamily="18" charset="0"/>
            </a:endParaRPr>
          </a:p>
          <a:p>
            <a:pPr marL="0" indent="0">
              <a:buFont typeface="Arial" panose="020B0604020202020204" pitchFamily="34" charset="0"/>
              <a:buNone/>
            </a:pPr>
            <a:r>
              <a:rPr kumimoji="1" lang="en-US" altLang="ja-JP">
                <a:latin typeface="Georgia" panose="02040502050405020303" pitchFamily="18" charset="0"/>
              </a:rPr>
              <a:t>	</a:t>
            </a:r>
          </a:p>
          <a:p>
            <a:pPr marL="0" indent="0">
              <a:buFont typeface="Arial" panose="020B0604020202020204" pitchFamily="34" charset="0"/>
              <a:buNone/>
            </a:pPr>
            <a:r>
              <a:rPr kumimoji="1" lang="en-US" altLang="ja-JP">
                <a:latin typeface="Georgia" panose="02040502050405020303" pitchFamily="18" charset="0"/>
              </a:rPr>
              <a:t>	</a:t>
            </a:r>
            <a:r>
              <a:rPr kumimoji="1" lang="ja-JP" altLang="en-US">
                <a:latin typeface="Georgia" panose="02040502050405020303" pitchFamily="18" charset="0"/>
              </a:rPr>
              <a:t>新しいロータリアンや若いロータリアンを勧誘し退会を防ぐには、過去と現在だけでなく、将来を見据えてビジョンやあるべき姿を明確にし、</a:t>
            </a:r>
            <a:r>
              <a:rPr kumimoji="1" lang="ja-JP" altLang="en-US" i="1" u="sng">
                <a:latin typeface="Georgia" panose="02040502050405020303" pitchFamily="18" charset="0"/>
              </a:rPr>
              <a:t>ロータリアンでない地域の人びとにわかる表現や言葉でブランドや奉仕活動を伝えていくことである。</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ジョン・ジャーム会長</a:t>
            </a:r>
          </a:p>
        </p:txBody>
      </p:sp>
      <p:pic>
        <p:nvPicPr>
          <p:cNvPr id="49155"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1100" y="1219200"/>
            <a:ext cx="6781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dirty="0">
                <a:latin typeface="Arial Narrow" panose="020B0606020202030204" pitchFamily="34" charset="0"/>
              </a:rPr>
              <a:t>重点戦術　（</a:t>
            </a:r>
            <a:r>
              <a:rPr kumimoji="1" lang="en-US" altLang="ja-JP" sz="2800" b="1" dirty="0">
                <a:latin typeface="Arial Narrow" panose="020B0606020202030204" pitchFamily="34" charset="0"/>
              </a:rPr>
              <a:t>ICT</a:t>
            </a:r>
            <a:r>
              <a:rPr kumimoji="1" lang="ja-JP" altLang="en-US" sz="2800" b="1" dirty="0">
                <a:latin typeface="Arial Narrow" panose="020B0606020202030204" pitchFamily="34" charset="0"/>
              </a:rPr>
              <a:t>のロータリアンへの普及）</a:t>
            </a:r>
          </a:p>
        </p:txBody>
      </p:sp>
      <p:sp>
        <p:nvSpPr>
          <p:cNvPr id="72707" name="コンテンツ プレースホルダー 2"/>
          <p:cNvSpPr>
            <a:spLocks noGrp="1"/>
          </p:cNvSpPr>
          <p:nvPr>
            <p:ph idx="1"/>
          </p:nvPr>
        </p:nvSpPr>
        <p:spPr bwMode="auto">
          <a:xfrm>
            <a:off x="457200" y="1219200"/>
            <a:ext cx="8229600" cy="495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defRPr/>
            </a:pPr>
            <a:r>
              <a:rPr kumimoji="1" lang="en-US" altLang="ja-JP" sz="2400" dirty="0">
                <a:latin typeface="Georgia" panose="02040502050405020303" pitchFamily="18" charset="0"/>
              </a:rPr>
              <a:t>My</a:t>
            </a: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err="1">
                <a:latin typeface="Georgia" panose="02040502050405020303" pitchFamily="18" charset="0"/>
              </a:rPr>
              <a:t>に登</a:t>
            </a:r>
            <a:r>
              <a:rPr kumimoji="1" lang="ja-JP" altLang="en-US" sz="2400" dirty="0">
                <a:latin typeface="Georgia" panose="02040502050405020303" pitchFamily="18" charset="0"/>
              </a:rPr>
              <a:t>録し、ブランドを共有する。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dirty="0">
                <a:latin typeface="Arial Narrow" panose="020B0606020202030204" pitchFamily="34" charset="0"/>
              </a:rPr>
              <a:t>重点戦術　（</a:t>
            </a:r>
            <a:r>
              <a:rPr kumimoji="1" lang="en-US" altLang="ja-JP" sz="2800" b="1" dirty="0">
                <a:latin typeface="Arial Narrow" panose="020B0606020202030204" pitchFamily="34" charset="0"/>
              </a:rPr>
              <a:t>ICT</a:t>
            </a:r>
            <a:r>
              <a:rPr kumimoji="1" lang="ja-JP" altLang="en-US" sz="2800" b="1" dirty="0">
                <a:latin typeface="Arial Narrow" panose="020B0606020202030204" pitchFamily="34" charset="0"/>
              </a:rPr>
              <a:t>のロータリアンへの普及）</a:t>
            </a:r>
          </a:p>
        </p:txBody>
      </p:sp>
      <p:sp>
        <p:nvSpPr>
          <p:cNvPr id="72707" name="コンテンツ プレースホルダー 2"/>
          <p:cNvSpPr>
            <a:spLocks noGrp="1"/>
          </p:cNvSpPr>
          <p:nvPr>
            <p:ph idx="1"/>
          </p:nvPr>
        </p:nvSpPr>
        <p:spPr bwMode="auto">
          <a:xfrm>
            <a:off x="457200" y="1219200"/>
            <a:ext cx="8229600" cy="495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defRPr/>
            </a:pPr>
            <a:r>
              <a:rPr kumimoji="1" lang="en-US" altLang="ja-JP" sz="2400" dirty="0">
                <a:latin typeface="Georgia" panose="02040502050405020303" pitchFamily="18" charset="0"/>
              </a:rPr>
              <a:t>My</a:t>
            </a: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err="1">
                <a:latin typeface="Georgia" panose="02040502050405020303" pitchFamily="18" charset="0"/>
              </a:rPr>
              <a:t>に登</a:t>
            </a:r>
            <a:r>
              <a:rPr kumimoji="1" lang="ja-JP" altLang="en-US" sz="2400" dirty="0">
                <a:latin typeface="Georgia" panose="02040502050405020303" pitchFamily="18" charset="0"/>
              </a:rPr>
              <a:t>録し、ブランドを共有する。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a:p>
            <a:pPr marL="457200" indent="-457200">
              <a:buFont typeface="Arial" panose="020B0604020202020204" pitchFamily="34" charset="0"/>
              <a:buAutoNum type="arabicDbPeriod" startAt="2"/>
              <a:defRPr/>
            </a:pPr>
            <a:r>
              <a:rPr kumimoji="1" lang="en-US" altLang="ja-JP" sz="2400" dirty="0">
                <a:latin typeface="Georgia" panose="02040502050405020303" pitchFamily="18" charset="0"/>
              </a:rPr>
              <a:t>Club</a:t>
            </a:r>
            <a:r>
              <a:rPr kumimoji="1" lang="ja-JP" altLang="en-US" sz="2400" dirty="0">
                <a:latin typeface="Georgia" panose="02040502050405020303" pitchFamily="18" charset="0"/>
              </a:rPr>
              <a:t>　</a:t>
            </a:r>
            <a:r>
              <a:rPr kumimoji="1" lang="en-US" altLang="ja-JP" sz="2400" dirty="0">
                <a:latin typeface="Georgia" panose="02040502050405020303" pitchFamily="18" charset="0"/>
              </a:rPr>
              <a:t>Central</a:t>
            </a:r>
            <a:r>
              <a:rPr kumimoji="1" lang="ja-JP" altLang="en-US" sz="2400" dirty="0">
                <a:latin typeface="Georgia" panose="02040502050405020303" pitchFamily="18" charset="0"/>
              </a:rPr>
              <a:t>に各クラブのデータや情報、奉仕活動、目標、計画を登録し、各クラブのクラブ運営を学び共有する。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p:txBody>
      </p:sp>
    </p:spTree>
    <p:extLst>
      <p:ext uri="{BB962C8B-B14F-4D97-AF65-F5344CB8AC3E}">
        <p14:creationId xmlns:p14="http://schemas.microsoft.com/office/powerpoint/2010/main" val="41473552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dirty="0">
                <a:latin typeface="Arial Narrow" panose="020B0606020202030204" pitchFamily="34" charset="0"/>
              </a:rPr>
              <a:t>重点戦術　（</a:t>
            </a:r>
            <a:r>
              <a:rPr kumimoji="1" lang="en-US" altLang="ja-JP" sz="2800" b="1" dirty="0">
                <a:latin typeface="Arial Narrow" panose="020B0606020202030204" pitchFamily="34" charset="0"/>
              </a:rPr>
              <a:t>ICT</a:t>
            </a:r>
            <a:r>
              <a:rPr kumimoji="1" lang="ja-JP" altLang="en-US" sz="2800" b="1" dirty="0">
                <a:latin typeface="Arial Narrow" panose="020B0606020202030204" pitchFamily="34" charset="0"/>
              </a:rPr>
              <a:t>のロータリアンへの普及）</a:t>
            </a:r>
          </a:p>
        </p:txBody>
      </p:sp>
      <p:sp>
        <p:nvSpPr>
          <p:cNvPr id="72707" name="コンテンツ プレースホルダー 2"/>
          <p:cNvSpPr>
            <a:spLocks noGrp="1"/>
          </p:cNvSpPr>
          <p:nvPr>
            <p:ph idx="1"/>
          </p:nvPr>
        </p:nvSpPr>
        <p:spPr bwMode="auto">
          <a:xfrm>
            <a:off x="457200" y="1219200"/>
            <a:ext cx="8229600" cy="495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defRPr/>
            </a:pPr>
            <a:r>
              <a:rPr kumimoji="1" lang="en-US" altLang="ja-JP" sz="2400" dirty="0">
                <a:latin typeface="Georgia" panose="02040502050405020303" pitchFamily="18" charset="0"/>
              </a:rPr>
              <a:t>My</a:t>
            </a: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err="1">
                <a:latin typeface="Georgia" panose="02040502050405020303" pitchFamily="18" charset="0"/>
              </a:rPr>
              <a:t>に登</a:t>
            </a:r>
            <a:r>
              <a:rPr kumimoji="1" lang="ja-JP" altLang="en-US" sz="2400" dirty="0">
                <a:latin typeface="Georgia" panose="02040502050405020303" pitchFamily="18" charset="0"/>
              </a:rPr>
              <a:t>録し、ブランドを共有する。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a:p>
            <a:pPr marL="457200" indent="-457200">
              <a:buFont typeface="Arial" panose="020B0604020202020204" pitchFamily="34" charset="0"/>
              <a:buAutoNum type="arabicDbPeriod" startAt="2"/>
              <a:defRPr/>
            </a:pPr>
            <a:r>
              <a:rPr kumimoji="1" lang="en-US" altLang="ja-JP" sz="2400" dirty="0">
                <a:latin typeface="Georgia" panose="02040502050405020303" pitchFamily="18" charset="0"/>
              </a:rPr>
              <a:t>Club</a:t>
            </a:r>
            <a:r>
              <a:rPr kumimoji="1" lang="ja-JP" altLang="en-US" sz="2400" dirty="0">
                <a:latin typeface="Georgia" panose="02040502050405020303" pitchFamily="18" charset="0"/>
              </a:rPr>
              <a:t>　</a:t>
            </a:r>
            <a:r>
              <a:rPr kumimoji="1" lang="en-US" altLang="ja-JP" sz="2400" dirty="0">
                <a:latin typeface="Georgia" panose="02040502050405020303" pitchFamily="18" charset="0"/>
              </a:rPr>
              <a:t>Central</a:t>
            </a:r>
            <a:r>
              <a:rPr kumimoji="1" lang="ja-JP" altLang="en-US" sz="2400" dirty="0">
                <a:latin typeface="Georgia" panose="02040502050405020303" pitchFamily="18" charset="0"/>
              </a:rPr>
              <a:t>に各クラブのデータや情報、奉仕活動、目標、計画を登録し、各クラブのクラブ運営を学び共有する。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a:p>
            <a:pPr marL="457200" indent="-457200">
              <a:buFont typeface="Arial" panose="020B0604020202020204" pitchFamily="34" charset="0"/>
              <a:buAutoNum type="arabicDbPeriod" startAt="3"/>
              <a:defRPr/>
            </a:pPr>
            <a:r>
              <a:rPr kumimoji="1" lang="ja-JP" altLang="en-US" sz="2400" dirty="0">
                <a:latin typeface="Georgia" panose="02040502050405020303" pitchFamily="18" charset="0"/>
              </a:rPr>
              <a:t>ホームページや、ソーシャルメディアを利用して、奉仕活動や人の笑顔をロータリアンで共有し、地域の人びとにロータリーのブランドを知ってもらう。</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ロータリーの公共イメージ向上</a:t>
            </a:r>
          </a:p>
        </p:txBody>
      </p:sp>
    </p:spTree>
    <p:extLst>
      <p:ext uri="{BB962C8B-B14F-4D97-AF65-F5344CB8AC3E}">
        <p14:creationId xmlns:p14="http://schemas.microsoft.com/office/powerpoint/2010/main" val="26813317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タイトル 1"/>
          <p:cNvSpPr>
            <a:spLocks noGrp="1"/>
          </p:cNvSpPr>
          <p:nvPr>
            <p:ph type="title"/>
          </p:nvPr>
        </p:nvSpPr>
        <p:spPr bwMode="auto">
          <a:xfrm>
            <a:off x="304800" y="457200"/>
            <a:ext cx="87630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マイ　ロータリーとは</a:t>
            </a:r>
          </a:p>
        </p:txBody>
      </p:sp>
      <p:sp>
        <p:nvSpPr>
          <p:cNvPr id="70659" name="コンテンツ プレースホルダー 2"/>
          <p:cNvSpPr>
            <a:spLocks noGrp="1"/>
          </p:cNvSpPr>
          <p:nvPr>
            <p:ph idx="1"/>
          </p:nvPr>
        </p:nvSpPr>
        <p:spPr bwMode="auto">
          <a:xfrm>
            <a:off x="457200" y="1219200"/>
            <a:ext cx="82296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sz="2400" dirty="0">
                <a:latin typeface="Georgia" panose="02040502050405020303" pitchFamily="18" charset="0"/>
              </a:rPr>
              <a:t>ロータリアンが世界中のロータリーが行っている人道的奉仕やブランドを共有する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pP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ロータリーや財団が１００年以上人を笑顔にしてきたコトを学ぶ</a:t>
            </a:r>
            <a:endParaRPr kumimoji="1" lang="en-US" altLang="ja-JP" sz="2400" dirty="0">
              <a:latin typeface="Georgia" panose="02040502050405020303" pitchFamily="18" charset="0"/>
            </a:endParaRPr>
          </a:p>
          <a:p>
            <a:pPr marL="0" indent="0">
              <a:buFont typeface="Arial" panose="020B0604020202020204" pitchFamily="34" charset="0"/>
              <a:buNone/>
            </a:pP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自分の行っている人道的奉仕活動を積極的に投稿し、他のロータリアンに知ってもらう</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目標：</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クラブのマイ　ロータリー登録率　５０％</a:t>
            </a:r>
            <a:endParaRPr kumimoji="1" lang="en-US" altLang="ja-JP" sz="2800" dirty="0">
              <a:latin typeface="Georgia" panose="02040502050405020303" pitchFamily="18" charset="0"/>
            </a:endParaRPr>
          </a:p>
          <a:p>
            <a:pPr marL="0" indent="0">
              <a:buFont typeface="Arial" panose="020B0604020202020204" pitchFamily="34" charset="0"/>
              <a:buNone/>
            </a:pPr>
            <a:r>
              <a:rPr kumimoji="1" lang="en-US" altLang="ja-JP" sz="2800" dirty="0">
                <a:latin typeface="Georgia" panose="02040502050405020303" pitchFamily="18" charset="0"/>
              </a:rPr>
              <a:t>	</a:t>
            </a:r>
            <a:r>
              <a:rPr kumimoji="1" lang="ja-JP" altLang="en-US" sz="2800" dirty="0">
                <a:latin typeface="Georgia" panose="02040502050405020303" pitchFamily="18" charset="0"/>
              </a:rPr>
              <a:t>入会</a:t>
            </a:r>
            <a:r>
              <a:rPr kumimoji="1" lang="en-US" altLang="ja-JP" sz="2800" dirty="0">
                <a:latin typeface="Georgia" panose="02040502050405020303" pitchFamily="18" charset="0"/>
              </a:rPr>
              <a:t>3</a:t>
            </a:r>
            <a:r>
              <a:rPr kumimoji="1" lang="ja-JP" altLang="en-US" sz="2800" dirty="0">
                <a:latin typeface="Georgia" panose="02040502050405020303" pitchFamily="18" charset="0"/>
              </a:rPr>
              <a:t>年未満の登録率　　１００％</a:t>
            </a:r>
            <a:endParaRPr kumimoji="1" lang="en-US" altLang="ja-JP" sz="2800" dirty="0">
              <a:latin typeface="Georgia" panose="02040502050405020303"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マイ　ロータリー登録率</a:t>
            </a:r>
          </a:p>
        </p:txBody>
      </p:sp>
      <p:sp>
        <p:nvSpPr>
          <p:cNvPr id="7168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en-US" altLang="ja-JP" dirty="0">
                <a:latin typeface="Georgia" panose="02040502050405020303" pitchFamily="18" charset="0"/>
              </a:rPr>
              <a:t>2016.10.10</a:t>
            </a:r>
            <a:r>
              <a:rPr kumimoji="1" lang="ja-JP" altLang="en-US" dirty="0">
                <a:latin typeface="Georgia" panose="02040502050405020303" pitchFamily="18" charset="0"/>
              </a:rPr>
              <a:t>現在</a:t>
            </a:r>
            <a:endParaRPr kumimoji="1" lang="en-US" altLang="ja-JP" dirty="0">
              <a:latin typeface="Georgia" panose="02040502050405020303" pitchFamily="18" charset="0"/>
            </a:endParaRPr>
          </a:p>
          <a:p>
            <a:pPr marL="0" indent="0">
              <a:buNone/>
            </a:pPr>
            <a:endParaRPr kumimoji="1" lang="en-US" altLang="ja-JP" dirty="0">
              <a:latin typeface="Georgia" panose="02040502050405020303" pitchFamily="18" charset="0"/>
            </a:endParaRPr>
          </a:p>
          <a:p>
            <a:pPr marL="0" indent="0">
              <a:buNone/>
            </a:pPr>
            <a:endParaRPr kumimoji="1" lang="en-US" altLang="ja-JP" dirty="0">
              <a:latin typeface="Georgia" panose="02040502050405020303" pitchFamily="18" charset="0"/>
            </a:endParaRPr>
          </a:p>
          <a:p>
            <a:r>
              <a:rPr kumimoji="1" lang="ja-JP" altLang="en-US" dirty="0">
                <a:latin typeface="Georgia" panose="02040502050405020303" pitchFamily="18" charset="0"/>
              </a:rPr>
              <a:t>春日井</a:t>
            </a:r>
            <a:r>
              <a:rPr kumimoji="1" lang="en-US" altLang="ja-JP" dirty="0">
                <a:latin typeface="Georgia" panose="02040502050405020303" pitchFamily="18" charset="0"/>
              </a:rPr>
              <a:t>RC</a:t>
            </a:r>
            <a:r>
              <a:rPr kumimoji="1" lang="ja-JP" altLang="en-US" dirty="0">
                <a:latin typeface="Georgia" panose="02040502050405020303" pitchFamily="18" charset="0"/>
              </a:rPr>
              <a:t>　        </a:t>
            </a:r>
            <a:r>
              <a:rPr kumimoji="1" lang="en-US" altLang="ja-JP" dirty="0">
                <a:latin typeface="Georgia" panose="02040502050405020303" pitchFamily="18" charset="0"/>
              </a:rPr>
              <a:t>MR 16</a:t>
            </a:r>
            <a:r>
              <a:rPr kumimoji="1" lang="ja-JP" altLang="en-US" dirty="0">
                <a:latin typeface="Georgia" panose="02040502050405020303" pitchFamily="18" charset="0"/>
              </a:rPr>
              <a:t>人  会員数</a:t>
            </a:r>
            <a:r>
              <a:rPr kumimoji="1" lang="en-US" altLang="ja-JP" dirty="0">
                <a:latin typeface="Georgia" panose="02040502050405020303" pitchFamily="18" charset="0"/>
              </a:rPr>
              <a:t>56</a:t>
            </a:r>
            <a:r>
              <a:rPr kumimoji="1" lang="ja-JP" altLang="en-US" dirty="0">
                <a:latin typeface="Georgia" panose="02040502050405020303" pitchFamily="18" charset="0"/>
              </a:rPr>
              <a:t>人 </a:t>
            </a:r>
            <a:r>
              <a:rPr kumimoji="1" lang="en-US" altLang="ja-JP" dirty="0">
                <a:latin typeface="Georgia" panose="02040502050405020303" pitchFamily="18" charset="0"/>
              </a:rPr>
              <a:t>28.6</a:t>
            </a:r>
            <a:r>
              <a:rPr kumimoji="1" lang="ja-JP" altLang="en-US" dirty="0">
                <a:latin typeface="Georgia" panose="02040502050405020303" pitchFamily="18" charset="0"/>
              </a:rPr>
              <a:t>％</a:t>
            </a:r>
            <a:endParaRPr kumimoji="1" lang="en-US" altLang="ja-JP" dirty="0">
              <a:latin typeface="Georgia" panose="02040502050405020303" pitchFamily="18" charset="0"/>
            </a:endParaRPr>
          </a:p>
          <a:p>
            <a:r>
              <a:rPr kumimoji="1" lang="ja-JP" altLang="en-US" dirty="0">
                <a:latin typeface="Georgia" panose="02040502050405020303" pitchFamily="18" charset="0"/>
              </a:rPr>
              <a:t>名古屋空港</a:t>
            </a:r>
            <a:r>
              <a:rPr kumimoji="1" lang="en-US" altLang="ja-JP" dirty="0">
                <a:latin typeface="Georgia" panose="02040502050405020303" pitchFamily="18" charset="0"/>
              </a:rPr>
              <a:t>RC</a:t>
            </a:r>
            <a:r>
              <a:rPr kumimoji="1" lang="ja-JP" altLang="en-US" dirty="0">
                <a:latin typeface="Georgia" panose="02040502050405020303" pitchFamily="18" charset="0"/>
              </a:rPr>
              <a:t>  </a:t>
            </a:r>
            <a:r>
              <a:rPr kumimoji="1" lang="en-US" altLang="ja-JP" dirty="0">
                <a:latin typeface="Georgia" panose="02040502050405020303" pitchFamily="18" charset="0"/>
              </a:rPr>
              <a:t>MR </a:t>
            </a:r>
            <a:r>
              <a:rPr kumimoji="1" lang="ja-JP" altLang="en-US" dirty="0">
                <a:latin typeface="Georgia" panose="02040502050405020303" pitchFamily="18" charset="0"/>
              </a:rPr>
              <a:t>　</a:t>
            </a:r>
            <a:r>
              <a:rPr kumimoji="1" lang="en-US" altLang="ja-JP" dirty="0">
                <a:latin typeface="Georgia" panose="02040502050405020303" pitchFamily="18" charset="0"/>
              </a:rPr>
              <a:t>5</a:t>
            </a:r>
            <a:r>
              <a:rPr kumimoji="1" lang="ja-JP" altLang="en-US" dirty="0">
                <a:latin typeface="Georgia" panose="02040502050405020303" pitchFamily="18" charset="0"/>
              </a:rPr>
              <a:t>人  会員数</a:t>
            </a:r>
            <a:r>
              <a:rPr kumimoji="1" lang="en-US" altLang="ja-JP" dirty="0">
                <a:latin typeface="Georgia" panose="02040502050405020303" pitchFamily="18" charset="0"/>
              </a:rPr>
              <a:t>53</a:t>
            </a:r>
            <a:r>
              <a:rPr kumimoji="1" lang="ja-JP" altLang="en-US" dirty="0">
                <a:latin typeface="Georgia" panose="02040502050405020303" pitchFamily="18" charset="0"/>
              </a:rPr>
              <a:t>人  </a:t>
            </a:r>
            <a:r>
              <a:rPr kumimoji="1" lang="en-US" altLang="ja-JP" dirty="0">
                <a:latin typeface="Georgia" panose="02040502050405020303" pitchFamily="18" charset="0"/>
              </a:rPr>
              <a:t>9.3 </a:t>
            </a:r>
            <a:r>
              <a:rPr kumimoji="1" lang="ja-JP" altLang="en-US" dirty="0">
                <a:latin typeface="Georgia" panose="02040502050405020303" pitchFamily="18" charset="0"/>
              </a:rPr>
              <a:t>％</a:t>
            </a:r>
            <a:endParaRPr kumimoji="1" lang="en-US" altLang="ja-JP" dirty="0">
              <a:latin typeface="Georgia" panose="02040502050405020303" pitchFamily="18" charset="0"/>
            </a:endParaRPr>
          </a:p>
          <a:p>
            <a:r>
              <a:rPr kumimoji="1" lang="ja-JP" altLang="en-US" dirty="0">
                <a:latin typeface="Georgia" panose="02040502050405020303" pitchFamily="18" charset="0"/>
              </a:rPr>
              <a:t>名古屋城北</a:t>
            </a:r>
            <a:r>
              <a:rPr kumimoji="1" lang="en-US" altLang="ja-JP" dirty="0">
                <a:latin typeface="Georgia" panose="02040502050405020303" pitchFamily="18" charset="0"/>
              </a:rPr>
              <a:t>RC</a:t>
            </a:r>
            <a:r>
              <a:rPr kumimoji="1" lang="ja-JP" altLang="en-US" dirty="0">
                <a:latin typeface="Georgia" panose="02040502050405020303" pitchFamily="18" charset="0"/>
              </a:rPr>
              <a:t>　</a:t>
            </a:r>
            <a:r>
              <a:rPr kumimoji="1" lang="en-US" altLang="ja-JP" dirty="0">
                <a:latin typeface="Georgia" panose="02040502050405020303" pitchFamily="18" charset="0"/>
              </a:rPr>
              <a:t>MR</a:t>
            </a:r>
            <a:r>
              <a:rPr kumimoji="1" lang="ja-JP" altLang="en-US" dirty="0">
                <a:latin typeface="Georgia" panose="02040502050405020303" pitchFamily="18" charset="0"/>
              </a:rPr>
              <a:t>　</a:t>
            </a:r>
            <a:r>
              <a:rPr kumimoji="1" lang="en-US" altLang="ja-JP" dirty="0">
                <a:latin typeface="Georgia" panose="02040502050405020303" pitchFamily="18" charset="0"/>
              </a:rPr>
              <a:t>7</a:t>
            </a:r>
            <a:r>
              <a:rPr kumimoji="1" lang="ja-JP" altLang="en-US" dirty="0">
                <a:latin typeface="Georgia" panose="02040502050405020303" pitchFamily="18" charset="0"/>
              </a:rPr>
              <a:t>人　会員数</a:t>
            </a:r>
            <a:r>
              <a:rPr kumimoji="1" lang="en-US" altLang="ja-JP" dirty="0">
                <a:latin typeface="Georgia" panose="02040502050405020303" pitchFamily="18" charset="0"/>
              </a:rPr>
              <a:t>25</a:t>
            </a:r>
            <a:r>
              <a:rPr kumimoji="1" lang="ja-JP" altLang="en-US" dirty="0">
                <a:latin typeface="Georgia" panose="02040502050405020303" pitchFamily="18" charset="0"/>
              </a:rPr>
              <a:t>人</a:t>
            </a:r>
            <a:r>
              <a:rPr kumimoji="1" lang="en-US" altLang="ja-JP" dirty="0">
                <a:latin typeface="Georgia" panose="02040502050405020303" pitchFamily="18" charset="0"/>
              </a:rPr>
              <a:t>28.0</a:t>
            </a:r>
            <a:r>
              <a:rPr kumimoji="1" lang="ja-JP" altLang="en-US" dirty="0">
                <a:latin typeface="Georgia" panose="02040502050405020303" pitchFamily="18" charset="0"/>
              </a:rPr>
              <a:t>％</a:t>
            </a:r>
            <a:endParaRPr kumimoji="1" lang="en-US" altLang="ja-JP" dirty="0">
              <a:latin typeface="Georgia" panose="02040502050405020303"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a:t>
            </a:r>
            <a:r>
              <a:rPr kumimoji="1" lang="ja-JP" altLang="en-US">
                <a:latin typeface="Arial Narrow" panose="020B0606020202030204" pitchFamily="34" charset="0"/>
              </a:rPr>
              <a:t>ｙ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pic>
        <p:nvPicPr>
          <p:cNvPr id="72707"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7588" y="1447800"/>
            <a:ext cx="7108825" cy="429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a:t>
            </a:r>
            <a:r>
              <a:rPr kumimoji="1" lang="ja-JP" altLang="en-US">
                <a:latin typeface="Arial Narrow" panose="020B0606020202030204" pitchFamily="34" charset="0"/>
              </a:rPr>
              <a:t>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mj-lt"/>
              <a:buAutoNum type="arabicPeriod"/>
            </a:pPr>
            <a:r>
              <a:rPr kumimoji="1" lang="ja-JP" altLang="en-US" dirty="0">
                <a:latin typeface="Georgia" panose="02040502050405020303" pitchFamily="18" charset="0"/>
              </a:rPr>
              <a:t>各クラブの</a:t>
            </a: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の</a:t>
            </a:r>
            <a:r>
              <a:rPr kumimoji="1" lang="ja-JP" altLang="en-US" u="sng" dirty="0">
                <a:latin typeface="Georgia" panose="02040502050405020303" pitchFamily="18" charset="0"/>
              </a:rPr>
              <a:t>登録、利用を促進</a:t>
            </a:r>
            <a:r>
              <a:rPr kumimoji="1" lang="ja-JP" altLang="en-US" dirty="0">
                <a:latin typeface="Georgia" panose="02040502050405020303" pitchFamily="18" charset="0"/>
              </a:rPr>
              <a:t>する担当・責任者</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37795015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a:t>
            </a:r>
            <a:r>
              <a:rPr kumimoji="1" lang="ja-JP" altLang="en-US">
                <a:latin typeface="Arial Narrow" panose="020B0606020202030204" pitchFamily="34" charset="0"/>
              </a:rPr>
              <a:t>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mj-lt"/>
              <a:buAutoNum type="arabicPeriod"/>
            </a:pPr>
            <a:r>
              <a:rPr kumimoji="1" lang="ja-JP" altLang="en-US" dirty="0">
                <a:latin typeface="Georgia" panose="02040502050405020303" pitchFamily="18" charset="0"/>
              </a:rPr>
              <a:t>各クラブの</a:t>
            </a: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の</a:t>
            </a:r>
            <a:r>
              <a:rPr kumimoji="1" lang="ja-JP" altLang="en-US" u="sng" dirty="0">
                <a:latin typeface="Georgia" panose="02040502050405020303" pitchFamily="18" charset="0"/>
              </a:rPr>
              <a:t>登録、利用を促進</a:t>
            </a:r>
            <a:r>
              <a:rPr kumimoji="1" lang="ja-JP" altLang="en-US" dirty="0">
                <a:latin typeface="Georgia" panose="02040502050405020303" pitchFamily="18" charset="0"/>
              </a:rPr>
              <a:t>する担当者</a:t>
            </a:r>
            <a:endParaRPr kumimoji="1" lang="en-US" altLang="ja-JP" dirty="0">
              <a:latin typeface="Georgia" panose="02040502050405020303" pitchFamily="18" charset="0"/>
            </a:endParaRPr>
          </a:p>
          <a:p>
            <a:pPr marL="514350" indent="-514350">
              <a:buFont typeface="+mj-lt"/>
              <a:buAutoNum type="arabicPeriod"/>
            </a:pP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　の</a:t>
            </a:r>
            <a:r>
              <a:rPr kumimoji="1" lang="ja-JP" altLang="en-US" u="sng" dirty="0">
                <a:latin typeface="Georgia" panose="02040502050405020303" pitchFamily="18" charset="0"/>
              </a:rPr>
              <a:t>情報やニュースを各クラブへ紹介する</a:t>
            </a:r>
            <a:r>
              <a:rPr kumimoji="1" lang="ja-JP" altLang="en-US" dirty="0">
                <a:latin typeface="Georgia" panose="02040502050405020303" pitchFamily="18" charset="0"/>
              </a:rPr>
              <a:t>担当・責任者地区の</a:t>
            </a:r>
            <a:r>
              <a:rPr kumimoji="1" lang="en-US" altLang="ja-JP" dirty="0">
                <a:latin typeface="Georgia" panose="02040502050405020303" pitchFamily="18" charset="0"/>
              </a:rPr>
              <a:t>HP</a:t>
            </a:r>
            <a:r>
              <a:rPr kumimoji="1" lang="ja-JP" altLang="en-US" dirty="0">
                <a:latin typeface="Georgia" panose="02040502050405020303" pitchFamily="18" charset="0"/>
              </a:rPr>
              <a:t>や</a:t>
            </a:r>
            <a:r>
              <a:rPr kumimoji="1" lang="en-US" altLang="ja-JP" dirty="0" err="1">
                <a:latin typeface="Georgia" panose="02040502050405020303" pitchFamily="18" charset="0"/>
              </a:rPr>
              <a:t>FaceBook</a:t>
            </a:r>
            <a:r>
              <a:rPr kumimoji="1" lang="ja-JP" altLang="en-US" dirty="0" err="1">
                <a:latin typeface="Georgia" panose="02040502050405020303" pitchFamily="18" charset="0"/>
              </a:rPr>
              <a:t>、</a:t>
            </a:r>
            <a:r>
              <a:rPr kumimoji="1" lang="en-US" altLang="ja-JP" dirty="0">
                <a:latin typeface="Georgia" panose="02040502050405020303" pitchFamily="18" charset="0"/>
              </a:rPr>
              <a:t>Twitter</a:t>
            </a:r>
            <a:r>
              <a:rPr kumimoji="1" lang="ja-JP" altLang="en-US" dirty="0">
                <a:latin typeface="Georgia" panose="02040502050405020303" pitchFamily="18" charset="0"/>
              </a:rPr>
              <a:t>などのソーシャルメディアをクラブ会員に知らせる担当者</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6973348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a:t>
            </a:r>
            <a:r>
              <a:rPr kumimoji="1" lang="ja-JP" altLang="en-US">
                <a:latin typeface="Arial Narrow" panose="020B0606020202030204" pitchFamily="34" charset="0"/>
              </a:rPr>
              <a:t>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mj-lt"/>
              <a:buAutoNum type="arabicPeriod"/>
            </a:pPr>
            <a:r>
              <a:rPr kumimoji="1" lang="ja-JP" altLang="en-US" dirty="0">
                <a:latin typeface="Georgia" panose="02040502050405020303" pitchFamily="18" charset="0"/>
              </a:rPr>
              <a:t>各クラブの</a:t>
            </a: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の</a:t>
            </a:r>
            <a:r>
              <a:rPr kumimoji="1" lang="ja-JP" altLang="en-US" u="sng" dirty="0">
                <a:latin typeface="Georgia" panose="02040502050405020303" pitchFamily="18" charset="0"/>
              </a:rPr>
              <a:t>登録、利用を促進</a:t>
            </a:r>
            <a:r>
              <a:rPr kumimoji="1" lang="ja-JP" altLang="en-US" dirty="0">
                <a:latin typeface="Georgia" panose="02040502050405020303" pitchFamily="18" charset="0"/>
              </a:rPr>
              <a:t>する担当・責任者</a:t>
            </a:r>
            <a:endParaRPr kumimoji="1" lang="en-US" altLang="ja-JP" dirty="0">
              <a:latin typeface="Georgia" panose="02040502050405020303" pitchFamily="18" charset="0"/>
            </a:endParaRPr>
          </a:p>
          <a:p>
            <a:pPr marL="514350" indent="-514350">
              <a:buFont typeface="+mj-lt"/>
              <a:buAutoNum type="arabicPeriod"/>
            </a:pP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　の</a:t>
            </a:r>
            <a:r>
              <a:rPr kumimoji="1" lang="ja-JP" altLang="en-US" u="sng" dirty="0">
                <a:latin typeface="Georgia" panose="02040502050405020303" pitchFamily="18" charset="0"/>
              </a:rPr>
              <a:t>情報やニュースを各クラブへ紹介する</a:t>
            </a:r>
            <a:r>
              <a:rPr kumimoji="1" lang="ja-JP" altLang="en-US" dirty="0">
                <a:latin typeface="Georgia" panose="02040502050405020303" pitchFamily="18" charset="0"/>
              </a:rPr>
              <a:t>担当・責任者地区の</a:t>
            </a:r>
            <a:r>
              <a:rPr kumimoji="1" lang="en-US" altLang="ja-JP" dirty="0">
                <a:latin typeface="Georgia" panose="02040502050405020303" pitchFamily="18" charset="0"/>
              </a:rPr>
              <a:t>HP</a:t>
            </a:r>
            <a:r>
              <a:rPr kumimoji="1" lang="ja-JP" altLang="en-US" dirty="0">
                <a:latin typeface="Georgia" panose="02040502050405020303" pitchFamily="18" charset="0"/>
              </a:rPr>
              <a:t>や</a:t>
            </a:r>
            <a:r>
              <a:rPr kumimoji="1" lang="en-US" altLang="ja-JP" dirty="0" err="1">
                <a:latin typeface="Georgia" panose="02040502050405020303" pitchFamily="18" charset="0"/>
              </a:rPr>
              <a:t>FaceBook</a:t>
            </a:r>
            <a:r>
              <a:rPr kumimoji="1" lang="ja-JP" altLang="en-US" dirty="0" err="1">
                <a:latin typeface="Georgia" panose="02040502050405020303" pitchFamily="18" charset="0"/>
              </a:rPr>
              <a:t>、</a:t>
            </a:r>
            <a:r>
              <a:rPr kumimoji="1" lang="en-US" altLang="ja-JP" dirty="0">
                <a:latin typeface="Georgia" panose="02040502050405020303" pitchFamily="18" charset="0"/>
              </a:rPr>
              <a:t>Twitter</a:t>
            </a:r>
            <a:r>
              <a:rPr kumimoji="1" lang="ja-JP" altLang="en-US" dirty="0">
                <a:latin typeface="Georgia" panose="02040502050405020303" pitchFamily="18" charset="0"/>
              </a:rPr>
              <a:t>などのソーシャルメディアをクラブ会員に知らせる担当・責任者</a:t>
            </a:r>
            <a:endParaRPr kumimoji="1" lang="en-US" altLang="ja-JP" dirty="0">
              <a:latin typeface="Georgia" panose="02040502050405020303" pitchFamily="18" charset="0"/>
            </a:endParaRPr>
          </a:p>
          <a:p>
            <a:pPr marL="514350" indent="-514350">
              <a:buFont typeface="+mj-lt"/>
              <a:buAutoNum type="arabicPeriod"/>
            </a:pPr>
            <a:r>
              <a:rPr kumimoji="1" lang="ja-JP" altLang="en-US" dirty="0">
                <a:latin typeface="Georgia" panose="02040502050405020303" pitchFamily="18" charset="0"/>
              </a:rPr>
              <a:t>ソーシャルメディアを利用して、ロータリーのブランドや人道的奉仕活動を地域の人びとに伝える担当者　</a:t>
            </a:r>
            <a:r>
              <a:rPr kumimoji="1" lang="ja-JP" altLang="en-US" dirty="0">
                <a:solidFill>
                  <a:srgbClr val="FF0000"/>
                </a:solidFill>
                <a:latin typeface="Georgia" panose="02040502050405020303" pitchFamily="18" charset="0"/>
              </a:rPr>
              <a:t>公共イメージを向上させる</a:t>
            </a:r>
          </a:p>
        </p:txBody>
      </p:sp>
    </p:spTree>
    <p:extLst>
      <p:ext uri="{BB962C8B-B14F-4D97-AF65-F5344CB8AC3E}">
        <p14:creationId xmlns:p14="http://schemas.microsoft.com/office/powerpoint/2010/main" val="7133744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bwMode="auto">
          <a:xfrm>
            <a:off x="457200" y="762000"/>
            <a:ext cx="876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戦略計画（第２７６０地区）</a:t>
            </a:r>
            <a:r>
              <a:rPr kumimoji="1" lang="en-US" altLang="ja-JP" sz="2400" b="1">
                <a:latin typeface="Arial Narrow" panose="020B0606020202030204" pitchFamily="34" charset="0"/>
              </a:rPr>
              <a:t>2016-17</a:t>
            </a:r>
            <a:br>
              <a:rPr kumimoji="1" lang="en-US" altLang="ja-JP" sz="2400" b="1">
                <a:latin typeface="Arial Narrow" panose="020B0606020202030204" pitchFamily="34" charset="0"/>
              </a:rPr>
            </a:br>
            <a:endParaRPr kumimoji="1" lang="ja-JP" altLang="en-US" sz="2400" b="1">
              <a:latin typeface="Arial Narrow" panose="020B0606020202030204" pitchFamily="34" charset="0"/>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4054776693"/>
              </p:ext>
            </p:extLst>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dirty="0">
                <a:latin typeface="Arial Narrow" panose="020B0606020202030204" pitchFamily="34" charset="0"/>
              </a:rPr>
              <a:t>人道的奉仕活動の</a:t>
            </a:r>
            <a:r>
              <a:rPr kumimoji="1" lang="en-US" altLang="ja-JP" dirty="0">
                <a:latin typeface="Arial Narrow" panose="020B0606020202030204" pitchFamily="34" charset="0"/>
              </a:rPr>
              <a:t>6</a:t>
            </a:r>
            <a:r>
              <a:rPr kumimoji="1" lang="ja-JP" altLang="en-US" dirty="0" err="1">
                <a:latin typeface="Arial Narrow" panose="020B0606020202030204" pitchFamily="34" charset="0"/>
              </a:rPr>
              <a:t>つの</a:t>
            </a:r>
            <a:r>
              <a:rPr kumimoji="1" lang="ja-JP" altLang="en-US" dirty="0">
                <a:latin typeface="Arial Narrow" panose="020B0606020202030204" pitchFamily="34" charset="0"/>
              </a:rPr>
              <a:t>重点分野と月間</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ja-JP" altLang="en-US" dirty="0"/>
              <a:t>平和と紛争予防／紛争解決　　    </a:t>
            </a:r>
            <a:r>
              <a:rPr lang="en-US" altLang="ja-JP" dirty="0"/>
              <a:t>(</a:t>
            </a:r>
            <a:r>
              <a:rPr lang="ja-JP" altLang="en-US" dirty="0"/>
              <a:t>　</a:t>
            </a:r>
            <a:r>
              <a:rPr lang="en-US" altLang="ja-JP" dirty="0"/>
              <a:t>2</a:t>
            </a:r>
            <a:r>
              <a:rPr lang="ja-JP" altLang="en-US" dirty="0"/>
              <a:t>月）</a:t>
            </a:r>
          </a:p>
          <a:p>
            <a:r>
              <a:rPr lang="ja-JP" altLang="en-US" dirty="0"/>
              <a:t>疾病予防と治療　　　　　　　　　　　（</a:t>
            </a:r>
            <a:r>
              <a:rPr lang="en-US" altLang="ja-JP" dirty="0"/>
              <a:t>12</a:t>
            </a:r>
            <a:r>
              <a:rPr lang="ja-JP" altLang="en-US" dirty="0"/>
              <a:t>月）</a:t>
            </a:r>
          </a:p>
          <a:p>
            <a:r>
              <a:rPr lang="ja-JP" altLang="en-US" dirty="0"/>
              <a:t>水と衛生　　　　　　　　　　　　　　　   （</a:t>
            </a:r>
            <a:r>
              <a:rPr lang="en-US" altLang="ja-JP" dirty="0"/>
              <a:t>3</a:t>
            </a:r>
            <a:r>
              <a:rPr lang="ja-JP" altLang="en-US" dirty="0"/>
              <a:t>月）</a:t>
            </a:r>
          </a:p>
          <a:p>
            <a:r>
              <a:rPr lang="ja-JP" altLang="en-US" dirty="0"/>
              <a:t>母子の健康　　　　　　　　　　　　　　 （</a:t>
            </a:r>
            <a:r>
              <a:rPr lang="en-US" altLang="ja-JP" dirty="0"/>
              <a:t>4</a:t>
            </a:r>
            <a:r>
              <a:rPr lang="ja-JP" altLang="en-US" dirty="0"/>
              <a:t>月）</a:t>
            </a:r>
          </a:p>
          <a:p>
            <a:r>
              <a:rPr lang="ja-JP" altLang="en-US" dirty="0"/>
              <a:t>基本的教育と識字率向上　　　　　  （</a:t>
            </a:r>
            <a:r>
              <a:rPr lang="en-US" altLang="ja-JP" dirty="0"/>
              <a:t>9</a:t>
            </a:r>
            <a:r>
              <a:rPr lang="ja-JP" altLang="en-US" dirty="0"/>
              <a:t>月）</a:t>
            </a:r>
          </a:p>
          <a:p>
            <a:r>
              <a:rPr lang="ja-JP" altLang="en-US" dirty="0"/>
              <a:t>経済と地域社会の発展　　　　　　  （</a:t>
            </a:r>
            <a:r>
              <a:rPr lang="en-US" altLang="ja-JP" dirty="0"/>
              <a:t>10</a:t>
            </a:r>
            <a:r>
              <a:rPr lang="ja-JP" altLang="en-US" dirty="0"/>
              <a:t>月）</a:t>
            </a:r>
          </a:p>
          <a:p>
            <a:pPr marL="0" indent="0">
              <a:buNone/>
            </a:pP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21628857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bwMode="auto">
          <a:xfrm>
            <a:off x="457200" y="762000"/>
            <a:ext cx="876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戦略計画（第２７６０地区）</a:t>
            </a:r>
            <a:r>
              <a:rPr kumimoji="1" lang="en-US" altLang="ja-JP" sz="2400" b="1">
                <a:latin typeface="Arial Narrow" panose="020B0606020202030204" pitchFamily="34" charset="0"/>
              </a:rPr>
              <a:t>2016-17</a:t>
            </a:r>
            <a:br>
              <a:rPr kumimoji="1" lang="en-US" altLang="ja-JP" sz="2400" b="1">
                <a:latin typeface="Arial Narrow" panose="020B0606020202030204" pitchFamily="34" charset="0"/>
              </a:rPr>
            </a:br>
            <a:endParaRPr kumimoji="1" lang="ja-JP" altLang="en-US" sz="2400" b="1">
              <a:latin typeface="Arial Narrow" panose="020B0606020202030204" pitchFamily="34" charset="0"/>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015416644"/>
              </p:ext>
            </p:extLst>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33989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bwMode="auto">
          <a:xfrm>
            <a:off x="457200" y="762000"/>
            <a:ext cx="876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戦略計画（第２７６０地区）</a:t>
            </a:r>
            <a:r>
              <a:rPr kumimoji="1" lang="en-US" altLang="ja-JP" sz="2400" b="1">
                <a:latin typeface="Arial Narrow" panose="020B0606020202030204" pitchFamily="34" charset="0"/>
              </a:rPr>
              <a:t>2016-17</a:t>
            </a:r>
            <a:br>
              <a:rPr kumimoji="1" lang="en-US" altLang="ja-JP" sz="2400" b="1">
                <a:latin typeface="Arial Narrow" panose="020B0606020202030204" pitchFamily="34" charset="0"/>
              </a:rPr>
            </a:br>
            <a:endParaRPr kumimoji="1" lang="ja-JP" altLang="en-US" sz="2400" b="1">
              <a:latin typeface="Arial Narrow" panose="020B0606020202030204" pitchFamily="34" charset="0"/>
            </a:endParaRPr>
          </a:p>
        </p:txBody>
      </p:sp>
      <p:graphicFrame>
        <p:nvGraphicFramePr>
          <p:cNvPr id="5" name="コンテンツ プレースホルダー 4"/>
          <p:cNvGraphicFramePr>
            <a:graphicFrameLocks noGrp="1"/>
          </p:cNvGraphicFramePr>
          <p:nvPr>
            <p:ph idx="1"/>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53637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クラブの活性化は</a:t>
            </a:r>
          </a:p>
        </p:txBody>
      </p:sp>
      <p:sp>
        <p:nvSpPr>
          <p:cNvPr id="3" name="コンテンツ プレースホルダー 2"/>
          <p:cNvSpPr>
            <a:spLocks noGrp="1"/>
          </p:cNvSpPr>
          <p:nvPr>
            <p:ph idx="1"/>
          </p:nvPr>
        </p:nvSpPr>
        <p:spPr/>
        <p:txBody>
          <a:bodyPr/>
          <a:lstStyle/>
          <a:p>
            <a:pPr>
              <a:defRPr/>
            </a:pPr>
            <a:r>
              <a:rPr kumimoji="1" lang="ja-JP" altLang="en-US" dirty="0"/>
              <a:t>人道的奉仕活動の尺度　　（質と量）：</a:t>
            </a:r>
            <a:endParaRPr kumimoji="1" lang="en-US" altLang="ja-JP" dirty="0"/>
          </a:p>
          <a:p>
            <a:pPr marL="0" indent="0">
              <a:buFont typeface="Arial" panose="020B0604020202020204" pitchFamily="34" charset="0"/>
              <a:buNone/>
              <a:defRPr/>
            </a:pPr>
            <a:endParaRPr kumimoji="1" lang="en-US" altLang="ja-JP" dirty="0"/>
          </a:p>
          <a:p>
            <a:pPr marL="0" indent="0">
              <a:buFont typeface="Arial" panose="020B0604020202020204" pitchFamily="34" charset="0"/>
              <a:buNone/>
              <a:defRPr/>
            </a:pPr>
            <a:r>
              <a:rPr kumimoji="1" lang="ja-JP" altLang="en-US" dirty="0"/>
              <a:t>　　　　　　　　　　　　　　</a:t>
            </a:r>
            <a:endParaRPr kumimoji="1" lang="en-US" altLang="ja-JP" dirty="0"/>
          </a:p>
          <a:p>
            <a:pPr marL="0" indent="0">
              <a:buFont typeface="Arial" panose="020B0604020202020204" pitchFamily="34" charset="0"/>
              <a:buNone/>
              <a:defRPr/>
            </a:pPr>
            <a:r>
              <a:rPr kumimoji="1" lang="ja-JP" altLang="en-US" dirty="0"/>
              <a:t>　　　　　　　　　　　　　　　</a:t>
            </a:r>
            <a:r>
              <a:rPr kumimoji="1" lang="en-US" altLang="ja-JP" dirty="0"/>
              <a:t>X</a:t>
            </a:r>
            <a:r>
              <a:rPr kumimoji="1" lang="ja-JP" altLang="en-US" dirty="0"/>
              <a:t>　　　　　　　　　</a:t>
            </a:r>
            <a:endParaRPr kumimoji="1" lang="en-US" altLang="ja-JP" dirty="0"/>
          </a:p>
          <a:p>
            <a:pPr marL="0" indent="0">
              <a:buFont typeface="Arial" panose="020B0604020202020204" pitchFamily="34" charset="0"/>
              <a:buNone/>
              <a:defRPr/>
            </a:pPr>
            <a:r>
              <a:rPr kumimoji="1" lang="ja-JP" altLang="en-US" dirty="0"/>
              <a:t>　　　　　　　　　　　</a:t>
            </a:r>
            <a:endParaRPr kumimoji="1" lang="en-US" altLang="ja-JP" dirty="0"/>
          </a:p>
          <a:p>
            <a:pPr marL="0" indent="0">
              <a:buFont typeface="Arial" panose="020B0604020202020204" pitchFamily="34" charset="0"/>
              <a:buNone/>
              <a:defRPr/>
            </a:pPr>
            <a:r>
              <a:rPr kumimoji="1" lang="ja-JP" altLang="en-US" dirty="0"/>
              <a:t>　　　　　　　　　　　　　　　＋</a:t>
            </a:r>
            <a:endParaRPr kumimoji="1" lang="en-US" altLang="ja-JP" dirty="0"/>
          </a:p>
        </p:txBody>
      </p:sp>
      <p:sp>
        <p:nvSpPr>
          <p:cNvPr id="2" name="正方形/長方形 1"/>
          <p:cNvSpPr/>
          <p:nvPr/>
        </p:nvSpPr>
        <p:spPr>
          <a:xfrm>
            <a:off x="1371600" y="2438400"/>
            <a:ext cx="2667000" cy="1295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奉仕に参加するボランティアの人数</a:t>
            </a:r>
          </a:p>
        </p:txBody>
      </p:sp>
      <p:sp>
        <p:nvSpPr>
          <p:cNvPr id="4" name="正方形/長方形 3"/>
          <p:cNvSpPr/>
          <p:nvPr/>
        </p:nvSpPr>
        <p:spPr>
          <a:xfrm>
            <a:off x="4987925" y="2438400"/>
            <a:ext cx="2438400" cy="1295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奉仕時間</a:t>
            </a:r>
          </a:p>
        </p:txBody>
      </p:sp>
      <p:sp>
        <p:nvSpPr>
          <p:cNvPr id="5" name="正方形/長方形 4"/>
          <p:cNvSpPr/>
          <p:nvPr/>
        </p:nvSpPr>
        <p:spPr>
          <a:xfrm>
            <a:off x="3352800" y="4830763"/>
            <a:ext cx="2667000"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寄付金・寄附物品</a:t>
            </a:r>
          </a:p>
        </p:txBody>
      </p:sp>
      <p:sp>
        <p:nvSpPr>
          <p:cNvPr id="6" name="上矢印 5"/>
          <p:cNvSpPr/>
          <p:nvPr/>
        </p:nvSpPr>
        <p:spPr>
          <a:xfrm>
            <a:off x="7772400" y="2500313"/>
            <a:ext cx="600075" cy="1219200"/>
          </a:xfrm>
          <a:prstGeom prs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ja-JP" altLang="en-US">
              <a:solidFill>
                <a:srgbClr val="FF0000"/>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hlinkClick r:id="rId2"/>
              </a:rPr>
              <a:t>地区　ホーム　ページ</a:t>
            </a:r>
            <a:endParaRPr kumimoji="1" lang="ja-JP" altLang="en-US">
              <a:latin typeface="Arial Narrow" panose="020B0606020202030204" pitchFamily="34" charset="0"/>
            </a:endParaRPr>
          </a:p>
        </p:txBody>
      </p:sp>
      <p:pic>
        <p:nvPicPr>
          <p:cNvPr id="77827"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11313" y="1219200"/>
            <a:ext cx="5921375"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FACE BOOK  </a:t>
            </a:r>
            <a:r>
              <a:rPr kumimoji="1" lang="en-US" altLang="ja-JP">
                <a:latin typeface="Arial Narrow" panose="020B0606020202030204" pitchFamily="34" charset="0"/>
                <a:hlinkClick r:id="rId2"/>
              </a:rPr>
              <a:t>https://www.facebook.com/RID2760governor/</a:t>
            </a:r>
            <a:endParaRPr kumimoji="1" lang="ja-JP" altLang="en-US">
              <a:latin typeface="Arial Narrow" panose="020B0606020202030204" pitchFamily="34" charset="0"/>
            </a:endParaRPr>
          </a:p>
        </p:txBody>
      </p:sp>
      <p:pic>
        <p:nvPicPr>
          <p:cNvPr id="78851"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1950" y="1295400"/>
            <a:ext cx="82296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dirty="0">
                <a:latin typeface="Arial Narrow" panose="020B0606020202030204" pitchFamily="34" charset="0"/>
              </a:rPr>
              <a:t>ワールドフード　ふれ愛　フェスタ　（</a:t>
            </a:r>
            <a:r>
              <a:rPr kumimoji="1" lang="en-US" altLang="ja-JP" dirty="0">
                <a:latin typeface="Arial Narrow" panose="020B0606020202030204" pitchFamily="34" charset="0"/>
              </a:rPr>
              <a:t>WFF)</a:t>
            </a:r>
            <a:endParaRPr kumimoji="1" lang="ja-JP" altLang="en-US" dirty="0">
              <a:latin typeface="Arial Narrow" panose="020B0606020202030204" pitchFamily="34" charset="0"/>
            </a:endParaRPr>
          </a:p>
        </p:txBody>
      </p:sp>
      <p:pic>
        <p:nvPicPr>
          <p:cNvPr id="3" name="コンテンツ プレースホルダー 2"/>
          <p:cNvPicPr>
            <a:picLocks noGrp="1" noChangeAspect="1"/>
          </p:cNvPicPr>
          <p:nvPr>
            <p:ph idx="1"/>
          </p:nvPr>
        </p:nvPicPr>
        <p:blipFill>
          <a:blip r:embed="rId2"/>
          <a:stretch>
            <a:fillRect/>
          </a:stretch>
        </p:blipFill>
        <p:spPr>
          <a:xfrm>
            <a:off x="457200" y="1143000"/>
            <a:ext cx="8229600" cy="4876799"/>
          </a:xfrm>
        </p:spPr>
      </p:pic>
    </p:spTree>
    <p:extLst>
      <p:ext uri="{BB962C8B-B14F-4D97-AF65-F5344CB8AC3E}">
        <p14:creationId xmlns:p14="http://schemas.microsoft.com/office/powerpoint/2010/main" val="3962138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4338" y="3200400"/>
            <a:ext cx="5183187" cy="315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9875" name="タイトル 1"/>
          <p:cNvSpPr>
            <a:spLocks noGrp="1"/>
          </p:cNvSpPr>
          <p:nvPr>
            <p:ph type="ctrTitle"/>
          </p:nvPr>
        </p:nvSpPr>
        <p:spPr>
          <a:xfrm>
            <a:off x="539750" y="1017588"/>
            <a:ext cx="7772400" cy="1801812"/>
          </a:xfrm>
        </p:spPr>
        <p:txBody>
          <a:bodyPr/>
          <a:lstStyle/>
          <a:p>
            <a:pPr eaLnBrk="1" hangingPunct="1"/>
            <a:r>
              <a:rPr lang="ja-JP" altLang="en-US" sz="2400" dirty="0"/>
              <a:t>春日井</a:t>
            </a:r>
            <a:r>
              <a:rPr lang="en-US" altLang="ja-JP" sz="2400" dirty="0"/>
              <a:t>RC</a:t>
            </a:r>
            <a:r>
              <a:rPr lang="ja-JP" altLang="en-US" sz="2400" dirty="0"/>
              <a:t>　名古屋空港</a:t>
            </a:r>
            <a:r>
              <a:rPr lang="en-US" altLang="ja-JP" sz="2400" dirty="0"/>
              <a:t>RC</a:t>
            </a:r>
            <a:r>
              <a:rPr lang="ja-JP" altLang="en-US" sz="2400" dirty="0"/>
              <a:t>　名古屋城北</a:t>
            </a:r>
            <a:r>
              <a:rPr lang="en-US" altLang="ja-JP" sz="2400" dirty="0"/>
              <a:t>RC</a:t>
            </a:r>
            <a:r>
              <a:rPr lang="ja-JP" altLang="en-US" sz="2400" dirty="0"/>
              <a:t>　の皆さま、</a:t>
            </a:r>
            <a:br>
              <a:rPr lang="en-US" altLang="ja-JP" sz="2400" dirty="0"/>
            </a:br>
            <a:r>
              <a:rPr lang="ja-JP" altLang="en-US" sz="2400" dirty="0"/>
              <a:t>笑顔で楽しく、価値ある人道的奉仕活動を一緒にしましょう</a:t>
            </a:r>
            <a:br>
              <a:rPr lang="en-US" altLang="ja-JP" sz="2400" dirty="0"/>
            </a:br>
            <a:r>
              <a:rPr lang="ja-JP" altLang="en-US" sz="2400" dirty="0"/>
              <a:t>宜しくお願いします</a:t>
            </a:r>
          </a:p>
        </p:txBody>
      </p:sp>
      <p:pic>
        <p:nvPicPr>
          <p:cNvPr id="7987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03200"/>
            <a:ext cx="2305050"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p>
        </p:txBody>
      </p:sp>
    </p:spTree>
    <p:extLst>
      <p:ext uri="{BB962C8B-B14F-4D97-AF65-F5344CB8AC3E}">
        <p14:creationId xmlns:p14="http://schemas.microsoft.com/office/powerpoint/2010/main" val="2918826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ポリオを撲滅しましょう。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p>
        </p:txBody>
      </p:sp>
    </p:spTree>
    <p:extLst>
      <p:ext uri="{BB962C8B-B14F-4D97-AF65-F5344CB8AC3E}">
        <p14:creationId xmlns:p14="http://schemas.microsoft.com/office/powerpoint/2010/main" val="470018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ポリオを撲滅しましょう。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r>
              <a:rPr kumimoji="1" lang="ja-JP" altLang="en-US" dirty="0">
                <a:latin typeface="Georgia" panose="02040502050405020303" pitchFamily="18" charset="0"/>
              </a:rPr>
              <a:t>クラブで１００周年を祝って事業しよう！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en-US" altLang="ja-JP" dirty="0">
                <a:latin typeface="Georgia" panose="02040502050405020303" pitchFamily="18" charset="0"/>
              </a:rPr>
              <a:t>	</a:t>
            </a:r>
          </a:p>
        </p:txBody>
      </p:sp>
    </p:spTree>
    <p:extLst>
      <p:ext uri="{BB962C8B-B14F-4D97-AF65-F5344CB8AC3E}">
        <p14:creationId xmlns:p14="http://schemas.microsoft.com/office/powerpoint/2010/main" val="457411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ポリオを撲滅しましょう。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r>
              <a:rPr kumimoji="1" lang="ja-JP" altLang="en-US" dirty="0">
                <a:latin typeface="Georgia" panose="02040502050405020303" pitchFamily="18" charset="0"/>
              </a:rPr>
              <a:t>クラブで１００周年を祝って事業しよう！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アトランタへ行こう！</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2607829269"/>
      </p:ext>
    </p:extLst>
  </p:cSld>
  <p:clrMapOvr>
    <a:masterClrMapping/>
  </p:clrMapOvr>
</p:sld>
</file>

<file path=ppt/theme/theme1.xml><?xml version="1.0" encoding="utf-8"?>
<a:theme xmlns:a="http://schemas.openxmlformats.org/drawingml/2006/main" name="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23388</TotalTime>
  <Words>420</Words>
  <Application>Microsoft Office PowerPoint</Application>
  <PresentationFormat>画面に合わせる (4:3)</PresentationFormat>
  <Paragraphs>340</Paragraphs>
  <Slides>57</Slides>
  <Notes>8</Notes>
  <HiddenSlides>0</HiddenSlides>
  <MMClips>0</MMClips>
  <ScaleCrop>false</ScaleCrop>
  <HeadingPairs>
    <vt:vector size="6" baseType="variant">
      <vt:variant>
        <vt:lpstr>使用されているフォント</vt:lpstr>
      </vt:variant>
      <vt:variant>
        <vt:i4>8</vt:i4>
      </vt:variant>
      <vt:variant>
        <vt:lpstr>テーマ</vt:lpstr>
      </vt:variant>
      <vt:variant>
        <vt:i4>5</vt:i4>
      </vt:variant>
      <vt:variant>
        <vt:lpstr>スライド タイトル</vt:lpstr>
      </vt:variant>
      <vt:variant>
        <vt:i4>57</vt:i4>
      </vt:variant>
    </vt:vector>
  </HeadingPairs>
  <TitlesOfParts>
    <vt:vector size="70" baseType="lpstr">
      <vt:lpstr>MS PGothic</vt:lpstr>
      <vt:lpstr>MS PGothic</vt:lpstr>
      <vt:lpstr>ヒラギノ角ゴ Pro W3</vt:lpstr>
      <vt:lpstr>Arial</vt:lpstr>
      <vt:lpstr>Arial Narrow</vt:lpstr>
      <vt:lpstr>Arial Narrow Bold</vt:lpstr>
      <vt:lpstr>Calibri</vt:lpstr>
      <vt:lpstr>Georgia</vt:lpstr>
      <vt:lpstr>Communications_white</vt:lpstr>
      <vt:lpstr>Custom Design</vt:lpstr>
      <vt:lpstr>2_Custom Design</vt:lpstr>
      <vt:lpstr>Office ​​テーマ</vt:lpstr>
      <vt:lpstr>1_Office ​​テーマ</vt:lpstr>
      <vt:lpstr>国際ロータリー第２７６０地区　 </vt:lpstr>
      <vt:lpstr>PowerPoint プレゼンテーション</vt:lpstr>
      <vt:lpstr>RI会長　ジョン・ジャーム夫妻</vt:lpstr>
      <vt:lpstr>ジョン・ジャーム会長</vt:lpstr>
      <vt:lpstr>RI会長　テーマ</vt:lpstr>
      <vt:lpstr>RI会長　テーマ</vt:lpstr>
      <vt:lpstr>RI会長　テーマ</vt:lpstr>
      <vt:lpstr>RI会長　テーマ</vt:lpstr>
      <vt:lpstr>RI会長　テーマ</vt:lpstr>
      <vt:lpstr>ROTARY　SERVING　HUMANITY</vt:lpstr>
      <vt:lpstr>ROTARY　SERVING　HUMANITY</vt:lpstr>
      <vt:lpstr>ROTARY　SERVING　HUMANITY</vt:lpstr>
      <vt:lpstr>ROTARY　SERVING　HUMANITY</vt:lpstr>
      <vt:lpstr>ROTARY　SERVING　HUMANITY</vt:lpstr>
      <vt:lpstr>RID　2760　会員数推移</vt:lpstr>
      <vt:lpstr>ブランド　マーケティング</vt:lpstr>
      <vt:lpstr>ブランド　マーケティング</vt:lpstr>
      <vt:lpstr>ブランド　マーケティング</vt:lpstr>
      <vt:lpstr>ブランド　マーケティング</vt:lpstr>
      <vt:lpstr>ロータリーのブランド（中核的価値）</vt:lpstr>
      <vt:lpstr>ロータリーのブランド（中核的価値）</vt:lpstr>
      <vt:lpstr>ロータリーのブランド（中核的価値）</vt:lpstr>
      <vt:lpstr>ロータリーのブランド（中核的価値）</vt:lpstr>
      <vt:lpstr>ロータリーのブランド（中核的価値）</vt:lpstr>
      <vt:lpstr>ロータリアンの奉仕活動</vt:lpstr>
      <vt:lpstr>SERVING（奉仕活動）とは</vt:lpstr>
      <vt:lpstr>SERVING とは</vt:lpstr>
      <vt:lpstr>SERVING　とは</vt:lpstr>
      <vt:lpstr>SERVING　とは</vt:lpstr>
      <vt:lpstr>SERVICE　を持続可能にするためには・・</vt:lpstr>
      <vt:lpstr>SERVICE　を持続可能にするためには・・</vt:lpstr>
      <vt:lpstr>SERVICE　を持続可能にするためには・・</vt:lpstr>
      <vt:lpstr>SERVICE　を持続可能にするためには・・</vt:lpstr>
      <vt:lpstr>SERVICE　を持続可能にするためには・・</vt:lpstr>
      <vt:lpstr>地区方針</vt:lpstr>
      <vt:lpstr>地区方針</vt:lpstr>
      <vt:lpstr>地区方針</vt:lpstr>
      <vt:lpstr>地区方針</vt:lpstr>
      <vt:lpstr>地区のビジョン</vt:lpstr>
      <vt:lpstr>重点戦術　（ICTのロータリアンへの普及）</vt:lpstr>
      <vt:lpstr>重点戦術　（ICTのロータリアンへの普及）</vt:lpstr>
      <vt:lpstr>重点戦術　（ICTのロータリアンへの普及）</vt:lpstr>
      <vt:lpstr>マイ　ロータリーとは</vt:lpstr>
      <vt:lpstr>マイ　ロータリー登録率</vt:lpstr>
      <vt:lpstr>Mｙ　Rotarian　（マイ　ロータリアン）</vt:lpstr>
      <vt:lpstr>My　Rotarian　（マイ　ロータリアン）</vt:lpstr>
      <vt:lpstr>My　Rotarian　（マイ　ロータリアン）</vt:lpstr>
      <vt:lpstr>My　Rotarian　（マイ　ロータリアン）</vt:lpstr>
      <vt:lpstr>戦略計画（第２７６０地区）2016-17 </vt:lpstr>
      <vt:lpstr>人道的奉仕活動の6つの重点分野と月間</vt:lpstr>
      <vt:lpstr>戦略計画（第２７６０地区）2016-17 </vt:lpstr>
      <vt:lpstr>戦略計画（第２７６０地区）2016-17 </vt:lpstr>
      <vt:lpstr>クラブの活性化は</vt:lpstr>
      <vt:lpstr>地区　ホーム　ページ</vt:lpstr>
      <vt:lpstr>FACE BOOK  https://www.facebook.com/RID2760governor/</vt:lpstr>
      <vt:lpstr>ワールドフード　ふれ愛　フェスタ　（WFF)</vt:lpstr>
      <vt:lpstr>春日井RC　名古屋空港RC　名古屋城北RC　の皆さま、 笑顔で楽しく、価値ある人道的奉仕活動を一緒にしましょう 宜しくお願いします</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 WS-06</dc:creator>
  <cp:lastModifiedBy>服部良男</cp:lastModifiedBy>
  <cp:revision>869</cp:revision>
  <cp:lastPrinted>2013-04-11T19:55:04Z</cp:lastPrinted>
  <dcterms:created xsi:type="dcterms:W3CDTF">2010-04-16T20:11:30Z</dcterms:created>
  <dcterms:modified xsi:type="dcterms:W3CDTF">2016-10-13T22:34:58Z</dcterms:modified>
</cp:coreProperties>
</file>