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3"/>
  </p:notesMasterIdLst>
  <p:handoutMasterIdLst>
    <p:handoutMasterId r:id="rId64"/>
  </p:handoutMasterIdLst>
  <p:sldIdLst>
    <p:sldId id="491" r:id="rId6"/>
    <p:sldId id="361" r:id="rId7"/>
    <p:sldId id="402" r:id="rId8"/>
    <p:sldId id="405" r:id="rId9"/>
    <p:sldId id="448" r:id="rId10"/>
    <p:sldId id="538" r:id="rId11"/>
    <p:sldId id="539" r:id="rId12"/>
    <p:sldId id="528" r:id="rId13"/>
    <p:sldId id="529" r:id="rId14"/>
    <p:sldId id="411" r:id="rId15"/>
    <p:sldId id="535" r:id="rId16"/>
    <p:sldId id="519" r:id="rId17"/>
    <p:sldId id="520" r:id="rId18"/>
    <p:sldId id="495" r:id="rId19"/>
    <p:sldId id="505" r:id="rId20"/>
    <p:sldId id="506" r:id="rId21"/>
    <p:sldId id="530" r:id="rId22"/>
    <p:sldId id="531" r:id="rId23"/>
    <p:sldId id="532" r:id="rId24"/>
    <p:sldId id="439" r:id="rId25"/>
    <p:sldId id="449" r:id="rId26"/>
    <p:sldId id="450" r:id="rId27"/>
    <p:sldId id="451" r:id="rId28"/>
    <p:sldId id="452" r:id="rId29"/>
    <p:sldId id="362" r:id="rId30"/>
    <p:sldId id="457" r:id="rId31"/>
    <p:sldId id="509" r:id="rId32"/>
    <p:sldId id="499" r:id="rId33"/>
    <p:sldId id="508" r:id="rId34"/>
    <p:sldId id="500" r:id="rId35"/>
    <p:sldId id="534" r:id="rId36"/>
    <p:sldId id="510" r:id="rId37"/>
    <p:sldId id="511" r:id="rId38"/>
    <p:sldId id="513" r:id="rId39"/>
    <p:sldId id="461" r:id="rId40"/>
    <p:sldId id="521" r:id="rId41"/>
    <p:sldId id="522" r:id="rId42"/>
    <p:sldId id="523" r:id="rId43"/>
    <p:sldId id="420" r:id="rId44"/>
    <p:sldId id="465" r:id="rId45"/>
    <p:sldId id="524" r:id="rId46"/>
    <p:sldId id="525" r:id="rId47"/>
    <p:sldId id="376" r:id="rId48"/>
    <p:sldId id="507" r:id="rId49"/>
    <p:sldId id="501" r:id="rId50"/>
    <p:sldId id="515" r:id="rId51"/>
    <p:sldId id="526" r:id="rId52"/>
    <p:sldId id="527" r:id="rId53"/>
    <p:sldId id="404" r:id="rId54"/>
    <p:sldId id="537" r:id="rId55"/>
    <p:sldId id="517" r:id="rId56"/>
    <p:sldId id="518" r:id="rId57"/>
    <p:sldId id="503" r:id="rId58"/>
    <p:sldId id="504" r:id="rId59"/>
    <p:sldId id="389" r:id="rId60"/>
    <p:sldId id="533" r:id="rId61"/>
    <p:sldId id="492" r:id="rId6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57" autoAdjust="0"/>
    <p:restoredTop sz="94660"/>
  </p:normalViewPr>
  <p:slideViewPr>
    <p:cSldViewPr>
      <p:cViewPr varScale="1">
        <p:scale>
          <a:sx n="95" d="100"/>
          <a:sy n="95" d="100"/>
        </p:scale>
        <p:origin x="228" y="48"/>
      </p:cViewPr>
      <p:guideLst>
        <p:guide orient="horz" pos="2160"/>
        <p:guide pos="2880"/>
      </p:guideLst>
    </p:cSldViewPr>
  </p:slideViewPr>
  <p:outlineViewPr>
    <p:cViewPr>
      <p:scale>
        <a:sx n="75" d="100"/>
        <a:sy n="75" d="100"/>
      </p:scale>
      <p:origin x="784" y="1629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12</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13</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14</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25</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2016/10/13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2016/10/13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2016/10/13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2016/10/13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2016/10/13</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2016/10/13</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2016/10/13</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2016/10/13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2016/10/13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2016/10/13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2016/10/13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2016/10/13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2016/10/13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2016/10/13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2016/10/13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2016/10/13</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2016/10/13</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2016/10/13</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2016/10/13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2016/10/13</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2016/10/13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2016/10/13</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2016/10/13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2016/10/13</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685800"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岡崎東</a:t>
            </a:r>
            <a:r>
              <a:rPr lang="en-US" altLang="ja-JP" sz="2000" dirty="0">
                <a:solidFill>
                  <a:srgbClr val="01B4E7"/>
                </a:solidFill>
                <a:latin typeface="Georgia" panose="02040502050405020303" pitchFamily="18" charset="0"/>
              </a:rPr>
              <a:t>RC</a:t>
            </a:r>
            <a:r>
              <a:rPr lang="ja-JP" altLang="en-US" sz="2000" dirty="0" err="1">
                <a:solidFill>
                  <a:srgbClr val="01B4E7"/>
                </a:solidFill>
                <a:latin typeface="Georgia" panose="02040502050405020303" pitchFamily="18" charset="0"/>
              </a:rPr>
              <a:t>、</a:t>
            </a:r>
            <a:r>
              <a:rPr lang="ja-JP" altLang="en-US" sz="2000" dirty="0">
                <a:solidFill>
                  <a:srgbClr val="01B4E7"/>
                </a:solidFill>
                <a:latin typeface="Georgia" panose="02040502050405020303" pitchFamily="18" charset="0"/>
              </a:rPr>
              <a:t>岡崎</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年１０月１３日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2016.10.10</a:t>
            </a:r>
            <a:r>
              <a:rPr kumimoji="1" lang="ja-JP" altLang="en-US" dirty="0">
                <a:latin typeface="Georgia" panose="02040502050405020303" pitchFamily="18" charset="0"/>
              </a:rPr>
              <a:t>現在</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r>
              <a:rPr kumimoji="1" lang="ja-JP" altLang="en-US" dirty="0">
                <a:latin typeface="Georgia" panose="02040502050405020303" pitchFamily="18" charset="0"/>
              </a:rPr>
              <a:t>岡崎東</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 19</a:t>
            </a:r>
            <a:r>
              <a:rPr kumimoji="1" lang="ja-JP" altLang="en-US" dirty="0">
                <a:latin typeface="Georgia" panose="02040502050405020303" pitchFamily="18" charset="0"/>
              </a:rPr>
              <a:t>人  会員数</a:t>
            </a:r>
            <a:r>
              <a:rPr kumimoji="1" lang="en-US" altLang="ja-JP" dirty="0">
                <a:latin typeface="Georgia" panose="02040502050405020303" pitchFamily="18" charset="0"/>
              </a:rPr>
              <a:t>56</a:t>
            </a:r>
            <a:r>
              <a:rPr kumimoji="1" lang="ja-JP" altLang="en-US" dirty="0">
                <a:latin typeface="Georgia" panose="02040502050405020303" pitchFamily="18" charset="0"/>
              </a:rPr>
              <a:t>人 </a:t>
            </a:r>
            <a:r>
              <a:rPr kumimoji="1" lang="en-US" altLang="ja-JP" dirty="0">
                <a:latin typeface="Georgia" panose="02040502050405020303" pitchFamily="18" charset="0"/>
              </a:rPr>
              <a:t>33.9</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岡崎</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 59</a:t>
            </a:r>
            <a:r>
              <a:rPr kumimoji="1" lang="ja-JP" altLang="en-US" dirty="0">
                <a:latin typeface="Georgia" panose="02040502050405020303" pitchFamily="18" charset="0"/>
              </a:rPr>
              <a:t>人  会員数</a:t>
            </a:r>
            <a:r>
              <a:rPr kumimoji="1" lang="en-US" altLang="ja-JP" dirty="0">
                <a:latin typeface="Georgia" panose="02040502050405020303" pitchFamily="18" charset="0"/>
              </a:rPr>
              <a:t>92</a:t>
            </a:r>
            <a:r>
              <a:rPr kumimoji="1" lang="ja-JP" altLang="en-US" dirty="0">
                <a:latin typeface="Georgia" panose="02040502050405020303" pitchFamily="18" charset="0"/>
              </a:rPr>
              <a:t>人 </a:t>
            </a:r>
            <a:r>
              <a:rPr kumimoji="1" lang="en-US" altLang="ja-JP" dirty="0">
                <a:latin typeface="Georgia" panose="02040502050405020303" pitchFamily="18" charset="0"/>
              </a:rPr>
              <a:t>64.1 </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endParaRPr kumimoji="1" lang="en-US" altLang="ja-JP" dirty="0">
              <a:latin typeface="Georgia" panose="02040502050405020303"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人道的奉仕活動の</a:t>
            </a:r>
            <a:r>
              <a:rPr kumimoji="1" lang="en-US" altLang="ja-JP" dirty="0">
                <a:latin typeface="Arial Narrow" panose="020B0606020202030204" pitchFamily="34" charset="0"/>
              </a:rPr>
              <a:t>6</a:t>
            </a:r>
            <a:r>
              <a:rPr kumimoji="1" lang="ja-JP" altLang="en-US" dirty="0" err="1">
                <a:latin typeface="Arial Narrow" panose="020B0606020202030204" pitchFamily="34" charset="0"/>
              </a:rPr>
              <a:t>つの</a:t>
            </a:r>
            <a:r>
              <a:rPr kumimoji="1" lang="ja-JP" altLang="en-US" dirty="0">
                <a:latin typeface="Arial Narrow" panose="020B0606020202030204" pitchFamily="34" charset="0"/>
              </a:rPr>
              <a:t>重点分野と月間</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a:t>平和と紛争予防／紛争解決　　    </a:t>
            </a:r>
            <a:r>
              <a:rPr lang="en-US" altLang="ja-JP" dirty="0"/>
              <a:t>(</a:t>
            </a:r>
            <a:r>
              <a:rPr lang="ja-JP" altLang="en-US" dirty="0"/>
              <a:t>　</a:t>
            </a:r>
            <a:r>
              <a:rPr lang="en-US" altLang="ja-JP" dirty="0"/>
              <a:t>2</a:t>
            </a:r>
            <a:r>
              <a:rPr lang="ja-JP" altLang="en-US" dirty="0"/>
              <a:t>月）</a:t>
            </a:r>
          </a:p>
          <a:p>
            <a:r>
              <a:rPr lang="ja-JP" altLang="en-US" dirty="0"/>
              <a:t>疾病予防と治療　　　　　　　　　　　（</a:t>
            </a:r>
            <a:r>
              <a:rPr lang="en-US" altLang="ja-JP" dirty="0"/>
              <a:t>12</a:t>
            </a:r>
            <a:r>
              <a:rPr lang="ja-JP" altLang="en-US" dirty="0"/>
              <a:t>月）</a:t>
            </a:r>
          </a:p>
          <a:p>
            <a:r>
              <a:rPr lang="ja-JP" altLang="en-US" dirty="0"/>
              <a:t>水と衛生　　　　　　　　　　　　　　　   （</a:t>
            </a:r>
            <a:r>
              <a:rPr lang="en-US" altLang="ja-JP" dirty="0"/>
              <a:t>3</a:t>
            </a:r>
            <a:r>
              <a:rPr lang="ja-JP" altLang="en-US" dirty="0"/>
              <a:t>月）</a:t>
            </a:r>
          </a:p>
          <a:p>
            <a:r>
              <a:rPr lang="ja-JP" altLang="en-US" dirty="0"/>
              <a:t>母子の健康　　　　　　　　　　　　　　 （</a:t>
            </a:r>
            <a:r>
              <a:rPr lang="en-US" altLang="ja-JP" dirty="0"/>
              <a:t>4</a:t>
            </a:r>
            <a:r>
              <a:rPr lang="ja-JP" altLang="en-US" dirty="0"/>
              <a:t>月）</a:t>
            </a:r>
          </a:p>
          <a:p>
            <a:r>
              <a:rPr lang="ja-JP" altLang="en-US" dirty="0"/>
              <a:t>基本的教育と識字率向上　　　　　  （</a:t>
            </a:r>
            <a:r>
              <a:rPr lang="en-US" altLang="ja-JP" dirty="0"/>
              <a:t>9</a:t>
            </a:r>
            <a:r>
              <a:rPr lang="ja-JP" altLang="en-US" dirty="0"/>
              <a:t>月）</a:t>
            </a:r>
          </a:p>
          <a:p>
            <a:r>
              <a:rPr lang="ja-JP" altLang="en-US" dirty="0"/>
              <a:t>経済と地域社会の発展　　　　　　  （</a:t>
            </a:r>
            <a:r>
              <a:rPr lang="en-US" altLang="ja-JP" dirty="0"/>
              <a:t>10</a:t>
            </a:r>
            <a:r>
              <a:rPr lang="ja-JP" altLang="en-US" dirty="0"/>
              <a:t>月）</a:t>
            </a: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162885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岡崎東</a:t>
            </a:r>
            <a:r>
              <a:rPr lang="en-US" altLang="ja-JP" sz="2400" dirty="0"/>
              <a:t>RC</a:t>
            </a:r>
            <a:r>
              <a:rPr lang="ja-JP" altLang="en-US" sz="2400" dirty="0"/>
              <a:t>　岡崎</a:t>
            </a:r>
            <a:r>
              <a:rPr lang="en-US" altLang="ja-JP" sz="2400" dirty="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291882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7001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23382</TotalTime>
  <Words>420</Words>
  <Application>Microsoft Office PowerPoint</Application>
  <PresentationFormat>画面に合わせる (4:3)</PresentationFormat>
  <Paragraphs>339</Paragraphs>
  <Slides>57</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57</vt:i4>
      </vt:variant>
    </vt:vector>
  </HeadingPairs>
  <TitlesOfParts>
    <vt:vector size="70" baseType="lpstr">
      <vt:lpstr>MS PGothic</vt:lpstr>
      <vt:lpstr>MS PGothic</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　（ICTのロータリアンへの普及）</vt:lpstr>
      <vt:lpstr>重点戦術　（ICTのロータリアンへの普及）</vt:lpstr>
      <vt:lpstr>重点戦術　（ICTのロータリアンへの普及）</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人道的奉仕活動の6つの重点分野と月間</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岡崎東RC　岡崎RC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868</cp:revision>
  <cp:lastPrinted>2013-04-11T19:55:04Z</cp:lastPrinted>
  <dcterms:created xsi:type="dcterms:W3CDTF">2010-04-16T20:11:30Z</dcterms:created>
  <dcterms:modified xsi:type="dcterms:W3CDTF">2016-10-12T23:43:05Z</dcterms:modified>
</cp:coreProperties>
</file>