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1"/>
  </p:notesMasterIdLst>
  <p:handoutMasterIdLst>
    <p:handoutMasterId r:id="rId62"/>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37" r:id="rId53"/>
    <p:sldId id="517" r:id="rId54"/>
    <p:sldId id="518" r:id="rId55"/>
    <p:sldId id="503" r:id="rId56"/>
    <p:sldId id="504" r:id="rId57"/>
    <p:sldId id="389" r:id="rId58"/>
    <p:sldId id="533" r:id="rId59"/>
    <p:sldId id="492" r:id="rId6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2016/10/10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2016/10/10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2016/10/10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2016/10/10</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2016/10/10</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2016/10/10</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2016/10/10</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2016/10/10</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858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豊田</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豊田東</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豊田中</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年１０月１１日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2016.10.10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豊田</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22</a:t>
            </a:r>
            <a:r>
              <a:rPr kumimoji="1" lang="ja-JP" altLang="en-US" dirty="0">
                <a:latin typeface="Georgia" panose="02040502050405020303" pitchFamily="18" charset="0"/>
              </a:rPr>
              <a:t>人   会員数　</a:t>
            </a:r>
            <a:r>
              <a:rPr kumimoji="1" lang="en-US" altLang="ja-JP" dirty="0">
                <a:latin typeface="Georgia" panose="02040502050405020303" pitchFamily="18" charset="0"/>
              </a:rPr>
              <a:t>99</a:t>
            </a:r>
            <a:r>
              <a:rPr kumimoji="1" lang="ja-JP" altLang="en-US" dirty="0">
                <a:latin typeface="Georgia" panose="02040502050405020303" pitchFamily="18" charset="0"/>
              </a:rPr>
              <a:t>人  </a:t>
            </a:r>
            <a:r>
              <a:rPr kumimoji="1" lang="en-US" altLang="ja-JP" dirty="0">
                <a:latin typeface="Georgia" panose="02040502050405020303" pitchFamily="18" charset="0"/>
              </a:rPr>
              <a:t>22.2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豊田東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a:t>
            </a:r>
            <a:r>
              <a:rPr kumimoji="1" lang="ja-JP" altLang="en-US" dirty="0">
                <a:latin typeface="Georgia" panose="02040502050405020303" pitchFamily="18" charset="0"/>
              </a:rPr>
              <a:t>　</a:t>
            </a:r>
            <a:r>
              <a:rPr kumimoji="1" lang="en-US" altLang="ja-JP" dirty="0">
                <a:latin typeface="Georgia" panose="02040502050405020303" pitchFamily="18" charset="0"/>
              </a:rPr>
              <a:t>3</a:t>
            </a:r>
            <a:r>
              <a:rPr kumimoji="1" lang="ja-JP" altLang="en-US" dirty="0">
                <a:latin typeface="Georgia" panose="02040502050405020303" pitchFamily="18" charset="0"/>
              </a:rPr>
              <a:t>人　会員数　</a:t>
            </a:r>
            <a:r>
              <a:rPr kumimoji="1" lang="en-US" altLang="ja-JP" dirty="0">
                <a:latin typeface="Georgia" panose="02040502050405020303" pitchFamily="18" charset="0"/>
              </a:rPr>
              <a:t>78</a:t>
            </a:r>
            <a:r>
              <a:rPr kumimoji="1" lang="ja-JP" altLang="en-US" dirty="0">
                <a:latin typeface="Georgia" panose="02040502050405020303" pitchFamily="18" charset="0"/>
              </a:rPr>
              <a:t>人     </a:t>
            </a:r>
            <a:r>
              <a:rPr kumimoji="1" lang="en-US" altLang="ja-JP" dirty="0">
                <a:latin typeface="Georgia" panose="02040502050405020303" pitchFamily="18" charset="0"/>
              </a:rPr>
              <a:t>3.8</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豊田中</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17</a:t>
            </a:r>
            <a:r>
              <a:rPr kumimoji="1" lang="ja-JP" altLang="en-US" dirty="0">
                <a:latin typeface="Georgia" panose="02040502050405020303" pitchFamily="18" charset="0"/>
              </a:rPr>
              <a:t>人　会員数　</a:t>
            </a:r>
            <a:r>
              <a:rPr kumimoji="1" lang="en-US" altLang="ja-JP" dirty="0">
                <a:latin typeface="Georgia" panose="02040502050405020303" pitchFamily="18" charset="0"/>
              </a:rPr>
              <a:t>52</a:t>
            </a:r>
            <a:r>
              <a:rPr kumimoji="1" lang="ja-JP" altLang="en-US" dirty="0">
                <a:latin typeface="Georgia" panose="02040502050405020303" pitchFamily="18" charset="0"/>
              </a:rPr>
              <a:t>人　  </a:t>
            </a:r>
            <a:r>
              <a:rPr kumimoji="1" lang="en-US" altLang="ja-JP" dirty="0">
                <a:latin typeface="Georgia" panose="02040502050405020303" pitchFamily="18" charset="0"/>
              </a:rPr>
              <a:t>33.3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豊田</a:t>
            </a:r>
            <a:r>
              <a:rPr lang="en-US" altLang="ja-JP" sz="2400" dirty="0"/>
              <a:t>RC</a:t>
            </a:r>
            <a:r>
              <a:rPr lang="ja-JP" altLang="en-US" sz="2400" dirty="0"/>
              <a:t>　豊田東</a:t>
            </a:r>
            <a:r>
              <a:rPr lang="en-US" altLang="ja-JP" sz="2400" dirty="0"/>
              <a:t>RC</a:t>
            </a:r>
            <a:r>
              <a:rPr lang="ja-JP" altLang="en-US" sz="2400" dirty="0"/>
              <a:t>　豊田中</a:t>
            </a:r>
            <a:r>
              <a:rPr lang="en-US" altLang="ja-JP" sz="2400" dirty="0"/>
              <a:t>RC</a:t>
            </a:r>
            <a:r>
              <a:rPr lang="ja-JP" altLang="en-US" sz="2400"/>
              <a:t>　の</a:t>
            </a:r>
            <a:r>
              <a:rPr lang="ja-JP" altLang="en-US" sz="2400" dirty="0"/>
              <a:t>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23364</TotalTime>
  <Words>414</Words>
  <Application>Microsoft Office PowerPoint</Application>
  <PresentationFormat>画面に合わせる (4:3)</PresentationFormat>
  <Paragraphs>329</Paragraphs>
  <Slides>55</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55</vt:i4>
      </vt:variant>
    </vt:vector>
  </HeadingPairs>
  <TitlesOfParts>
    <vt:vector size="68"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豊田RC　豊田東RC　豊田中RC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864</cp:revision>
  <cp:lastPrinted>2013-04-11T19:55:04Z</cp:lastPrinted>
  <dcterms:created xsi:type="dcterms:W3CDTF">2010-04-16T20:11:30Z</dcterms:created>
  <dcterms:modified xsi:type="dcterms:W3CDTF">2016-10-10T06:29:23Z</dcterms:modified>
</cp:coreProperties>
</file>