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7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58" autoAdjust="0"/>
  </p:normalViewPr>
  <p:slideViewPr>
    <p:cSldViewPr>
      <p:cViewPr>
        <p:scale>
          <a:sx n="78" d="100"/>
          <a:sy n="78" d="100"/>
        </p:scale>
        <p:origin x="-924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7B0A07-8C93-45E7-8B88-B9C3EA635E35}" type="datetimeFigureOut">
              <a:rPr kumimoji="1" lang="ja-JP" altLang="en-US" smtClean="0"/>
              <a:pPr/>
              <a:t>2010/10/13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7DF264-CFF3-4AC1-9547-6B2D3D838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豊田三好ロータリークラブ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7664" y="2132856"/>
            <a:ext cx="7056784" cy="4320480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sz="6000" dirty="0" smtClean="0"/>
              <a:t>　</a:t>
            </a:r>
            <a:r>
              <a:rPr kumimoji="1" lang="ja-JP" altLang="en-US" sz="5400" dirty="0" smtClean="0"/>
              <a:t>社会</a:t>
            </a:r>
            <a:r>
              <a:rPr lang="ja-JP" altLang="en-US" sz="5400" dirty="0" smtClean="0"/>
              <a:t>奉仕活動現況</a:t>
            </a:r>
          </a:p>
          <a:p>
            <a:r>
              <a:rPr kumimoji="1" lang="ja-JP" altLang="en-US" sz="4400" dirty="0" smtClean="0"/>
              <a:t>　</a:t>
            </a:r>
          </a:p>
          <a:p>
            <a:r>
              <a:rPr lang="ja-JP" altLang="en-US" sz="4400" dirty="0" smtClean="0"/>
              <a:t>　　　</a:t>
            </a:r>
            <a:r>
              <a:rPr kumimoji="1" lang="ja-JP" altLang="en-US" sz="4400" dirty="0" smtClean="0"/>
              <a:t>　報告者</a:t>
            </a:r>
          </a:p>
          <a:p>
            <a:endParaRPr kumimoji="1" lang="ja-JP" altLang="en-US" sz="4400" dirty="0" smtClean="0"/>
          </a:p>
          <a:p>
            <a:r>
              <a:rPr kumimoji="1" lang="ja-JP" altLang="en-US" sz="4400" dirty="0" smtClean="0"/>
              <a:t>　</a:t>
            </a:r>
          </a:p>
          <a:p>
            <a:pPr algn="ctr"/>
            <a:r>
              <a:rPr kumimoji="1" lang="ja-JP" altLang="en-US" sz="4400" dirty="0" smtClean="0"/>
              <a:t>　社会奉仕委員長　鈴木正輝</a:t>
            </a:r>
          </a:p>
          <a:p>
            <a:pPr algn="ctr"/>
            <a:endParaRPr lang="ja-JP" altLang="en-US" sz="4400" dirty="0" smtClean="0"/>
          </a:p>
          <a:p>
            <a:pPr algn="ctr"/>
            <a:r>
              <a:rPr kumimoji="1" lang="en-US" altLang="ja-JP" sz="3300" dirty="0" smtClean="0"/>
              <a:t>2010</a:t>
            </a:r>
            <a:r>
              <a:rPr kumimoji="1" lang="ja-JP" altLang="en-US" sz="3300" dirty="0" smtClean="0"/>
              <a:t>年</a:t>
            </a:r>
            <a:r>
              <a:rPr kumimoji="1" lang="en-US" altLang="ja-JP" sz="3300" dirty="0" smtClean="0"/>
              <a:t>10</a:t>
            </a:r>
            <a:r>
              <a:rPr kumimoji="1" lang="ja-JP" altLang="en-US" sz="3300" dirty="0" smtClean="0"/>
              <a:t>月</a:t>
            </a:r>
            <a:r>
              <a:rPr kumimoji="1" lang="en-US" altLang="ja-JP" sz="3300" dirty="0" smtClean="0"/>
              <a:t>8</a:t>
            </a:r>
            <a:r>
              <a:rPr kumimoji="1" lang="ja-JP" altLang="en-US" sz="3300" dirty="0" smtClean="0"/>
              <a:t>日</a:t>
            </a:r>
            <a:r>
              <a:rPr kumimoji="1" lang="en-US" altLang="ja-JP" sz="3300" dirty="0" smtClean="0"/>
              <a:t>(</a:t>
            </a:r>
            <a:r>
              <a:rPr lang="ja-JP" altLang="en-US" sz="3300" dirty="0" smtClean="0"/>
              <a:t>金</a:t>
            </a:r>
            <a:r>
              <a:rPr kumimoji="1" lang="en-US" altLang="ja-JP" sz="3300" dirty="0" smtClean="0"/>
              <a:t>)</a:t>
            </a:r>
            <a:r>
              <a:rPr kumimoji="1" lang="ja-JP" altLang="en-US" sz="4400" dirty="0" smtClean="0"/>
              <a:t>　　　　　　　　　　　　　　　　　　　　　　　　　       　　</a:t>
            </a:r>
            <a:r>
              <a:rPr kumimoji="1" lang="ja-JP" altLang="en-US" sz="3500" dirty="0" smtClean="0"/>
              <a:t> </a:t>
            </a:r>
            <a:endParaRPr kumimoji="1" lang="ja-JP" altLang="en-US" sz="35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552728" cy="1498178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目的分類　福祉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26642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ja-JP" altLang="en-US" sz="4000" b="1" u="sng" dirty="0" smtClean="0"/>
              <a:t>タイトル</a:t>
            </a:r>
          </a:p>
          <a:p>
            <a:pPr>
              <a:buNone/>
            </a:pPr>
            <a:r>
              <a:rPr lang="ja-JP" altLang="en-US" dirty="0" smtClean="0"/>
              <a:t>　　</a:t>
            </a:r>
            <a:r>
              <a:rPr lang="ja-JP" altLang="en-US" sz="3600" dirty="0" smtClean="0"/>
              <a:t>ローターアクトクラブと合同で　</a:t>
            </a:r>
          </a:p>
          <a:p>
            <a:pPr>
              <a:buNone/>
            </a:pPr>
            <a:r>
              <a:rPr lang="ja-JP" altLang="en-US" sz="3600" dirty="0" smtClean="0"/>
              <a:t>　　社会福祉法人あゆみ会</a:t>
            </a:r>
            <a:endParaRPr lang="en-US" altLang="ja-JP" sz="3600" dirty="0" smtClean="0"/>
          </a:p>
          <a:p>
            <a:pPr>
              <a:buNone/>
            </a:pPr>
            <a:r>
              <a:rPr lang="ja-JP" altLang="en-US" sz="3600" dirty="0" smtClean="0"/>
              <a:t>　　しおみの丘・あゆみ祭に参加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具体的内容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ja-JP" altLang="en-US" sz="3500" dirty="0" smtClean="0"/>
              <a:t>  </a:t>
            </a:r>
            <a:r>
              <a:rPr kumimoji="1" lang="ja-JP" altLang="en-US" sz="3500" dirty="0" smtClean="0"/>
              <a:t>豊田三好ロータリークラブは豊田広域ローターアクトクラブと合同で合同例会を予定致しました。</a:t>
            </a:r>
          </a:p>
          <a:p>
            <a:pPr>
              <a:buNone/>
            </a:pPr>
            <a:r>
              <a:rPr lang="ja-JP" altLang="en-US" sz="3500" dirty="0" smtClean="0"/>
              <a:t>　</a:t>
            </a:r>
            <a:r>
              <a:rPr lang="en-US" altLang="ja-JP" sz="3500" dirty="0" smtClean="0"/>
              <a:t>(2010.11.13 </a:t>
            </a:r>
            <a:r>
              <a:rPr lang="en-US" altLang="ja-JP" sz="2600" dirty="0" smtClean="0"/>
              <a:t>(</a:t>
            </a:r>
            <a:r>
              <a:rPr lang="ja-JP" altLang="en-US" sz="2600" dirty="0" smtClean="0"/>
              <a:t>土</a:t>
            </a:r>
            <a:r>
              <a:rPr lang="en-US" altLang="ja-JP" sz="2600" dirty="0" smtClean="0"/>
              <a:t>)</a:t>
            </a:r>
            <a:r>
              <a:rPr lang="ja-JP" altLang="en-US" sz="3500" dirty="0" smtClean="0"/>
              <a:t> 第</a:t>
            </a:r>
            <a:r>
              <a:rPr lang="en-US" altLang="ja-JP" sz="3500" dirty="0" smtClean="0"/>
              <a:t>906</a:t>
            </a:r>
            <a:r>
              <a:rPr lang="ja-JP" altLang="en-US" sz="3500" dirty="0" smtClean="0"/>
              <a:t>回 社会奉仕例会</a:t>
            </a:r>
            <a:r>
              <a:rPr lang="en-US" altLang="ja-JP" sz="3500" dirty="0" smtClean="0"/>
              <a:t>)</a:t>
            </a:r>
            <a:endParaRPr kumimoji="1" lang="ja-JP" altLang="en-US" sz="3500" dirty="0" smtClean="0"/>
          </a:p>
          <a:p>
            <a:pPr>
              <a:buNone/>
            </a:pPr>
            <a:r>
              <a:rPr lang="ja-JP" altLang="en-US" dirty="0" smtClean="0"/>
              <a:t>　　</a:t>
            </a:r>
            <a:r>
              <a:rPr lang="ja-JP" altLang="en-US" sz="3000" dirty="0" smtClean="0"/>
              <a:t>内容は社会福祉法人あゆみ会・しおみの丘の　　　　</a:t>
            </a:r>
          </a:p>
          <a:p>
            <a:pPr>
              <a:buNone/>
            </a:pPr>
            <a:r>
              <a:rPr lang="ja-JP" altLang="en-US" sz="3000" smtClean="0"/>
              <a:t>　　あゆみ祭</a:t>
            </a:r>
            <a:r>
              <a:rPr lang="ja-JP" altLang="en-US" sz="3000" dirty="0" smtClean="0"/>
              <a:t>に参加</a:t>
            </a:r>
          </a:p>
          <a:p>
            <a:pPr>
              <a:buNone/>
            </a:pPr>
            <a:r>
              <a:rPr lang="ja-JP" altLang="en-US" sz="3000" dirty="0" smtClean="0"/>
              <a:t>　①家庭に眠っている物、ご協力頂ける品の提供　</a:t>
            </a:r>
          </a:p>
          <a:p>
            <a:pPr>
              <a:buNone/>
            </a:pPr>
            <a:r>
              <a:rPr lang="ja-JP" altLang="en-US" sz="3000" dirty="0" smtClean="0"/>
              <a:t>　②当日は模擬店</a:t>
            </a:r>
            <a:r>
              <a:rPr lang="en-US" altLang="ja-JP" sz="3000" dirty="0" smtClean="0"/>
              <a:t>(</a:t>
            </a:r>
            <a:r>
              <a:rPr lang="ja-JP" altLang="en-US" sz="3000" dirty="0" smtClean="0"/>
              <a:t>焼きそば</a:t>
            </a:r>
            <a:r>
              <a:rPr lang="en-US" altLang="ja-JP" sz="3000" dirty="0" smtClean="0"/>
              <a:t>)</a:t>
            </a:r>
            <a:r>
              <a:rPr lang="ja-JP" altLang="en-US" sz="3000" dirty="0" smtClean="0"/>
              <a:t>で調理と販売　</a:t>
            </a:r>
          </a:p>
          <a:p>
            <a:pPr>
              <a:buNone/>
            </a:pPr>
            <a:r>
              <a:rPr lang="ja-JP" altLang="en-US" sz="3000" dirty="0" smtClean="0"/>
              <a:t>　③ロータリークラブ、ローターアクトクラブの</a:t>
            </a:r>
          </a:p>
          <a:p>
            <a:pPr>
              <a:buNone/>
            </a:pPr>
            <a:r>
              <a:rPr lang="ja-JP" altLang="en-US" sz="3000" dirty="0" smtClean="0"/>
              <a:t>　　方々の参加を頂き、肌で感じ福祉に関心を</a:t>
            </a:r>
          </a:p>
          <a:p>
            <a:pPr>
              <a:buNone/>
            </a:pPr>
            <a:r>
              <a:rPr lang="ja-JP" altLang="en-US" sz="3000" dirty="0" smtClean="0"/>
              <a:t>　　持って頂くこと。</a:t>
            </a:r>
            <a:endParaRPr kumimoji="1" lang="ja-JP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11560" y="476672"/>
            <a:ext cx="8374704" cy="11716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豊田広域ローターアクト</a:t>
            </a:r>
            <a:br>
              <a:rPr kumimoji="1" lang="ja-JP" altLang="en-US" dirty="0" smtClean="0"/>
            </a:br>
            <a:r>
              <a:rPr kumimoji="1" lang="ja-JP" altLang="en-US" dirty="0" smtClean="0"/>
              <a:t>    例会と</a:t>
            </a:r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回卒業証書授与式   </a:t>
            </a:r>
            <a:r>
              <a:rPr lang="en-US" altLang="ja-JP" dirty="0" smtClean="0"/>
              <a:t>(2010.6.10)</a:t>
            </a:r>
            <a:endParaRPr kumimoji="1" lang="ja-JP" altLang="en-US" dirty="0"/>
          </a:p>
        </p:txBody>
      </p:sp>
      <p:pic>
        <p:nvPicPr>
          <p:cNvPr id="7" name="コンテンツ プレースホルダ 6" descr="DSC0305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708920"/>
            <a:ext cx="3688556" cy="2766417"/>
          </a:xfrm>
        </p:spPr>
      </p:pic>
      <p:pic>
        <p:nvPicPr>
          <p:cNvPr id="8" name="コンテンツ プレースホルダ 7" descr="DSC0308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067944" y="2333625"/>
            <a:ext cx="4923656" cy="36927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593</TotalTime>
  <Words>28</Words>
  <Application>Microsoft Office PowerPoint</Application>
  <PresentationFormat>画面に合わせる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豊田三好ロータリークラブ</vt:lpstr>
      <vt:lpstr>目的分類　福祉</vt:lpstr>
      <vt:lpstr>具体的内容</vt:lpstr>
      <vt:lpstr>豊田広域ローターアクト     例会と第1回卒業証書授与式   (2010.6.10)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豊田三好ロータリークラブ</dc:title>
  <dc:creator>Masateru</dc:creator>
  <cp:lastModifiedBy> </cp:lastModifiedBy>
  <cp:revision>55</cp:revision>
  <dcterms:created xsi:type="dcterms:W3CDTF">2010-09-21T10:45:58Z</dcterms:created>
  <dcterms:modified xsi:type="dcterms:W3CDTF">2010-10-13T04:55:42Z</dcterms:modified>
</cp:coreProperties>
</file>