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2" r:id="rId2"/>
    <p:sldId id="259" r:id="rId3"/>
    <p:sldId id="256" r:id="rId4"/>
    <p:sldId id="257" r:id="rId5"/>
    <p:sldId id="258" r:id="rId6"/>
    <p:sldId id="262" r:id="rId7"/>
    <p:sldId id="261" r:id="rId8"/>
    <p:sldId id="263" r:id="rId9"/>
    <p:sldId id="264" r:id="rId10"/>
    <p:sldId id="271" r:id="rId11"/>
    <p:sldId id="265" r:id="rId12"/>
    <p:sldId id="266" r:id="rId13"/>
    <p:sldId id="269" r:id="rId14"/>
    <p:sldId id="270" r:id="rId15"/>
    <p:sldId id="268" r:id="rId16"/>
    <p:sldId id="260" r:id="rId17"/>
    <p:sldId id="267" r:id="rId18"/>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umimoji="1"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umimoji="1"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umimoji="1"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umimoji="1"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Calibri"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3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448E90E-D5C9-6F48-8B43-A8B510A9875E}" type="datetime1">
              <a:rPr lang="ja-JP" altLang="en-US"/>
              <a:pPr>
                <a:defRPr/>
              </a:pPr>
              <a:t>2010/11/19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0CB20EB-C960-B246-B325-3F04AB6F215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Grp="1" noChangeArrowheads="1"/>
          </p:cNvSpPr>
          <p:nvPr/>
        </p:nvSpPr>
        <p:spPr bwMode="auto">
          <a:xfrm>
            <a:off x="0" y="0"/>
            <a:ext cx="2970213" cy="457200"/>
          </a:xfrm>
          <a:prstGeom prst="rect">
            <a:avLst/>
          </a:prstGeom>
          <a:noFill/>
          <a:ln w="9525">
            <a:noFill/>
            <a:miter lim="800000"/>
            <a:headEnd/>
            <a:tailEnd/>
          </a:ln>
        </p:spPr>
        <p:txBody>
          <a:bodyPr lIns="91419" tIns="45711" rIns="91419" bIns="45711">
            <a:prstTxWarp prst="textNoShape">
              <a:avLst/>
            </a:prstTxWarp>
          </a:bodyPr>
          <a:lstStyle/>
          <a:p>
            <a:pPr defTabSz="914400"/>
            <a:r>
              <a:rPr lang="en-US" altLang="ja-JP" sz="1200"/>
              <a:t>2009-10 Rotary Institutes</a:t>
            </a:r>
          </a:p>
        </p:txBody>
      </p:sp>
      <p:sp>
        <p:nvSpPr>
          <p:cNvPr id="16387"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91419" tIns="45711" rIns="91419" bIns="45711" anchor="b">
            <a:prstTxWarp prst="textNoShape">
              <a:avLst/>
            </a:prstTxWarp>
          </a:bodyPr>
          <a:lstStyle/>
          <a:p>
            <a:pPr algn="r" defTabSz="914400"/>
            <a:fld id="{F19B653D-30BE-6247-BB3F-F3967FE68BD6}" type="slidenum">
              <a:rPr lang="en-US" altLang="ja-JP" sz="1200"/>
              <a:pPr algn="r" defTabSz="914400"/>
              <a:t>2</a:t>
            </a:fld>
            <a:endParaRPr lang="en-US" altLang="ja-JP" sz="1200"/>
          </a:p>
        </p:txBody>
      </p:sp>
      <p:sp>
        <p:nvSpPr>
          <p:cNvPr id="163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9" name="Rectangle 3"/>
          <p:cNvSpPr>
            <a:spLocks noGrp="1" noChangeArrowheads="1"/>
          </p:cNvSpPr>
          <p:nvPr>
            <p:ph type="body" idx="1"/>
          </p:nvPr>
        </p:nvSpPr>
        <p:spPr bwMode="auto">
          <a:noFill/>
        </p:spPr>
        <p:txBody>
          <a:bodyPr/>
          <a:lstStyle/>
          <a:p>
            <a:pPr>
              <a:spcBef>
                <a:spcPct val="0"/>
              </a:spcBef>
            </a:pPr>
            <a:r>
              <a:rPr kumimoji="0" lang="ja-JP" altLang="en-US"/>
              <a:t>原点に返って</a:t>
            </a:r>
            <a:r>
              <a:rPr kumimoji="0" lang="en-US" altLang="ja-JP"/>
              <a:t>PH</a:t>
            </a:r>
            <a:r>
              <a:rPr kumimoji="0" lang="ja-JP" altLang="en-US"/>
              <a:t>の言葉を思い返してみよう。</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a:lstStyle/>
          <a:p>
            <a:pPr>
              <a:spcBef>
                <a:spcPct val="0"/>
              </a:spcBef>
            </a:pPr>
            <a:r>
              <a:rPr lang="ja-JP" altLang="en-US"/>
              <a:t>大人、極めつきの社会のリーダー、職能性、専門性もあるロー</a:t>
            </a:r>
            <a:r>
              <a:rPr lang="en-US" altLang="ja-JP"/>
              <a:t>t</a:t>
            </a:r>
            <a:r>
              <a:rPr lang="ja-JP" altLang="en-US"/>
              <a:t>りーの研修の特徴。</a:t>
            </a:r>
            <a:endParaRPr lang="en-US" altLang="ja-JP"/>
          </a:p>
          <a:p>
            <a:pPr>
              <a:spcBef>
                <a:spcPct val="0"/>
              </a:spcBef>
            </a:pPr>
            <a:r>
              <a:rPr lang="ja-JP" altLang="en-US"/>
              <a:t>ロータリアンの教育と言う言葉が使われますが、　</a:t>
            </a:r>
          </a:p>
        </p:txBody>
      </p:sp>
      <p:sp>
        <p:nvSpPr>
          <p:cNvPr id="39940" name="スライド番号プレースホルダ 3"/>
          <p:cNvSpPr>
            <a:spLocks noGrp="1"/>
          </p:cNvSpPr>
          <p:nvPr>
            <p:ph type="sldNum" sz="quarter" idx="5"/>
          </p:nvPr>
        </p:nvSpPr>
        <p:spPr bwMode="auto">
          <a:noFill/>
          <a:ln>
            <a:miter lim="800000"/>
            <a:headEnd/>
            <a:tailEnd/>
          </a:ln>
        </p:spPr>
        <p:txBody>
          <a:bodyPr/>
          <a:lstStyle/>
          <a:p>
            <a:fld id="{AE44D11A-B9F7-0641-A292-45D5F1E538E5}" type="slidenum">
              <a:rPr lang="ja-JP" altLang="en-US"/>
              <a:pPr/>
              <a:t>16</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今日は研修委員会が考えに考えた６つの問題点の内適宜皆様に投げかけます。盛りあがって下さり、次年度のクラブ運営に</a:t>
            </a:r>
            <a:endParaRPr lang="en-US" altLang="ja-JP" dirty="0" smtClean="0"/>
          </a:p>
          <a:p>
            <a:r>
              <a:rPr lang="en-US" altLang="ja-JP" dirty="0" smtClean="0"/>
              <a:t>Make</a:t>
            </a:r>
            <a:r>
              <a:rPr lang="en-US" altLang="ja-JP" baseline="0" dirty="0" smtClean="0"/>
              <a:t> a Different</a:t>
            </a:r>
            <a:r>
              <a:rPr lang="ja-JP" altLang="en-US" baseline="0" dirty="0" smtClean="0"/>
              <a:t>違いを</a:t>
            </a:r>
            <a:r>
              <a:rPr lang="ja-JP" altLang="en-US" baseline="0" smtClean="0"/>
              <a:t>もたらそう。</a:t>
            </a:r>
            <a:endParaRPr lang="ja-JP" altLang="en-US" dirty="0"/>
          </a:p>
        </p:txBody>
      </p:sp>
      <p:sp>
        <p:nvSpPr>
          <p:cNvPr id="4" name="スライド番号プレースホルダ 3"/>
          <p:cNvSpPr>
            <a:spLocks noGrp="1"/>
          </p:cNvSpPr>
          <p:nvPr>
            <p:ph type="sldNum" sz="quarter" idx="10"/>
          </p:nvPr>
        </p:nvSpPr>
        <p:spPr/>
        <p:txBody>
          <a:bodyPr/>
          <a:lstStyle/>
          <a:p>
            <a:pPr>
              <a:defRPr/>
            </a:pPr>
            <a:fld id="{10CB20EB-C960-B246-B325-3F04AB6F2151}" type="slidenum">
              <a:rPr lang="ja-JP" altLang="en-US" smtClean="0"/>
              <a:pPr>
                <a:defRPr/>
              </a:pPr>
              <a:t>17</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a:noFill/>
        </p:spPr>
        <p:txBody>
          <a:bodyPr/>
          <a:lstStyle/>
          <a:p>
            <a:pPr>
              <a:spcBef>
                <a:spcPct val="0"/>
              </a:spcBef>
            </a:pPr>
            <a:r>
              <a:rPr lang="ja-JP" altLang="en-US"/>
              <a:t>奉仕の理想という。</a:t>
            </a:r>
            <a:endParaRPr lang="en-US" altLang="ja-JP"/>
          </a:p>
          <a:p>
            <a:pPr>
              <a:spcBef>
                <a:spcPct val="0"/>
              </a:spcBef>
            </a:pPr>
            <a:r>
              <a:rPr lang="ja-JP" altLang="en-US"/>
              <a:t>奉仕の理想Ｉｄｅａｌ　ｏｆ　Ｓｅｒｖｉｃｅ（奉仕の理念）</a:t>
            </a:r>
          </a:p>
        </p:txBody>
      </p:sp>
      <p:sp>
        <p:nvSpPr>
          <p:cNvPr id="18436" name="スライド番号プレースホルダ 3"/>
          <p:cNvSpPr>
            <a:spLocks noGrp="1"/>
          </p:cNvSpPr>
          <p:nvPr>
            <p:ph type="sldNum" sz="quarter" idx="5"/>
          </p:nvPr>
        </p:nvSpPr>
        <p:spPr bwMode="auto">
          <a:noFill/>
          <a:ln>
            <a:miter lim="800000"/>
            <a:headEnd/>
            <a:tailEnd/>
          </a:ln>
        </p:spPr>
        <p:txBody>
          <a:bodyPr/>
          <a:lstStyle/>
          <a:p>
            <a:fld id="{4C89BCF2-4B79-9644-954B-565DD64F53D1}" type="slidenum">
              <a:rPr lang="ja-JP" altLang="en-US"/>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a:lstStyle/>
          <a:p>
            <a:r>
              <a:rPr lang="ja-JP" altLang="en-US" smtClean="0"/>
              <a:t>しばしばこれらが，変えてはならないものとしてそのままに手がつけられずに放置されます。</a:t>
            </a:r>
          </a:p>
        </p:txBody>
      </p:sp>
      <p:sp>
        <p:nvSpPr>
          <p:cNvPr id="20484" name="スライド番号プレースホルダ 3"/>
          <p:cNvSpPr>
            <a:spLocks noGrp="1"/>
          </p:cNvSpPr>
          <p:nvPr>
            <p:ph type="sldNum" sz="quarter" idx="5"/>
          </p:nvPr>
        </p:nvSpPr>
        <p:spPr bwMode="auto">
          <a:noFill/>
          <a:ln>
            <a:miter lim="800000"/>
            <a:headEnd/>
            <a:tailEnd/>
          </a:ln>
        </p:spPr>
        <p:txBody>
          <a:bodyPr/>
          <a:lstStyle/>
          <a:p>
            <a:fld id="{C136FC19-65BA-D14D-9143-EDB1421524BD}" type="slidenum">
              <a:rPr lang="ja-JP" altLang="en-US" smtClean="0"/>
              <a:pPr/>
              <a:t>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a:noFill/>
        </p:spPr>
        <p:txBody>
          <a:bodyPr/>
          <a:lstStyle/>
          <a:p>
            <a:r>
              <a:rPr lang="ja-JP" altLang="en-US" smtClean="0"/>
              <a:t>クラブ運営、奉仕活動、新しい奉仕への試みへの“意識の喚起”はお互いに自己研鑽よりありません。</a:t>
            </a:r>
          </a:p>
        </p:txBody>
      </p:sp>
      <p:sp>
        <p:nvSpPr>
          <p:cNvPr id="23556" name="スライド番号プレースホルダ 3"/>
          <p:cNvSpPr>
            <a:spLocks noGrp="1"/>
          </p:cNvSpPr>
          <p:nvPr>
            <p:ph type="sldNum" sz="quarter" idx="5"/>
          </p:nvPr>
        </p:nvSpPr>
        <p:spPr bwMode="auto">
          <a:noFill/>
          <a:ln>
            <a:miter lim="800000"/>
            <a:headEnd/>
            <a:tailEnd/>
          </a:ln>
        </p:spPr>
        <p:txBody>
          <a:bodyPr/>
          <a:lstStyle/>
          <a:p>
            <a:fld id="{409B1669-08DC-5641-BF8E-0F930A0956B7}" type="slidenum">
              <a:rPr lang="ja-JP" altLang="en-US" smtClean="0"/>
              <a:pPr/>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a:lstStyle/>
          <a:p>
            <a:pPr>
              <a:spcBef>
                <a:spcPct val="0"/>
              </a:spcBef>
            </a:pPr>
            <a:r>
              <a:rPr lang="ja-JP" altLang="en-US"/>
              <a:t>１）地区協は既成のプログラムを与えられるにすぎない。</a:t>
            </a:r>
            <a:endParaRPr lang="en-US" altLang="ja-JP"/>
          </a:p>
          <a:p>
            <a:pPr>
              <a:spcBef>
                <a:spcPct val="0"/>
              </a:spcBef>
            </a:pPr>
            <a:r>
              <a:rPr lang="ja-JP" altLang="en-US"/>
              <a:t>２）気楽にやれば良いよと言われてスタートしたが</a:t>
            </a:r>
            <a:endParaRPr lang="en-US" altLang="ja-JP"/>
          </a:p>
          <a:p>
            <a:pPr>
              <a:spcBef>
                <a:spcPct val="0"/>
              </a:spcBef>
            </a:pPr>
            <a:r>
              <a:rPr lang="ja-JP" altLang="en-US"/>
              <a:t>３）違いをもたらそう</a:t>
            </a:r>
            <a:endParaRPr lang="en-US" altLang="ja-JP"/>
          </a:p>
          <a:p>
            <a:pPr>
              <a:spcBef>
                <a:spcPct val="0"/>
              </a:spcBef>
            </a:pPr>
            <a:r>
              <a:rPr lang="ja-JP" altLang="en-US"/>
              <a:t>４）同期ガバナーの連帯は国際協議会で生まれる。会長間の連帯。</a:t>
            </a:r>
            <a:endParaRPr lang="en-US" altLang="ja-JP"/>
          </a:p>
          <a:p>
            <a:pPr>
              <a:spcBef>
                <a:spcPct val="0"/>
              </a:spcBef>
            </a:pPr>
            <a:r>
              <a:rPr lang="ja-JP" altLang="en-US"/>
              <a:t>５）ＣＰは常に稟議するところが無く孤独。</a:t>
            </a:r>
            <a:endParaRPr lang="en-US" altLang="ja-JP"/>
          </a:p>
          <a:p>
            <a:pPr>
              <a:spcBef>
                <a:spcPct val="0"/>
              </a:spcBef>
            </a:pPr>
            <a:r>
              <a:rPr lang="ja-JP" altLang="en-US"/>
              <a:t>６）</a:t>
            </a:r>
          </a:p>
        </p:txBody>
      </p:sp>
      <p:sp>
        <p:nvSpPr>
          <p:cNvPr id="27652" name="スライド番号プレースホルダ 3"/>
          <p:cNvSpPr>
            <a:spLocks noGrp="1"/>
          </p:cNvSpPr>
          <p:nvPr>
            <p:ph type="sldNum" sz="quarter" idx="5"/>
          </p:nvPr>
        </p:nvSpPr>
        <p:spPr bwMode="auto">
          <a:noFill/>
          <a:ln>
            <a:miter lim="800000"/>
            <a:headEnd/>
            <a:tailEnd/>
          </a:ln>
        </p:spPr>
        <p:txBody>
          <a:bodyPr/>
          <a:lstStyle/>
          <a:p>
            <a:fld id="{C649DD71-4E9B-FB43-828B-C8E3E0C0B17B}" type="slidenum">
              <a:rPr lang="ja-JP" altLang="en-US"/>
              <a:pPr/>
              <a:t>9</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a:lstStyle/>
          <a:p>
            <a:pPr>
              <a:spcBef>
                <a:spcPct val="0"/>
              </a:spcBef>
            </a:pPr>
            <a:endParaRPr kumimoji="0"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a:lstStyle/>
          <a:p>
            <a:pPr>
              <a:spcBef>
                <a:spcPct val="0"/>
              </a:spcBef>
            </a:pPr>
            <a:r>
              <a:rPr lang="ja-JP" altLang="en-US" dirty="0"/>
              <a:t>あのクラブを建て直す魔力を持つ</a:t>
            </a:r>
            <a:r>
              <a:rPr lang="en-US" altLang="ja-JP" dirty="0"/>
              <a:t>CLP</a:t>
            </a:r>
            <a:r>
              <a:rPr lang="ja-JP" altLang="en-US" dirty="0"/>
              <a:t>が偲ばせてある優れもの。</a:t>
            </a:r>
            <a:r>
              <a:rPr lang="en-US" altLang="ja-JP" dirty="0"/>
              <a:t>RRIMC</a:t>
            </a:r>
            <a:r>
              <a:rPr lang="ja-JP" altLang="en-US" dirty="0"/>
              <a:t>は</a:t>
            </a:r>
            <a:r>
              <a:rPr lang="en-US" altLang="ja-JP" dirty="0"/>
              <a:t>RC</a:t>
            </a:r>
            <a:r>
              <a:rPr lang="ja-JP" altLang="en-US" dirty="0"/>
              <a:t>ｓとなって長期計画を普及すべく必死である。</a:t>
            </a:r>
            <a:endParaRPr lang="en-US" altLang="ja-JP" dirty="0"/>
          </a:p>
          <a:p>
            <a:pPr>
              <a:spcBef>
                <a:spcPct val="0"/>
              </a:spcBef>
            </a:pPr>
            <a:r>
              <a:rPr lang="ja-JP" altLang="en-US" dirty="0"/>
              <a:t>次年度のガバナーの国際協議会での</a:t>
            </a:r>
            <a:r>
              <a:rPr lang="en-US" altLang="ja-JP" dirty="0"/>
              <a:t>【</a:t>
            </a:r>
            <a:r>
              <a:rPr lang="ja-JP" altLang="en-US" dirty="0"/>
              <a:t>集中研修」の試験の山のようなものです。今年を含めた３年間はクラブ。地区の</a:t>
            </a:r>
            <a:endParaRPr lang="en-US" altLang="ja-JP" dirty="0"/>
          </a:p>
          <a:p>
            <a:pPr>
              <a:spcBef>
                <a:spcPct val="0"/>
              </a:spcBef>
            </a:pPr>
            <a:r>
              <a:rPr lang="ja-JP" altLang="en-US" dirty="0"/>
              <a:t>長期戦略計画の理解にご協力下さい。クラブの２分極化が進んでいると言われます</a:t>
            </a:r>
            <a:r>
              <a:rPr lang="ja-JP" altLang="en-US" dirty="0" smtClean="0"/>
              <a:t>。次年度のガバナーの最重点項目となる。</a:t>
            </a:r>
            <a:endParaRPr lang="en-US" altLang="ja-JP" dirty="0"/>
          </a:p>
        </p:txBody>
      </p:sp>
      <p:sp>
        <p:nvSpPr>
          <p:cNvPr id="25603" name="ヘッダー プレースホルダ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ja-JP">
                <a:cs typeface="ＭＳ Ｐゴシック" charset="-128"/>
              </a:rPr>
              <a:t>2009-10 Rotary Institutes</a:t>
            </a:r>
          </a:p>
        </p:txBody>
      </p:sp>
      <p:sp>
        <p:nvSpPr>
          <p:cNvPr id="33797" name="スライド番号プレースホルダ 4"/>
          <p:cNvSpPr>
            <a:spLocks noGrp="1"/>
          </p:cNvSpPr>
          <p:nvPr>
            <p:ph type="sldNum" sz="quarter" idx="5"/>
          </p:nvPr>
        </p:nvSpPr>
        <p:spPr bwMode="auto">
          <a:noFill/>
          <a:ln>
            <a:miter lim="800000"/>
            <a:headEnd/>
            <a:tailEnd/>
          </a:ln>
        </p:spPr>
        <p:txBody>
          <a:bodyPr/>
          <a:lstStyle/>
          <a:p>
            <a:fld id="{7B402090-2C63-644D-A3AC-3DE1B698807D}" type="slidenum">
              <a:rPr lang="en-US" altLang="ja-JP"/>
              <a:pPr/>
              <a:t>13</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a:lstStyle/>
          <a:p>
            <a:pPr>
              <a:spcBef>
                <a:spcPct val="0"/>
              </a:spcBef>
            </a:pPr>
            <a:r>
              <a:rPr lang="ja-JP" altLang="en-US"/>
              <a:t>本地区は世界の５３０地区から１００地区、我が国３４地区忠６地区の選ばれたパイロット地区。</a:t>
            </a:r>
            <a:endParaRPr lang="en-US" altLang="ja-JP"/>
          </a:p>
          <a:p>
            <a:pPr>
              <a:spcBef>
                <a:spcPct val="0"/>
              </a:spcBef>
            </a:pPr>
            <a:r>
              <a:rPr lang="ja-JP" altLang="en-US"/>
              <a:t>田嶋年度は奉仕の原資の補助が上手く行き地区のクラブが活気づき始めました。</a:t>
            </a:r>
            <a:endParaRPr lang="en-US" altLang="ja-JP"/>
          </a:p>
        </p:txBody>
      </p:sp>
      <p:sp>
        <p:nvSpPr>
          <p:cNvPr id="35844" name="スライド番号プレースホルダ 3"/>
          <p:cNvSpPr>
            <a:spLocks noGrp="1"/>
          </p:cNvSpPr>
          <p:nvPr>
            <p:ph type="sldNum" sz="quarter" idx="5"/>
          </p:nvPr>
        </p:nvSpPr>
        <p:spPr bwMode="auto">
          <a:noFill/>
          <a:ln>
            <a:miter lim="800000"/>
            <a:headEnd/>
            <a:tailEnd/>
          </a:ln>
        </p:spPr>
        <p:txBody>
          <a:bodyPr/>
          <a:lstStyle/>
          <a:p>
            <a:fld id="{3E081439-3207-B64B-A4F7-73B89F7227DD}" type="slidenum">
              <a:rPr lang="ja-JP" altLang="en-US"/>
              <a:pPr/>
              <a:t>14</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1" name="ノート プレースホルダ 2"/>
          <p:cNvSpPr>
            <a:spLocks noGrp="1"/>
          </p:cNvSpPr>
          <p:nvPr>
            <p:ph type="body" idx="1"/>
          </p:nvPr>
        </p:nvSpPr>
        <p:spPr bwMode="auto">
          <a:noFill/>
        </p:spPr>
        <p:txBody>
          <a:bodyPr/>
          <a:lstStyle/>
          <a:p>
            <a:r>
              <a:rPr lang="ja-JP" altLang="en-US" smtClean="0"/>
              <a:t>奉仕プロジェクトの変革は当地区ではパイロット地区のアドバンテージで地区のものにしております。</a:t>
            </a:r>
            <a:endParaRPr lang="en-US" altLang="ja-JP" smtClean="0"/>
          </a:p>
          <a:p>
            <a:r>
              <a:rPr lang="ja-JP" altLang="en-US" smtClean="0"/>
              <a:t>今クラブ管理運営をどうするか。歴史上初めての会長虎の巻。</a:t>
            </a:r>
          </a:p>
        </p:txBody>
      </p:sp>
      <p:sp>
        <p:nvSpPr>
          <p:cNvPr id="37892" name="スライド番号プレースホルダ 3"/>
          <p:cNvSpPr>
            <a:spLocks noGrp="1"/>
          </p:cNvSpPr>
          <p:nvPr>
            <p:ph type="sldNum" sz="quarter" idx="5"/>
          </p:nvPr>
        </p:nvSpPr>
        <p:spPr bwMode="auto">
          <a:noFill/>
          <a:ln>
            <a:miter lim="800000"/>
            <a:headEnd/>
            <a:tailEnd/>
          </a:ln>
        </p:spPr>
        <p:txBody>
          <a:bodyPr/>
          <a:lstStyle/>
          <a:p>
            <a:fld id="{7AB45EC4-8C10-3548-B263-F3FF06CABC41}" type="slidenum">
              <a:rPr lang="ja-JP" altLang="en-US" smtClean="0"/>
              <a:pPr/>
              <a:t>15</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524516E-DA0B-6149-BF12-D2CE9CDA5824}" type="datetime1">
              <a:rPr lang="ja-JP" altLang="en-US"/>
              <a:pPr>
                <a:defRPr/>
              </a:pPr>
              <a:t>2010/11/19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C148B21-CF19-214D-BAF6-4E6C240B63D2}"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CC404FF-07D4-8C4B-8877-0F185502D2C9}" type="datetime1">
              <a:rPr lang="ja-JP" altLang="en-US"/>
              <a:pPr>
                <a:defRPr/>
              </a:pPr>
              <a:t>2010/11/19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5E45AD6-9812-FD4D-960D-88776CCE7FBF}"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C3EACC3-5F11-934E-921D-9EB070E80D8C}" type="datetime1">
              <a:rPr lang="ja-JP" altLang="en-US"/>
              <a:pPr>
                <a:defRPr/>
              </a:pPr>
              <a:t>2010/11/19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F36C95-2A52-6742-8793-24901139B74D}"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723BB85-7928-0549-B9BF-76F3D749D579}" type="datetime1">
              <a:rPr lang="ja-JP" altLang="en-US"/>
              <a:pPr>
                <a:defRPr/>
              </a:pPr>
              <a:t>2010/11/19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0740FF4-739F-E146-9541-EABAAC2FEC51}"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2B8E467-AD23-EA4D-AA7D-C080A1EF856E}" type="datetime1">
              <a:rPr lang="ja-JP" altLang="en-US"/>
              <a:pPr>
                <a:defRPr/>
              </a:pPr>
              <a:t>2010/11/19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E8CB63E-24AB-7C41-AD10-21D67E02DCE6}"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6484A30-3187-7F4C-8A62-95AE84DED19A}" type="datetime1">
              <a:rPr lang="ja-JP" altLang="en-US"/>
              <a:pPr>
                <a:defRPr/>
              </a:pPr>
              <a:t>2010/11/19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03BFA55-DC14-524E-B0B4-A08304F3F318}"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CE0721B-E654-6D4A-A42A-A9F079AB4139}" type="datetime1">
              <a:rPr lang="ja-JP" altLang="en-US"/>
              <a:pPr>
                <a:defRPr/>
              </a:pPr>
              <a:t>2010/11/19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67E9CE8-DBC0-1D4A-8F50-2A8A3A99D103}"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5A05D5E-055D-EC45-8720-D9E881E34BF0}" type="datetime1">
              <a:rPr lang="ja-JP" altLang="en-US"/>
              <a:pPr>
                <a:defRPr/>
              </a:pPr>
              <a:t>2010/11/19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049D7F1-664E-5E44-9D27-D038B61313B7}"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7AD9211-28C0-8F4C-A0CD-0A1385FD64A6}" type="datetime1">
              <a:rPr lang="ja-JP" altLang="en-US"/>
              <a:pPr>
                <a:defRPr/>
              </a:pPr>
              <a:t>2010/11/19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B17AB360-CF2A-9146-82C1-D82BE8CD7935}"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DD951ED-8348-E84C-B939-10C9C9A2105A}" type="datetime1">
              <a:rPr lang="ja-JP" altLang="en-US"/>
              <a:pPr>
                <a:defRPr/>
              </a:pPr>
              <a:t>2010/11/19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D16F082-910E-424C-8155-F6D774F99DB7}"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A4A64DC-1461-C843-9136-3A9E041E99FF}" type="datetime1">
              <a:rPr lang="ja-JP" altLang="en-US"/>
              <a:pPr>
                <a:defRPr/>
              </a:pPr>
              <a:t>2010/11/19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64AAC3E-6A44-3E4E-8F33-1AA0B4E6BFC2}"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14E243B8-8711-B644-A954-CE37FF511E6C}" type="datetime1">
              <a:rPr lang="ja-JP" altLang="en-US"/>
              <a:pPr>
                <a:defRPr/>
              </a:pPr>
              <a:t>2010/11/19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43B8585-320B-5D49-BBE9-76BA2F642FE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0" y="0"/>
            <a:ext cx="9144000" cy="1104900"/>
          </a:xfrm>
          <a:solidFill>
            <a:srgbClr val="FFD3AE"/>
          </a:solidFill>
        </p:spPr>
        <p:txBody>
          <a:bodyPr/>
          <a:lstStyle/>
          <a:p>
            <a:r>
              <a:rPr lang="ja-JP" altLang="en-US" sz="2000" dirty="0"/>
              <a:t>国際ロータリー第</a:t>
            </a:r>
            <a:r>
              <a:rPr lang="en-US" altLang="ja-JP" sz="2000" dirty="0"/>
              <a:t>2760</a:t>
            </a:r>
            <a:r>
              <a:rPr lang="ja-JP" altLang="en-US" sz="2000" dirty="0"/>
              <a:t>地区</a:t>
            </a:r>
            <a:r>
              <a:rPr lang="en-US" altLang="ja-JP" sz="2000" dirty="0"/>
              <a:t/>
            </a:r>
            <a:br>
              <a:rPr lang="en-US" altLang="ja-JP" sz="2000" dirty="0"/>
            </a:br>
            <a:r>
              <a:rPr lang="ja-JP" altLang="en-US" sz="2800" dirty="0"/>
              <a:t>　地区指導者育成セミナー</a:t>
            </a:r>
          </a:p>
        </p:txBody>
      </p:sp>
      <p:sp>
        <p:nvSpPr>
          <p:cNvPr id="3" name="コンテンツ プレースホルダー 2"/>
          <p:cNvSpPr>
            <a:spLocks noGrp="1"/>
          </p:cNvSpPr>
          <p:nvPr>
            <p:ph idx="1"/>
          </p:nvPr>
        </p:nvSpPr>
        <p:spPr>
          <a:xfrm>
            <a:off x="1792288" y="1700213"/>
            <a:ext cx="4651375" cy="833437"/>
          </a:xfrm>
          <a:solidFill>
            <a:schemeClr val="bg2">
              <a:lumMod val="10000"/>
            </a:schemeClr>
          </a:solidFill>
        </p:spPr>
        <p:txBody>
          <a:bodyPr>
            <a:noAutofit/>
          </a:bodyPr>
          <a:lstStyle/>
          <a:p>
            <a:pPr marL="0" indent="0">
              <a:buFont typeface="Arial" charset="0"/>
              <a:buNone/>
              <a:defRPr/>
            </a:pPr>
            <a:r>
              <a:rPr lang="en-US" altLang="ja-JP" sz="4000" dirty="0">
                <a:solidFill>
                  <a:srgbClr val="FFD3AE"/>
                </a:solidFill>
                <a:latin typeface="ヒラギノ角ゴ ProN W6" charset="-128"/>
                <a:ea typeface="ヒラギノ角ゴ ProN W6" charset="-128"/>
                <a:cs typeface="ヒラギノ角ゴ ProN W6" charset="-128"/>
              </a:rPr>
              <a:t> </a:t>
            </a:r>
            <a:r>
              <a:rPr lang="ja-JP" altLang="en-US" sz="4000" dirty="0">
                <a:solidFill>
                  <a:srgbClr val="FFD3AE"/>
                </a:solidFill>
                <a:latin typeface="ヒラギノ角ゴ ProN W6" charset="-128"/>
                <a:ea typeface="ヒラギノ角ゴ ProN W6" charset="-128"/>
                <a:cs typeface="ヒラギノ角ゴ ProN W6" charset="-128"/>
              </a:rPr>
              <a:t>次年度に向けての</a:t>
            </a:r>
            <a:endParaRPr lang="en-US" altLang="ja-JP" sz="4000" dirty="0">
              <a:solidFill>
                <a:srgbClr val="FFD3AE"/>
              </a:solidFill>
              <a:latin typeface="ヒラギノ角ゴ ProN W6" charset="-128"/>
              <a:ea typeface="ヒラギノ角ゴ ProN W6" charset="-128"/>
              <a:cs typeface="ヒラギノ角ゴ ProN W6" charset="-128"/>
            </a:endParaRPr>
          </a:p>
          <a:p>
            <a:pPr marL="0" indent="0">
              <a:buFont typeface="Arial" charset="0"/>
              <a:buNone/>
              <a:defRPr/>
            </a:pPr>
            <a:r>
              <a:rPr lang="ja-JP" altLang="en-US" sz="4000" dirty="0">
                <a:solidFill>
                  <a:srgbClr val="FFD3AE"/>
                </a:solidFill>
                <a:latin typeface="ヒラギノ角ゴ ProN W6" charset="-128"/>
                <a:ea typeface="ヒラギノ角ゴ ProN W6" charset="-128"/>
                <a:cs typeface="ヒラギノ角ゴ ProN W6" charset="-128"/>
              </a:rPr>
              <a:t>　　　　　　　</a:t>
            </a:r>
          </a:p>
        </p:txBody>
      </p:sp>
      <p:sp>
        <p:nvSpPr>
          <p:cNvPr id="5" name="テキスト ボックス 4"/>
          <p:cNvSpPr txBox="1"/>
          <p:nvPr/>
        </p:nvSpPr>
        <p:spPr>
          <a:xfrm>
            <a:off x="706438" y="1300163"/>
            <a:ext cx="1085850" cy="400050"/>
          </a:xfrm>
          <a:prstGeom prst="rect">
            <a:avLst/>
          </a:prstGeom>
          <a:solidFill>
            <a:schemeClr val="bg2">
              <a:lumMod val="10000"/>
            </a:schemeClr>
          </a:solidFill>
        </p:spPr>
        <p:txBody>
          <a:bodyPr>
            <a:prstTxWarp prst="textNoShape">
              <a:avLst/>
            </a:prstTxWarp>
            <a:spAutoFit/>
          </a:bodyPr>
          <a:lstStyle/>
          <a:p>
            <a:pPr>
              <a:defRPr/>
            </a:pPr>
            <a:r>
              <a:rPr lang="en-US" altLang="ja-JP" sz="2000" dirty="0">
                <a:latin typeface="ヒラギノ角ゴ StdN W8" charset="-128"/>
                <a:ea typeface="ヒラギノ角ゴ StdN W8" charset="-128"/>
                <a:cs typeface="ヒラギノ角ゴ StdN W8" charset="-128"/>
              </a:rPr>
              <a:t> </a:t>
            </a:r>
            <a:r>
              <a:rPr lang="ja-JP" altLang="en-US" sz="2000" dirty="0">
                <a:solidFill>
                  <a:srgbClr val="FFD3AE"/>
                </a:solidFill>
                <a:latin typeface="ヒラギノ角ゴ StdN W8" charset="-128"/>
                <a:ea typeface="ヒラギノ角ゴ StdN W8" charset="-128"/>
                <a:cs typeface="ヒラギノ角ゴ StdN W8" charset="-128"/>
              </a:rPr>
              <a:t>テーマ</a:t>
            </a:r>
          </a:p>
        </p:txBody>
      </p:sp>
      <p:sp>
        <p:nvSpPr>
          <p:cNvPr id="6" name="正方形/長方形 5"/>
          <p:cNvSpPr/>
          <p:nvPr/>
        </p:nvSpPr>
        <p:spPr>
          <a:xfrm>
            <a:off x="2752725" y="2643188"/>
            <a:ext cx="5870575" cy="708025"/>
          </a:xfrm>
          <a:prstGeom prst="rect">
            <a:avLst/>
          </a:prstGeom>
          <a:solidFill>
            <a:schemeClr val="bg2">
              <a:lumMod val="10000"/>
            </a:schemeClr>
          </a:solidFill>
        </p:spPr>
        <p:txBody>
          <a:bodyPr>
            <a:prstTxWarp prst="textNoShape">
              <a:avLst/>
            </a:prstTxWarp>
            <a:spAutoFit/>
          </a:bodyPr>
          <a:lstStyle/>
          <a:p>
            <a:pPr>
              <a:defRPr/>
            </a:pPr>
            <a:r>
              <a:rPr lang="ja-JP" altLang="en-US" sz="4000">
                <a:solidFill>
                  <a:srgbClr val="FFD3AE"/>
                </a:solidFill>
                <a:latin typeface="ヒラギノ角ゴ ProN W6" charset="-128"/>
                <a:ea typeface="ヒラギノ角ゴ ProN W6" charset="-128"/>
                <a:cs typeface="ヒラギノ角ゴ ProN W6" charset="-128"/>
              </a:rPr>
              <a:t>クラブ行動計画を考える</a:t>
            </a:r>
            <a:endParaRPr lang="ja-JP" altLang="en-US"/>
          </a:p>
        </p:txBody>
      </p:sp>
      <p:sp>
        <p:nvSpPr>
          <p:cNvPr id="14342" name="テキスト ボックス 6"/>
          <p:cNvSpPr txBox="1">
            <a:spLocks noChangeArrowheads="1"/>
          </p:cNvSpPr>
          <p:nvPr/>
        </p:nvSpPr>
        <p:spPr bwMode="auto">
          <a:xfrm>
            <a:off x="2079610" y="4153457"/>
            <a:ext cx="6856428" cy="400110"/>
          </a:xfrm>
          <a:prstGeom prst="rect">
            <a:avLst/>
          </a:prstGeom>
          <a:solidFill>
            <a:srgbClr val="FFD3AE"/>
          </a:solidFill>
          <a:ln w="9525">
            <a:noFill/>
            <a:miter lim="800000"/>
            <a:headEnd/>
            <a:tailEnd/>
          </a:ln>
        </p:spPr>
        <p:txBody>
          <a:bodyPr wrap="square">
            <a:prstTxWarp prst="textNoShape">
              <a:avLst/>
            </a:prstTxWarp>
            <a:spAutoFit/>
          </a:bodyPr>
          <a:lstStyle/>
          <a:p>
            <a:r>
              <a:rPr lang="en-US" altLang="ja-JP" sz="2000" dirty="0">
                <a:solidFill>
                  <a:schemeClr val="bg2">
                    <a:lumMod val="10000"/>
                  </a:schemeClr>
                </a:solidFill>
                <a:latin typeface="ヒラギノ丸ゴ Pro W4" charset="-128"/>
                <a:ea typeface="ヒラギノ丸ゴ Pro W4" charset="-128"/>
                <a:cs typeface="ヒラギノ丸ゴ Pro W4" charset="-128"/>
              </a:rPr>
              <a:t> </a:t>
            </a:r>
            <a:r>
              <a:rPr lang="en-US" altLang="ja-JP" dirty="0" smtClean="0">
                <a:solidFill>
                  <a:schemeClr val="bg2">
                    <a:lumMod val="10000"/>
                  </a:schemeClr>
                </a:solidFill>
                <a:latin typeface="ヒラギノ丸ゴ Pro W4" charset="-128"/>
                <a:ea typeface="ヒラギノ丸ゴ Pro W4" charset="-128"/>
                <a:cs typeface="ヒラギノ丸ゴ Pro W4" charset="-128"/>
              </a:rPr>
              <a:t>RI</a:t>
            </a:r>
            <a:r>
              <a:rPr lang="ja-JP" altLang="en-US" dirty="0">
                <a:solidFill>
                  <a:schemeClr val="bg2">
                    <a:lumMod val="10000"/>
                  </a:schemeClr>
                </a:solidFill>
              </a:rPr>
              <a:t>研修リーダー</a:t>
            </a:r>
            <a:r>
              <a:rPr lang="en-US" altLang="ja-JP" dirty="0">
                <a:solidFill>
                  <a:schemeClr val="bg2">
                    <a:lumMod val="10000"/>
                  </a:schemeClr>
                </a:solidFill>
              </a:rPr>
              <a:t>/ </a:t>
            </a:r>
            <a:r>
              <a:rPr lang="ja-JP" altLang="en-US" dirty="0">
                <a:solidFill>
                  <a:schemeClr val="bg2">
                    <a:lumMod val="10000"/>
                  </a:schemeClr>
                </a:solidFill>
              </a:rPr>
              <a:t>地区研修リーダー　　　</a:t>
            </a:r>
            <a:r>
              <a:rPr lang="en-US" altLang="ja-JP" dirty="0">
                <a:solidFill>
                  <a:schemeClr val="bg2">
                    <a:lumMod val="10000"/>
                  </a:schemeClr>
                </a:solidFill>
              </a:rPr>
              <a:t> </a:t>
            </a:r>
            <a:r>
              <a:rPr lang="ja-JP" altLang="en-US" dirty="0">
                <a:solidFill>
                  <a:schemeClr val="bg2">
                    <a:lumMod val="10000"/>
                  </a:schemeClr>
                </a:solidFill>
              </a:rPr>
              <a:t>　</a:t>
            </a:r>
            <a:r>
              <a:rPr lang="ja-JP" altLang="en-US" dirty="0" smtClean="0">
                <a:solidFill>
                  <a:schemeClr val="bg2">
                    <a:lumMod val="10000"/>
                  </a:schemeClr>
                </a:solidFill>
              </a:rPr>
              <a:t>　</a:t>
            </a:r>
            <a:r>
              <a:rPr lang="en-US" altLang="ja-JP" dirty="0" smtClean="0">
                <a:solidFill>
                  <a:schemeClr val="bg2">
                    <a:lumMod val="10000"/>
                  </a:schemeClr>
                </a:solidFill>
              </a:rPr>
              <a:t>      </a:t>
            </a:r>
            <a:r>
              <a:rPr lang="ja-JP" altLang="en-US" dirty="0" smtClean="0">
                <a:solidFill>
                  <a:schemeClr val="bg2">
                    <a:lumMod val="10000"/>
                  </a:schemeClr>
                </a:solidFill>
              </a:rPr>
              <a:t>江崎</a:t>
            </a:r>
            <a:r>
              <a:rPr lang="ja-JP" altLang="en-US" dirty="0">
                <a:solidFill>
                  <a:schemeClr val="bg2">
                    <a:lumMod val="10000"/>
                  </a:schemeClr>
                </a:solidFill>
              </a:rPr>
              <a:t>柳節</a:t>
            </a:r>
            <a:r>
              <a:rPr lang="ja-JP" altLang="en-US" sz="2000" dirty="0">
                <a:solidFill>
                  <a:schemeClr val="bg2">
                    <a:lumMod val="10000"/>
                  </a:schemeClr>
                </a:solidFill>
              </a:rPr>
              <a:t>　　</a:t>
            </a:r>
            <a:r>
              <a:rPr lang="ja-JP" altLang="en-US" dirty="0"/>
              <a:t>　　　　</a:t>
            </a:r>
          </a:p>
        </p:txBody>
      </p:sp>
      <p:sp>
        <p:nvSpPr>
          <p:cNvPr id="14343" name="テキスト ボックス 7"/>
          <p:cNvSpPr txBox="1">
            <a:spLocks noChangeArrowheads="1"/>
          </p:cNvSpPr>
          <p:nvPr/>
        </p:nvSpPr>
        <p:spPr bwMode="auto">
          <a:xfrm>
            <a:off x="2079610" y="4753622"/>
            <a:ext cx="6856428" cy="2123658"/>
          </a:xfrm>
          <a:prstGeom prst="rect">
            <a:avLst/>
          </a:prstGeom>
          <a:solidFill>
            <a:srgbClr val="FFD3AE"/>
          </a:solidFill>
          <a:ln w="9525">
            <a:noFill/>
            <a:miter lim="800000"/>
            <a:headEnd/>
            <a:tailEnd/>
          </a:ln>
        </p:spPr>
        <p:txBody>
          <a:bodyPr wrap="square">
            <a:prstTxWarp prst="textNoShape">
              <a:avLst/>
            </a:prstTxWarp>
            <a:spAutoFit/>
          </a:bodyPr>
          <a:lstStyle/>
          <a:p>
            <a:r>
              <a:rPr lang="ja-JP" altLang="en-US" dirty="0">
                <a:solidFill>
                  <a:srgbClr val="1E1C11"/>
                </a:solidFill>
              </a:rPr>
              <a:t>地区研修委員会　　委員長　</a:t>
            </a:r>
            <a:r>
              <a:rPr lang="en-US" altLang="ja-JP" dirty="0">
                <a:solidFill>
                  <a:srgbClr val="1E1C11"/>
                </a:solidFill>
              </a:rPr>
              <a:t>       </a:t>
            </a:r>
            <a:r>
              <a:rPr lang="ja-JP" altLang="en-US" dirty="0">
                <a:solidFill>
                  <a:srgbClr val="1E1C11"/>
                </a:solidFill>
              </a:rPr>
              <a:t>榊原　</a:t>
            </a:r>
            <a:r>
              <a:rPr lang="en-US" altLang="ja-JP" dirty="0">
                <a:solidFill>
                  <a:srgbClr val="1E1C11"/>
                </a:solidFill>
              </a:rPr>
              <a:t> </a:t>
            </a:r>
            <a:r>
              <a:rPr lang="ja-JP" altLang="en-US" dirty="0">
                <a:solidFill>
                  <a:srgbClr val="1E1C11"/>
                </a:solidFill>
              </a:rPr>
              <a:t>肇</a:t>
            </a:r>
            <a:endParaRPr lang="en-US" altLang="ja-JP" dirty="0">
              <a:solidFill>
                <a:srgbClr val="1E1C11"/>
              </a:solidFill>
            </a:endParaRPr>
          </a:p>
          <a:p>
            <a:r>
              <a:rPr lang="ja-JP" altLang="en-US" dirty="0">
                <a:solidFill>
                  <a:srgbClr val="1E1C11"/>
                </a:solidFill>
              </a:rPr>
              <a:t>　　　　　　　　　　　　</a:t>
            </a:r>
            <a:r>
              <a:rPr lang="en-US" altLang="ja-JP" dirty="0">
                <a:solidFill>
                  <a:srgbClr val="1E1C11"/>
                </a:solidFill>
              </a:rPr>
              <a:t>  </a:t>
            </a:r>
            <a:r>
              <a:rPr lang="ja-JP" altLang="en-US" dirty="0">
                <a:solidFill>
                  <a:srgbClr val="1E1C11"/>
                </a:solidFill>
              </a:rPr>
              <a:t>副委員長</a:t>
            </a:r>
            <a:r>
              <a:rPr lang="en-US" altLang="ja-JP" dirty="0">
                <a:solidFill>
                  <a:srgbClr val="1E1C11"/>
                </a:solidFill>
              </a:rPr>
              <a:t>     </a:t>
            </a:r>
            <a:r>
              <a:rPr lang="ja-JP" altLang="en-US" dirty="0">
                <a:solidFill>
                  <a:srgbClr val="1E1C11"/>
                </a:solidFill>
              </a:rPr>
              <a:t>小島啓治</a:t>
            </a:r>
            <a:r>
              <a:rPr lang="ja-JP" altLang="en-US" dirty="0" smtClean="0">
                <a:solidFill>
                  <a:srgbClr val="1E1C11"/>
                </a:solidFill>
              </a:rPr>
              <a:t>　天野正明</a:t>
            </a:r>
            <a:r>
              <a:rPr lang="en-US" altLang="ja-JP" dirty="0" smtClean="0">
                <a:solidFill>
                  <a:srgbClr val="1E1C11"/>
                </a:solidFill>
              </a:rPr>
              <a:t>    </a:t>
            </a:r>
            <a:r>
              <a:rPr lang="ja-JP" altLang="en-US" dirty="0" smtClean="0">
                <a:solidFill>
                  <a:srgbClr val="1E1C11"/>
                </a:solidFill>
              </a:rPr>
              <a:t>　</a:t>
            </a:r>
            <a:r>
              <a:rPr lang="en-US" altLang="ja-JP" dirty="0">
                <a:solidFill>
                  <a:srgbClr val="1E1C11"/>
                </a:solidFill>
              </a:rPr>
              <a:t> </a:t>
            </a:r>
            <a:r>
              <a:rPr lang="en-US" altLang="ja-JP" dirty="0" smtClean="0">
                <a:solidFill>
                  <a:srgbClr val="1E1C11"/>
                </a:solidFill>
              </a:rPr>
              <a:t> </a:t>
            </a:r>
          </a:p>
          <a:p>
            <a:r>
              <a:rPr lang="en-US" altLang="ja-JP" dirty="0" smtClean="0">
                <a:solidFill>
                  <a:srgbClr val="1E1C11"/>
                </a:solidFill>
              </a:rPr>
              <a:t>                                                              </a:t>
            </a:r>
            <a:r>
              <a:rPr lang="ja-JP" altLang="en-US" dirty="0" smtClean="0">
                <a:solidFill>
                  <a:srgbClr val="1E1C11"/>
                </a:solidFill>
              </a:rPr>
              <a:t>伊藤英毅</a:t>
            </a:r>
            <a:r>
              <a:rPr lang="en-US" altLang="ja-JP" dirty="0" smtClean="0">
                <a:solidFill>
                  <a:srgbClr val="1E1C11"/>
                </a:solidFill>
              </a:rPr>
              <a:t>  </a:t>
            </a:r>
            <a:r>
              <a:rPr lang="ja-JP" altLang="en-US" dirty="0" smtClean="0">
                <a:solidFill>
                  <a:srgbClr val="1E1C11"/>
                </a:solidFill>
              </a:rPr>
              <a:t>五藤</a:t>
            </a:r>
            <a:r>
              <a:rPr lang="ja-JP" altLang="en-US" dirty="0">
                <a:solidFill>
                  <a:srgbClr val="1E1C11"/>
                </a:solidFill>
              </a:rPr>
              <a:t>隆夫</a:t>
            </a:r>
            <a:r>
              <a:rPr lang="en-US" altLang="ja-JP" dirty="0">
                <a:solidFill>
                  <a:srgbClr val="1E1C11"/>
                </a:solidFill>
              </a:rPr>
              <a:t> </a:t>
            </a:r>
            <a:r>
              <a:rPr lang="en-US" altLang="ja-JP" dirty="0" smtClean="0">
                <a:solidFill>
                  <a:srgbClr val="1E1C11"/>
                </a:solidFill>
              </a:rPr>
              <a:t>  </a:t>
            </a:r>
            <a:r>
              <a:rPr lang="ja-JP" altLang="en-US" dirty="0" smtClean="0">
                <a:solidFill>
                  <a:srgbClr val="1E1C11"/>
                </a:solidFill>
              </a:rPr>
              <a:t>岡本戡絃</a:t>
            </a:r>
            <a:r>
              <a:rPr lang="en-US" altLang="ja-JP" dirty="0" smtClean="0">
                <a:solidFill>
                  <a:srgbClr val="1E1C11"/>
                </a:solidFill>
              </a:rPr>
              <a:t> </a:t>
            </a:r>
            <a:endParaRPr lang="en-US" altLang="ja-JP" dirty="0">
              <a:solidFill>
                <a:srgbClr val="1E1C11"/>
              </a:solidFill>
            </a:endParaRPr>
          </a:p>
          <a:p>
            <a:r>
              <a:rPr lang="en-US" altLang="ja-JP" dirty="0">
                <a:solidFill>
                  <a:srgbClr val="1E1C11"/>
                </a:solidFill>
              </a:rPr>
              <a:t>                                                               </a:t>
            </a:r>
            <a:r>
              <a:rPr lang="ja-JP" altLang="en-US" dirty="0">
                <a:solidFill>
                  <a:srgbClr val="1E1C11"/>
                </a:solidFill>
              </a:rPr>
              <a:t>関口</a:t>
            </a:r>
            <a:r>
              <a:rPr lang="ja-JP" altLang="en-US" dirty="0" smtClean="0">
                <a:solidFill>
                  <a:srgbClr val="1E1C11"/>
                </a:solidFill>
              </a:rPr>
              <a:t>宗男</a:t>
            </a:r>
            <a:r>
              <a:rPr lang="en-US" altLang="ja-JP" dirty="0">
                <a:solidFill>
                  <a:srgbClr val="1E1C11"/>
                </a:solidFill>
              </a:rPr>
              <a:t> </a:t>
            </a:r>
            <a:r>
              <a:rPr lang="ja-JP" altLang="en-US" dirty="0" smtClean="0">
                <a:solidFill>
                  <a:srgbClr val="1E1C11"/>
                </a:solidFill>
              </a:rPr>
              <a:t>下郷</a:t>
            </a:r>
            <a:r>
              <a:rPr lang="ja-JP" altLang="en-US" dirty="0">
                <a:solidFill>
                  <a:srgbClr val="1E1C11"/>
                </a:solidFill>
              </a:rPr>
              <a:t>卓</a:t>
            </a:r>
            <a:r>
              <a:rPr lang="ja-JP" altLang="en-US" dirty="0" smtClean="0">
                <a:solidFill>
                  <a:srgbClr val="1E1C11"/>
                </a:solidFill>
              </a:rPr>
              <a:t>弥</a:t>
            </a:r>
            <a:r>
              <a:rPr lang="en-US" altLang="ja-JP" dirty="0" smtClean="0">
                <a:solidFill>
                  <a:srgbClr val="1E1C11"/>
                </a:solidFill>
              </a:rPr>
              <a:t>   </a:t>
            </a:r>
            <a:r>
              <a:rPr lang="ja-JP" altLang="en-US" dirty="0" smtClean="0">
                <a:solidFill>
                  <a:srgbClr val="1E1C11"/>
                </a:solidFill>
              </a:rPr>
              <a:t>鈴村幸雄</a:t>
            </a:r>
            <a:endParaRPr lang="en-US" altLang="ja-JP" dirty="0" smtClean="0">
              <a:solidFill>
                <a:srgbClr val="1E1C11"/>
              </a:solidFill>
            </a:endParaRPr>
          </a:p>
          <a:p>
            <a:r>
              <a:rPr lang="en-US" altLang="ja-JP" dirty="0">
                <a:solidFill>
                  <a:srgbClr val="1E1C11"/>
                </a:solidFill>
              </a:rPr>
              <a:t>                                                               </a:t>
            </a:r>
            <a:r>
              <a:rPr lang="ja-JP" altLang="en-US" dirty="0">
                <a:solidFill>
                  <a:srgbClr val="1E1C11"/>
                </a:solidFill>
              </a:rPr>
              <a:t>津川</a:t>
            </a:r>
            <a:r>
              <a:rPr lang="ja-JP" altLang="en-US" dirty="0" smtClean="0">
                <a:solidFill>
                  <a:srgbClr val="1E1C11"/>
                </a:solidFill>
              </a:rPr>
              <a:t>聖子</a:t>
            </a:r>
            <a:r>
              <a:rPr lang="en-US" altLang="ja-JP" dirty="0" smtClean="0">
                <a:solidFill>
                  <a:srgbClr val="1E1C11"/>
                </a:solidFill>
              </a:rPr>
              <a:t>  </a:t>
            </a:r>
            <a:r>
              <a:rPr lang="ja-JP" altLang="en-US" dirty="0" smtClean="0">
                <a:solidFill>
                  <a:srgbClr val="1E1C11"/>
                </a:solidFill>
              </a:rPr>
              <a:t>山名敬一　鈴木孝則</a:t>
            </a:r>
            <a:endParaRPr lang="en-US" altLang="ja-JP" dirty="0" smtClean="0">
              <a:solidFill>
                <a:srgbClr val="1E1C11"/>
              </a:solidFill>
            </a:endParaRPr>
          </a:p>
          <a:p>
            <a:r>
              <a:rPr lang="en-US" altLang="ja-JP" dirty="0" smtClean="0">
                <a:solidFill>
                  <a:srgbClr val="1E1C11"/>
                </a:solidFill>
              </a:rPr>
              <a:t>                                                               </a:t>
            </a:r>
            <a:r>
              <a:rPr lang="ja-JP" altLang="en-US" dirty="0" smtClean="0">
                <a:solidFill>
                  <a:srgbClr val="1E1C11"/>
                </a:solidFill>
              </a:rPr>
              <a:t>木村高章</a:t>
            </a:r>
            <a:endParaRPr lang="en-US" altLang="ja-JP" dirty="0" smtClean="0">
              <a:solidFill>
                <a:srgbClr val="1E1C11"/>
              </a:solidFill>
            </a:endParaRPr>
          </a:p>
          <a:p>
            <a:r>
              <a:rPr lang="ja-JP" altLang="en-US" sz="2400" dirty="0">
                <a:solidFill>
                  <a:srgbClr val="1E1C1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0" y="274638"/>
            <a:ext cx="9144000" cy="1143000"/>
          </a:xfrm>
          <a:solidFill>
            <a:schemeClr val="bg2">
              <a:lumMod val="10000"/>
            </a:schemeClr>
          </a:solidFill>
        </p:spPr>
        <p:txBody>
          <a:bodyPr>
            <a:normAutofit/>
          </a:bodyPr>
          <a:lstStyle/>
          <a:p>
            <a:pPr>
              <a:defRPr/>
            </a:pPr>
            <a:r>
              <a:rPr kumimoji="0" lang="ja-JP" altLang="en-US">
                <a:solidFill>
                  <a:srgbClr val="FFE2DC"/>
                </a:solidFill>
              </a:rPr>
              <a:t>最近のロータリー意識調査</a:t>
            </a:r>
          </a:p>
        </p:txBody>
      </p:sp>
      <p:sp>
        <p:nvSpPr>
          <p:cNvPr id="28675" name="Rectangle 3"/>
          <p:cNvSpPr>
            <a:spLocks noGrp="1" noChangeArrowheads="1"/>
          </p:cNvSpPr>
          <p:nvPr>
            <p:ph type="body" idx="1"/>
          </p:nvPr>
        </p:nvSpPr>
        <p:spPr>
          <a:xfrm>
            <a:off x="228600" y="2209800"/>
            <a:ext cx="8534400" cy="3352800"/>
          </a:xfrm>
        </p:spPr>
        <p:txBody>
          <a:bodyPr/>
          <a:lstStyle/>
          <a:p>
            <a:endParaRPr kumimoji="0" lang="ja-JP" altLang="en-US" sz="2800"/>
          </a:p>
        </p:txBody>
      </p:sp>
      <p:sp>
        <p:nvSpPr>
          <p:cNvPr id="4" name="1 つの角を切り取った四角形 3"/>
          <p:cNvSpPr/>
          <p:nvPr/>
        </p:nvSpPr>
        <p:spPr bwMode="auto">
          <a:xfrm>
            <a:off x="304800" y="2343150"/>
            <a:ext cx="6172200" cy="4038600"/>
          </a:xfrm>
          <a:prstGeom prst="snip1Rect">
            <a:avLst>
              <a:gd name="adj" fmla="val 40720"/>
            </a:avLst>
          </a:prstGeom>
          <a:solidFill>
            <a:schemeClr val="accent5">
              <a:lumMod val="1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r>
              <a:rPr lang="ja-JP" altLang="en-US">
                <a:solidFill>
                  <a:srgbClr val="000000"/>
                </a:solidFill>
                <a:cs typeface="ＭＳ Ｐゴシック" charset="-128"/>
              </a:rPr>
              <a:t>　　　</a:t>
            </a:r>
            <a:endParaRPr lang="en-US" altLang="ja-JP">
              <a:solidFill>
                <a:srgbClr val="000000"/>
              </a:solidFill>
              <a:cs typeface="ＭＳ Ｐゴシック" charset="-128"/>
            </a:endParaRPr>
          </a:p>
          <a:p>
            <a:pPr>
              <a:defRPr/>
            </a:pPr>
            <a:r>
              <a:rPr lang="ja-JP" altLang="en-US">
                <a:solidFill>
                  <a:srgbClr val="000000"/>
                </a:solidFill>
                <a:latin typeface="ヒラギノ丸ゴ Pro W4" charset="-128"/>
                <a:ea typeface="ヒラギノ丸ゴ Pro W4" charset="-128"/>
                <a:cs typeface="ヒラギノ丸ゴ Pro W4" charset="-128"/>
              </a:rPr>
              <a:t>　　</a:t>
            </a:r>
            <a:r>
              <a:rPr lang="en-US" altLang="ja-JP">
                <a:solidFill>
                  <a:srgbClr val="000000"/>
                </a:solidFill>
                <a:latin typeface="ヒラギノ丸ゴ Pro W4" charset="-128"/>
                <a:ea typeface="ヒラギノ丸ゴ Pro W4" charset="-128"/>
                <a:cs typeface="ヒラギノ丸ゴ Pro W4" charset="-128"/>
              </a:rPr>
              <a:t>   </a:t>
            </a:r>
            <a:r>
              <a:rPr lang="ja-JP" altLang="en-US" sz="3200">
                <a:solidFill>
                  <a:srgbClr val="FFE299"/>
                </a:solidFill>
                <a:latin typeface="ヒラギノ丸ゴ Pro W4" charset="-128"/>
                <a:ea typeface="ヒラギノ丸ゴ Pro W4" charset="-128"/>
                <a:cs typeface="ヒラギノ丸ゴ Pro W4" charset="-128"/>
              </a:rPr>
              <a:t>ロータリアン </a:t>
            </a:r>
          </a:p>
          <a:p>
            <a:pPr>
              <a:defRPr/>
            </a:pPr>
            <a:r>
              <a:rPr lang="ja-JP" altLang="en-US" sz="3200">
                <a:solidFill>
                  <a:srgbClr val="FFE299"/>
                </a:solidFill>
                <a:latin typeface="ヒラギノ丸ゴ Pro W4" charset="-128"/>
                <a:ea typeface="ヒラギノ丸ゴ Pro W4" charset="-128"/>
                <a:cs typeface="ヒラギノ丸ゴ Pro W4" charset="-128"/>
              </a:rPr>
              <a:t>　</a:t>
            </a:r>
            <a:r>
              <a:rPr lang="en-US" altLang="ja-JP" sz="3200">
                <a:solidFill>
                  <a:srgbClr val="FFE299"/>
                </a:solidFill>
                <a:latin typeface="ヒラギノ丸ゴ Pro W4" charset="-128"/>
                <a:ea typeface="ヒラギノ丸ゴ Pro W4" charset="-128"/>
                <a:cs typeface="ヒラギノ丸ゴ Pro W4" charset="-128"/>
              </a:rPr>
              <a:t>  </a:t>
            </a:r>
            <a:r>
              <a:rPr lang="ja-JP" altLang="en-US" sz="3200">
                <a:solidFill>
                  <a:srgbClr val="FFE299"/>
                </a:solidFill>
                <a:latin typeface="ヒラギノ丸ゴ Pro W4" charset="-128"/>
                <a:ea typeface="ヒラギノ丸ゴ Pro W4" charset="-128"/>
                <a:cs typeface="ヒラギノ丸ゴ Pro W4" charset="-128"/>
              </a:rPr>
              <a:t>地区ガバナー・エレクト</a:t>
            </a:r>
          </a:p>
          <a:p>
            <a:pPr>
              <a:defRPr/>
            </a:pPr>
            <a:r>
              <a:rPr lang="ja-JP" altLang="en-US" sz="3200">
                <a:solidFill>
                  <a:srgbClr val="FFE299"/>
                </a:solidFill>
                <a:latin typeface="ヒラギノ丸ゴ Pro W4" charset="-128"/>
                <a:ea typeface="ヒラギノ丸ゴ Pro W4" charset="-128"/>
                <a:cs typeface="ヒラギノ丸ゴ Pro W4" charset="-128"/>
              </a:rPr>
              <a:t>　</a:t>
            </a:r>
            <a:r>
              <a:rPr lang="en-US" altLang="ja-JP" sz="3200">
                <a:solidFill>
                  <a:srgbClr val="FFE299"/>
                </a:solidFill>
                <a:latin typeface="ヒラギノ丸ゴ Pro W4" charset="-128"/>
                <a:ea typeface="ヒラギノ丸ゴ Pro W4" charset="-128"/>
                <a:cs typeface="ヒラギノ丸ゴ Pro W4" charset="-128"/>
              </a:rPr>
              <a:t>  RI</a:t>
            </a:r>
            <a:r>
              <a:rPr lang="ja-JP" altLang="en-US" sz="3200">
                <a:solidFill>
                  <a:srgbClr val="FFE299"/>
                </a:solidFill>
                <a:latin typeface="ヒラギノ丸ゴ Pro W4" charset="-128"/>
                <a:ea typeface="ヒラギノ丸ゴ Pro W4" charset="-128"/>
                <a:cs typeface="ヒラギノ丸ゴ Pro W4" charset="-128"/>
              </a:rPr>
              <a:t>シニア・リーダー</a:t>
            </a:r>
          </a:p>
          <a:p>
            <a:pPr>
              <a:defRPr/>
            </a:pPr>
            <a:r>
              <a:rPr lang="ja-JP" altLang="en-US" sz="3200">
                <a:solidFill>
                  <a:srgbClr val="FFE299"/>
                </a:solidFill>
                <a:latin typeface="ヒラギノ丸ゴ Pro W4" charset="-128"/>
                <a:ea typeface="ヒラギノ丸ゴ Pro W4" charset="-128"/>
                <a:cs typeface="ヒラギノ丸ゴ Pro W4" charset="-128"/>
              </a:rPr>
              <a:t>　</a:t>
            </a:r>
            <a:r>
              <a:rPr lang="en-US" altLang="ja-JP" sz="3200">
                <a:solidFill>
                  <a:srgbClr val="FFE299"/>
                </a:solidFill>
                <a:latin typeface="ヒラギノ丸ゴ Pro W4" charset="-128"/>
                <a:ea typeface="ヒラギノ丸ゴ Pro W4" charset="-128"/>
                <a:cs typeface="ヒラギノ丸ゴ Pro W4" charset="-128"/>
              </a:rPr>
              <a:t>  </a:t>
            </a:r>
            <a:r>
              <a:rPr lang="ja-JP" altLang="en-US" sz="3200">
                <a:solidFill>
                  <a:srgbClr val="FFE299"/>
                </a:solidFill>
                <a:latin typeface="ヒラギノ丸ゴ Pro W4" charset="-128"/>
                <a:ea typeface="ヒラギノ丸ゴ Pro W4" charset="-128"/>
                <a:cs typeface="ヒラギノ丸ゴ Pro W4" charset="-128"/>
              </a:rPr>
              <a:t>ロータリアン以外</a:t>
            </a:r>
          </a:p>
        </p:txBody>
      </p:sp>
      <p:sp>
        <p:nvSpPr>
          <p:cNvPr id="54277" name="テキスト ボックス 4"/>
          <p:cNvSpPr txBox="1">
            <a:spLocks noChangeArrowheads="1"/>
          </p:cNvSpPr>
          <p:nvPr/>
        </p:nvSpPr>
        <p:spPr bwMode="auto">
          <a:xfrm>
            <a:off x="762000" y="1563469"/>
            <a:ext cx="8077200" cy="646331"/>
          </a:xfrm>
          <a:prstGeom prst="rect">
            <a:avLst/>
          </a:prstGeom>
          <a:noFill/>
          <a:ln w="9525">
            <a:noFill/>
            <a:miter lim="800000"/>
            <a:headEnd/>
            <a:tailEnd/>
          </a:ln>
        </p:spPr>
        <p:txBody>
          <a:bodyPr>
            <a:spAutoFit/>
          </a:bodyPr>
          <a:lstStyle/>
          <a:p>
            <a:pPr fontAlgn="auto">
              <a:spcBef>
                <a:spcPts val="0"/>
              </a:spcBef>
              <a:spcAft>
                <a:spcPts val="0"/>
              </a:spcAft>
              <a:defRPr/>
            </a:pPr>
            <a:r>
              <a:rPr lang="ja-JP" altLang="en-US" sz="3600" dirty="0">
                <a:ln w="3175" cmpd="sng">
                  <a:solidFill>
                    <a:schemeClr val="tx1"/>
                  </a:solidFill>
                </a:ln>
                <a:solidFill>
                  <a:srgbClr val="A29061"/>
                </a:solidFill>
                <a:latin typeface="ヒラギノ角ゴ ProN W6"/>
                <a:ea typeface="ヒラギノ角ゴ ProN W6"/>
                <a:cs typeface="ヒラギノ角ゴ ProN W6"/>
              </a:rPr>
              <a:t>今日の、時代に即した人々の提言</a:t>
            </a:r>
          </a:p>
        </p:txBody>
      </p:sp>
      <p:sp>
        <p:nvSpPr>
          <p:cNvPr id="28678" name="テキスト ボックス 6"/>
          <p:cNvSpPr txBox="1">
            <a:spLocks noChangeArrowheads="1"/>
          </p:cNvSpPr>
          <p:nvPr/>
        </p:nvSpPr>
        <p:spPr bwMode="auto">
          <a:xfrm>
            <a:off x="3852863" y="5611813"/>
            <a:ext cx="2386012" cy="461962"/>
          </a:xfrm>
          <a:prstGeom prst="rect">
            <a:avLst/>
          </a:prstGeom>
          <a:noFill/>
          <a:ln w="9525">
            <a:noFill/>
            <a:miter lim="800000"/>
            <a:headEnd/>
            <a:tailEnd/>
          </a:ln>
        </p:spPr>
        <p:txBody>
          <a:bodyPr>
            <a:prstTxWarp prst="textNoShape">
              <a:avLst/>
            </a:prstTxWarp>
            <a:spAutoFit/>
          </a:bodyPr>
          <a:lstStyle/>
          <a:p>
            <a:r>
              <a:rPr lang="ja-JP" altLang="en-US" sz="2400">
                <a:solidFill>
                  <a:srgbClr val="FF6600"/>
                </a:solidFill>
              </a:rPr>
              <a:t>１４，０００名</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chemeClr val="bg2">
              <a:lumMod val="10000"/>
            </a:schemeClr>
          </a:solidFill>
        </p:spPr>
        <p:txBody>
          <a:bodyPr>
            <a:normAutofit/>
          </a:bodyPr>
          <a:lstStyle/>
          <a:p>
            <a:pPr>
              <a:defRPr/>
            </a:pPr>
            <a:r>
              <a:rPr kumimoji="0" lang="ja-JP" altLang="en-US">
                <a:solidFill>
                  <a:srgbClr val="DDD9C3"/>
                </a:solidFill>
              </a:rPr>
              <a:t>クラブの現状を検証する</a:t>
            </a:r>
            <a:endParaRPr lang="ja-JP" altLang="en-US"/>
          </a:p>
        </p:txBody>
      </p:sp>
      <p:sp>
        <p:nvSpPr>
          <p:cNvPr id="30723" name="コンテンツ プレースホルダ 2"/>
          <p:cNvSpPr>
            <a:spLocks noGrp="1"/>
          </p:cNvSpPr>
          <p:nvPr>
            <p:ph idx="1"/>
          </p:nvPr>
        </p:nvSpPr>
        <p:spPr>
          <a:xfrm>
            <a:off x="204788" y="1417638"/>
            <a:ext cx="9144000" cy="5440362"/>
          </a:xfrm>
        </p:spPr>
        <p:txBody>
          <a:bodyPr/>
          <a:lstStyle/>
          <a:p>
            <a:pPr>
              <a:lnSpc>
                <a:spcPct val="80000"/>
              </a:lnSpc>
              <a:buFont typeface="Arial" charset="0"/>
              <a:buNone/>
            </a:pPr>
            <a:r>
              <a:rPr lang="ja-JP" altLang="en-US" sz="3900">
                <a:solidFill>
                  <a:srgbClr val="1E1C11"/>
                </a:solidFill>
              </a:rPr>
              <a:t>クラブは</a:t>
            </a:r>
            <a:r>
              <a:rPr lang="en-US" altLang="ja-JP" sz="3900">
                <a:solidFill>
                  <a:srgbClr val="1E1C11"/>
                </a:solidFill>
              </a:rPr>
              <a:t>…</a:t>
            </a:r>
          </a:p>
          <a:p>
            <a:pPr>
              <a:buFont typeface="Wingdings" charset="2"/>
              <a:buChar char="l"/>
            </a:pPr>
            <a:r>
              <a:rPr lang="en-US" altLang="ja-JP" sz="2700">
                <a:solidFill>
                  <a:srgbClr val="1E1C11"/>
                </a:solidFill>
                <a:latin typeface="ヒラギノ丸ゴ ProN W4" charset="-128"/>
                <a:ea typeface="ヒラギノ丸ゴ ProN W4" charset="-128"/>
                <a:cs typeface="ヒラギノ丸ゴ ProN W4" charset="-128"/>
              </a:rPr>
              <a:t>   </a:t>
            </a:r>
            <a:r>
              <a:rPr lang="ja-JP" altLang="en-US" sz="2700">
                <a:solidFill>
                  <a:srgbClr val="1E1C11"/>
                </a:solidFill>
                <a:latin typeface="ヒラギノ丸ゴ ProN W4" charset="-128"/>
                <a:ea typeface="ヒラギノ丸ゴ ProN W4" charset="-128"/>
                <a:cs typeface="ヒラギノ丸ゴ ProN W4" charset="-128"/>
              </a:rPr>
              <a:t>奉仕活動を行っているか</a:t>
            </a:r>
          </a:p>
          <a:p>
            <a:pPr>
              <a:buFont typeface="Wingdings" charset="2"/>
              <a:buChar char="l"/>
            </a:pPr>
            <a:r>
              <a:rPr lang="en-US" altLang="ja-JP" sz="2700">
                <a:solidFill>
                  <a:srgbClr val="1E1C11"/>
                </a:solidFill>
                <a:latin typeface="ヒラギノ丸ゴ ProN W4" charset="-128"/>
                <a:ea typeface="ヒラギノ丸ゴ ProN W4" charset="-128"/>
                <a:cs typeface="ヒラギノ丸ゴ ProN W4" charset="-128"/>
              </a:rPr>
              <a:t>   </a:t>
            </a:r>
            <a:r>
              <a:rPr lang="ja-JP" altLang="en-US" sz="2700">
                <a:solidFill>
                  <a:srgbClr val="1E1C11"/>
                </a:solidFill>
                <a:latin typeface="ヒラギノ丸ゴ ProN W4" charset="-128"/>
                <a:ea typeface="ヒラギノ丸ゴ ProN W4" charset="-128"/>
                <a:cs typeface="ヒラギノ丸ゴ ProN W4" charset="-128"/>
              </a:rPr>
              <a:t>会員は積極的なロータリアンか</a:t>
            </a:r>
            <a:r>
              <a:rPr lang="en-US" altLang="ja-JP" sz="2700">
                <a:solidFill>
                  <a:srgbClr val="1E1C11"/>
                </a:solidFill>
                <a:latin typeface="ヒラギノ丸ゴ ProN W4" charset="-128"/>
                <a:ea typeface="ヒラギノ丸ゴ ProN W4" charset="-128"/>
                <a:cs typeface="ヒラギノ丸ゴ ProN W4" charset="-128"/>
              </a:rPr>
              <a:t>   </a:t>
            </a:r>
            <a:endParaRPr lang="ja-JP" altLang="en-US" sz="2700">
              <a:solidFill>
                <a:srgbClr val="1E1C11"/>
              </a:solidFill>
              <a:latin typeface="ヒラギノ丸ゴ ProN W4" charset="-128"/>
              <a:ea typeface="ヒラギノ丸ゴ ProN W4" charset="-128"/>
              <a:cs typeface="ヒラギノ丸ゴ ProN W4" charset="-128"/>
            </a:endParaRPr>
          </a:p>
          <a:p>
            <a:pPr>
              <a:buFont typeface="Wingdings" charset="2"/>
              <a:buChar char="l"/>
            </a:pPr>
            <a:r>
              <a:rPr lang="ja-JP" altLang="en-US" sz="2700">
                <a:solidFill>
                  <a:srgbClr val="1E1C11"/>
                </a:solidFill>
                <a:latin typeface="ヒラギノ丸ゴ ProN W4" charset="-128"/>
                <a:ea typeface="ヒラギノ丸ゴ ProN W4" charset="-128"/>
                <a:cs typeface="ヒラギノ丸ゴ ProN W4" charset="-128"/>
              </a:rPr>
              <a:t>　地域社会の多様性を反映しているか</a:t>
            </a:r>
          </a:p>
          <a:p>
            <a:pPr>
              <a:buFont typeface="Wingdings" charset="2"/>
              <a:buChar char="l"/>
            </a:pPr>
            <a:r>
              <a:rPr lang="ja-JP" altLang="en-US" sz="2700">
                <a:solidFill>
                  <a:srgbClr val="1E1C11"/>
                </a:solidFill>
                <a:latin typeface="ヒラギノ丸ゴ ProN W4" charset="-128"/>
                <a:ea typeface="ヒラギノ丸ゴ ProN W4" charset="-128"/>
                <a:cs typeface="ヒラギノ丸ゴ ProN W4" charset="-128"/>
              </a:rPr>
              <a:t>　人々の心に残るプロジェクトやプロラム、</a:t>
            </a:r>
            <a:endParaRPr lang="en-US" altLang="ja-JP" sz="2700">
              <a:solidFill>
                <a:srgbClr val="1E1C11"/>
              </a:solidFill>
              <a:latin typeface="ヒラギノ丸ゴ ProN W4" charset="-128"/>
              <a:ea typeface="ヒラギノ丸ゴ ProN W4" charset="-128"/>
              <a:cs typeface="ヒラギノ丸ゴ ProN W4" charset="-128"/>
            </a:endParaRPr>
          </a:p>
          <a:p>
            <a:pPr>
              <a:buFont typeface="Arial" charset="0"/>
              <a:buNone/>
            </a:pPr>
            <a:r>
              <a:rPr lang="ja-JP" altLang="en-US" sz="2700">
                <a:solidFill>
                  <a:srgbClr val="1E1C11"/>
                </a:solidFill>
                <a:latin typeface="ヒラギノ丸ゴ ProN W4" charset="-128"/>
                <a:ea typeface="ヒラギノ丸ゴ ProN W4" charset="-128"/>
                <a:cs typeface="ヒラギノ丸ゴ ProN W4" charset="-128"/>
              </a:rPr>
              <a:t>　　会合を提供しているか</a:t>
            </a:r>
          </a:p>
          <a:p>
            <a:pPr>
              <a:buFont typeface="Wingdings" charset="2"/>
              <a:buChar char="l"/>
            </a:pPr>
            <a:r>
              <a:rPr lang="ja-JP" altLang="en-US" sz="2700">
                <a:solidFill>
                  <a:srgbClr val="1E1C11"/>
                </a:solidFill>
                <a:latin typeface="ヒラギノ丸ゴ ProN W4" charset="-128"/>
                <a:ea typeface="ヒラギノ丸ゴ ProN W4" charset="-128"/>
                <a:cs typeface="ヒラギノ丸ゴ ProN W4" charset="-128"/>
              </a:rPr>
              <a:t>　規則が厳しすぎたり、縛られすぎていないか</a:t>
            </a:r>
          </a:p>
          <a:p>
            <a:pPr>
              <a:buFont typeface="Wingdings" charset="2"/>
              <a:buChar char="l"/>
            </a:pPr>
            <a:r>
              <a:rPr lang="ja-JP" altLang="en-US" sz="2700">
                <a:solidFill>
                  <a:srgbClr val="1E1C11"/>
                </a:solidFill>
                <a:latin typeface="ヒラギノ丸ゴ ProN W4" charset="-128"/>
                <a:ea typeface="ヒラギノ丸ゴ ProN W4" charset="-128"/>
                <a:cs typeface="ヒラギノ丸ゴ ProN W4" charset="-128"/>
              </a:rPr>
              <a:t>　参加や出席を重視しているか</a:t>
            </a:r>
          </a:p>
          <a:p>
            <a:pPr>
              <a:buFont typeface="Wingdings" charset="2"/>
              <a:buChar char="l"/>
            </a:pPr>
            <a:r>
              <a:rPr lang="ja-JP" altLang="en-US" sz="2700">
                <a:solidFill>
                  <a:srgbClr val="1E1C11"/>
                </a:solidFill>
                <a:latin typeface="ヒラギノ丸ゴ ProN W4" charset="-128"/>
                <a:ea typeface="ヒラギノ丸ゴ ProN W4" charset="-128"/>
                <a:cs typeface="ヒラギノ丸ゴ ProN W4" charset="-128"/>
              </a:rPr>
              <a:t>　楽しんでいるか</a:t>
            </a:r>
          </a:p>
          <a:p>
            <a:pPr>
              <a:buFont typeface="Wingdings" charset="2"/>
              <a:buChar char="l"/>
            </a:pPr>
            <a:r>
              <a:rPr lang="ja-JP" altLang="en-US" sz="2700">
                <a:solidFill>
                  <a:srgbClr val="1E1C11"/>
                </a:solidFill>
                <a:latin typeface="ヒラギノ丸ゴ ProN W4" charset="-128"/>
                <a:ea typeface="ヒラギノ丸ゴ ProN W4" charset="-128"/>
                <a:cs typeface="ヒラギノ丸ゴ ProN W4" charset="-128"/>
              </a:rPr>
              <a:t>　新会員が親しみやすい雰囲気を作っているか</a:t>
            </a:r>
          </a:p>
          <a:p>
            <a:pPr>
              <a:lnSpc>
                <a:spcPct val="80000"/>
              </a:lnSpc>
            </a:pPr>
            <a:endParaRPr lang="ja-JP" altLang="en-US" sz="27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69963"/>
          </a:xfrm>
          <a:solidFill>
            <a:schemeClr val="bg2">
              <a:lumMod val="10000"/>
            </a:schemeClr>
          </a:solidFill>
        </p:spPr>
        <p:txBody>
          <a:bodyPr>
            <a:normAutofit/>
          </a:bodyPr>
          <a:lstStyle/>
          <a:p>
            <a:pPr>
              <a:defRPr/>
            </a:pPr>
            <a:r>
              <a:rPr kumimoji="0" lang="ja-JP" altLang="en-US" sz="3200">
                <a:solidFill>
                  <a:srgbClr val="DDD9C3"/>
                </a:solidFill>
              </a:rPr>
              <a:t>ロータリアンからの意見：いくつかの重要なメッセージ</a:t>
            </a:r>
            <a:endParaRPr lang="ja-JP" altLang="en-US" sz="3200"/>
          </a:p>
        </p:txBody>
      </p:sp>
      <p:sp>
        <p:nvSpPr>
          <p:cNvPr id="31747" name="コンテンツ プレースホルダ 2"/>
          <p:cNvSpPr>
            <a:spLocks noGrp="1"/>
          </p:cNvSpPr>
          <p:nvPr>
            <p:ph idx="1"/>
          </p:nvPr>
        </p:nvSpPr>
        <p:spPr>
          <a:xfrm>
            <a:off x="0" y="1116013"/>
            <a:ext cx="9144000" cy="5741987"/>
          </a:xfrm>
        </p:spPr>
        <p:txBody>
          <a:bodyPr/>
          <a:lstStyle/>
          <a:p>
            <a:pPr>
              <a:lnSpc>
                <a:spcPct val="120000"/>
              </a:lnSpc>
              <a:spcBef>
                <a:spcPct val="0"/>
              </a:spcBef>
              <a:buFont typeface="Wingdings" charset="2"/>
              <a:buChar char="l"/>
              <a:defRPr/>
            </a:pPr>
            <a:r>
              <a:rPr kumimoji="0" lang="ja-JP" altLang="en-US" sz="2800" dirty="0">
                <a:solidFill>
                  <a:srgbClr val="1E1C11"/>
                </a:solidFill>
                <a:latin typeface="ヒラギノ角ゴ ProN W6" charset="-128"/>
                <a:ea typeface="ヒラギノ角ゴ ProN W6" charset="-128"/>
                <a:cs typeface="ヒラギノ角ゴ ProN W6" charset="-128"/>
              </a:rPr>
              <a:t>　</a:t>
            </a:r>
            <a:r>
              <a:rPr kumimoji="0" lang="ja-JP" altLang="en-US" spc="-150" dirty="0">
                <a:solidFill>
                  <a:srgbClr val="1E1C11"/>
                </a:solidFill>
                <a:latin typeface="ヒラギノ角ゴ ProN W3"/>
                <a:ea typeface="ヒラギノ角ゴ ProN W3"/>
                <a:cs typeface="ヒラギノ角ゴ ProN W3"/>
              </a:rPr>
              <a:t>的を絞った奉仕の機会</a:t>
            </a:r>
            <a:r>
              <a:rPr kumimoji="0" lang="en-US" altLang="ja-JP" spc="-150" dirty="0">
                <a:solidFill>
                  <a:srgbClr val="1E1C11"/>
                </a:solidFill>
                <a:latin typeface="ヒラギノ角ゴ ProN W3"/>
                <a:ea typeface="ヒラギノ角ゴ ProN W3"/>
                <a:cs typeface="ヒラギノ角ゴ ProN W3"/>
              </a:rPr>
              <a:t>.</a:t>
            </a:r>
          </a:p>
          <a:p>
            <a:pPr>
              <a:lnSpc>
                <a:spcPct val="120000"/>
              </a:lnSpc>
              <a:spcBef>
                <a:spcPct val="0"/>
              </a:spcBef>
              <a:buFont typeface="Wingdings" charset="2"/>
              <a:buChar char="l"/>
              <a:defRPr/>
            </a:pPr>
            <a:r>
              <a:rPr kumimoji="0" lang="ja-JP" altLang="en-US" spc="-150" dirty="0">
                <a:solidFill>
                  <a:srgbClr val="1E1C11"/>
                </a:solidFill>
                <a:latin typeface="ヒラギノ角ゴ ProN W3"/>
                <a:ea typeface="ヒラギノ角ゴ ProN W3"/>
                <a:cs typeface="ヒラギノ角ゴ ProN W3"/>
              </a:rPr>
              <a:t>　行動志向の奉仕</a:t>
            </a:r>
            <a:r>
              <a:rPr kumimoji="0" lang="en-US" altLang="ja-JP" spc="-150" dirty="0">
                <a:solidFill>
                  <a:srgbClr val="1E1C11"/>
                </a:solidFill>
                <a:latin typeface="ヒラギノ角ゴ ProN W3"/>
                <a:ea typeface="ヒラギノ角ゴ ProN W3"/>
                <a:cs typeface="ヒラギノ角ゴ ProN W3"/>
              </a:rPr>
              <a:t>.</a:t>
            </a:r>
            <a:r>
              <a:rPr kumimoji="0" lang="ja-JP" altLang="en-US" spc="-150" dirty="0">
                <a:solidFill>
                  <a:srgbClr val="1E1C11"/>
                </a:solidFill>
                <a:latin typeface="ヒラギノ角ゴ ProN W3"/>
                <a:ea typeface="ヒラギノ角ゴ ProN W3"/>
                <a:cs typeface="ヒラギノ角ゴ ProN W3"/>
              </a:rPr>
              <a:t> </a:t>
            </a:r>
          </a:p>
          <a:p>
            <a:pPr>
              <a:lnSpc>
                <a:spcPct val="120000"/>
              </a:lnSpc>
              <a:spcBef>
                <a:spcPct val="0"/>
              </a:spcBef>
              <a:buFont typeface="Wingdings" charset="2"/>
              <a:buChar char="l"/>
              <a:defRPr/>
            </a:pPr>
            <a:r>
              <a:rPr kumimoji="0" lang="ja-JP" altLang="en-US" spc="-150" dirty="0">
                <a:solidFill>
                  <a:srgbClr val="1E1C11"/>
                </a:solidFill>
                <a:latin typeface="ヒラギノ角ゴ ProN W3"/>
                <a:ea typeface="ヒラギノ角ゴ ProN W3"/>
                <a:cs typeface="ヒラギノ角ゴ ProN W3"/>
              </a:rPr>
              <a:t>　会員基盤の成長</a:t>
            </a:r>
            <a:r>
              <a:rPr kumimoji="0" lang="en-US" altLang="ja-JP" spc="-150" dirty="0">
                <a:solidFill>
                  <a:srgbClr val="1E1C11"/>
                </a:solidFill>
                <a:latin typeface="ヒラギノ角ゴ ProN W3"/>
                <a:ea typeface="ヒラギノ角ゴ ProN W3"/>
                <a:cs typeface="ヒラギノ角ゴ ProN W3"/>
              </a:rPr>
              <a:t>.</a:t>
            </a:r>
            <a:endParaRPr kumimoji="0" lang="ja-JP" altLang="en-US" spc="-150" dirty="0">
              <a:solidFill>
                <a:srgbClr val="1E1C11"/>
              </a:solidFill>
              <a:latin typeface="ヒラギノ角ゴ ProN W3"/>
              <a:ea typeface="ヒラギノ角ゴ ProN W3"/>
              <a:cs typeface="ヒラギノ角ゴ ProN W3"/>
            </a:endParaRPr>
          </a:p>
          <a:p>
            <a:pPr>
              <a:lnSpc>
                <a:spcPct val="120000"/>
              </a:lnSpc>
              <a:spcBef>
                <a:spcPct val="0"/>
              </a:spcBef>
              <a:buFont typeface="Wingdings" charset="2"/>
              <a:buChar char="l"/>
              <a:defRPr/>
            </a:pPr>
            <a:r>
              <a:rPr kumimoji="0" lang="ja-JP" altLang="en-US" spc="-150" dirty="0">
                <a:solidFill>
                  <a:srgbClr val="1E1C11"/>
                </a:solidFill>
                <a:latin typeface="ヒラギノ角ゴ ProN W3"/>
                <a:ea typeface="ヒラギノ角ゴ ProN W3"/>
                <a:cs typeface="ヒラギノ角ゴ ProN W3"/>
              </a:rPr>
              <a:t>　より豊かな多様性</a:t>
            </a:r>
            <a:r>
              <a:rPr kumimoji="0" lang="en-US" altLang="ja-JP" spc="-150" dirty="0">
                <a:solidFill>
                  <a:srgbClr val="1E1C11"/>
                </a:solidFill>
                <a:latin typeface="ヒラギノ角ゴ ProN W3"/>
                <a:ea typeface="ヒラギノ角ゴ ProN W3"/>
                <a:cs typeface="ヒラギノ角ゴ ProN W3"/>
              </a:rPr>
              <a:t>.</a:t>
            </a:r>
            <a:endParaRPr kumimoji="0" lang="ja-JP" altLang="en-US" spc="-150" dirty="0">
              <a:solidFill>
                <a:srgbClr val="1E1C11"/>
              </a:solidFill>
              <a:latin typeface="ヒラギノ角ゴ ProN W3"/>
              <a:ea typeface="ヒラギノ角ゴ ProN W3"/>
              <a:cs typeface="ヒラギノ角ゴ ProN W3"/>
            </a:endParaRPr>
          </a:p>
          <a:p>
            <a:pPr>
              <a:lnSpc>
                <a:spcPct val="120000"/>
              </a:lnSpc>
              <a:spcBef>
                <a:spcPct val="0"/>
              </a:spcBef>
              <a:buFont typeface="Wingdings" charset="2"/>
              <a:buChar char="l"/>
              <a:defRPr/>
            </a:pPr>
            <a:r>
              <a:rPr kumimoji="0" lang="ja-JP" altLang="en-US" spc="-150" dirty="0">
                <a:solidFill>
                  <a:srgbClr val="1E1C11"/>
                </a:solidFill>
                <a:latin typeface="ヒラギノ角ゴ ProN W3"/>
                <a:ea typeface="ヒラギノ角ゴ ProN W3"/>
                <a:cs typeface="ヒラギノ角ゴ ProN W3"/>
              </a:rPr>
              <a:t>　官僚的なやり方を減らし、柔軟性を増すこと</a:t>
            </a:r>
            <a:r>
              <a:rPr kumimoji="0" lang="en-US" altLang="ja-JP" spc="-150" dirty="0">
                <a:solidFill>
                  <a:srgbClr val="1E1C11"/>
                </a:solidFill>
                <a:latin typeface="ヒラギノ角ゴ ProN W3"/>
                <a:ea typeface="ヒラギノ角ゴ ProN W3"/>
                <a:cs typeface="ヒラギノ角ゴ ProN W3"/>
              </a:rPr>
              <a:t>.</a:t>
            </a:r>
            <a:r>
              <a:rPr kumimoji="0" lang="ja-JP" altLang="en-US" spc="-150" dirty="0">
                <a:solidFill>
                  <a:srgbClr val="1E1C11"/>
                </a:solidFill>
                <a:latin typeface="ヒラギノ角ゴ ProN W3"/>
                <a:ea typeface="ヒラギノ角ゴ ProN W3"/>
                <a:cs typeface="ヒラギノ角ゴ ProN W3"/>
              </a:rPr>
              <a:t>　</a:t>
            </a:r>
          </a:p>
          <a:p>
            <a:pPr>
              <a:lnSpc>
                <a:spcPct val="120000"/>
              </a:lnSpc>
              <a:spcBef>
                <a:spcPct val="0"/>
              </a:spcBef>
              <a:buFont typeface="Wingdings" charset="2"/>
              <a:buChar char="l"/>
              <a:defRPr/>
            </a:pPr>
            <a:r>
              <a:rPr kumimoji="0" lang="ja-JP" altLang="en-US" spc="-150" dirty="0">
                <a:solidFill>
                  <a:srgbClr val="1E1C11"/>
                </a:solidFill>
                <a:latin typeface="ヒラギノ角ゴ ProN W3"/>
                <a:ea typeface="ヒラギノ角ゴ ProN W3"/>
                <a:cs typeface="ヒラギノ角ゴ ProN W3"/>
              </a:rPr>
              <a:t>　現在の計画は明確さ／成果の測定方法が欠如</a:t>
            </a:r>
            <a:r>
              <a:rPr kumimoji="0" lang="en-US" altLang="ja-JP" spc="-150" dirty="0">
                <a:solidFill>
                  <a:srgbClr val="1E1C11"/>
                </a:solidFill>
                <a:latin typeface="ヒラギノ角ゴ ProN W3"/>
                <a:ea typeface="ヒラギノ角ゴ ProN W3"/>
                <a:cs typeface="ヒラギノ角ゴ ProN W3"/>
              </a:rPr>
              <a:t>.</a:t>
            </a:r>
          </a:p>
          <a:p>
            <a:pPr>
              <a:lnSpc>
                <a:spcPct val="120000"/>
              </a:lnSpc>
              <a:spcBef>
                <a:spcPct val="0"/>
              </a:spcBef>
              <a:buFont typeface="Wingdings" charset="2"/>
              <a:buChar char="l"/>
              <a:defRPr/>
            </a:pPr>
            <a:endParaRPr kumimoji="0" lang="en-US" altLang="ja-JP" spc="-150" dirty="0">
              <a:solidFill>
                <a:srgbClr val="1E1C11"/>
              </a:solidFill>
              <a:latin typeface="ヒラギノ角ゴ ProN W6" charset="-128"/>
              <a:ea typeface="ヒラギノ角ゴ ProN W6" charset="-128"/>
              <a:cs typeface="ヒラギノ角ゴ ProN W6" charset="-128"/>
            </a:endParaRPr>
          </a:p>
          <a:p>
            <a:pPr>
              <a:spcBef>
                <a:spcPct val="0"/>
              </a:spcBef>
              <a:defRPr/>
            </a:pPr>
            <a:endParaRPr lang="ja-JP" altLang="en-US" spc="-150" dirty="0"/>
          </a:p>
        </p:txBody>
      </p:sp>
      <p:sp>
        <p:nvSpPr>
          <p:cNvPr id="31748" name="正方形/長方形 3"/>
          <p:cNvSpPr>
            <a:spLocks noChangeArrowheads="1"/>
          </p:cNvSpPr>
          <p:nvPr/>
        </p:nvSpPr>
        <p:spPr bwMode="auto">
          <a:xfrm>
            <a:off x="0" y="4762500"/>
            <a:ext cx="9144000" cy="1462088"/>
          </a:xfrm>
          <a:prstGeom prst="rect">
            <a:avLst/>
          </a:prstGeom>
          <a:noFill/>
          <a:ln w="9525">
            <a:noFill/>
            <a:miter lim="800000"/>
            <a:headEnd/>
            <a:tailEnd/>
          </a:ln>
        </p:spPr>
        <p:txBody>
          <a:bodyPr>
            <a:prstTxWarp prst="textNoShape">
              <a:avLst/>
            </a:prstTxWarp>
            <a:spAutoFit/>
          </a:bodyPr>
          <a:lstStyle/>
          <a:p>
            <a:pPr>
              <a:spcBef>
                <a:spcPts val="1200"/>
              </a:spcBef>
              <a:spcAft>
                <a:spcPts val="1800"/>
              </a:spcAft>
              <a:buFont typeface="Wingdings" charset="2"/>
              <a:buChar char="l"/>
              <a:defRPr/>
            </a:pPr>
            <a:r>
              <a:rPr kumimoji="0" lang="en-US" altLang="ja-JP" sz="3200" dirty="0">
                <a:solidFill>
                  <a:srgbClr val="000000"/>
                </a:solidFill>
                <a:latin typeface="ヒラギノ角ゴ Pro W6" charset="-128"/>
                <a:ea typeface="ヒラギノ角ゴ Pro W6" charset="-128"/>
                <a:cs typeface="ヒラギノ角ゴ Pro W6" charset="-128"/>
              </a:rPr>
              <a:t>   </a:t>
            </a:r>
            <a:r>
              <a:rPr kumimoji="0" lang="ja-JP" altLang="en-US" sz="3200" spc="-150" dirty="0">
                <a:solidFill>
                  <a:srgbClr val="000000"/>
                </a:solidFill>
                <a:latin typeface="ヒラギノ角ゴ ProN W3"/>
                <a:ea typeface="ヒラギノ角ゴ ProN W3"/>
                <a:cs typeface="ヒラギノ角ゴ ProN W3"/>
              </a:rPr>
              <a:t>時代の変化に適応する：柔軟性を備える</a:t>
            </a:r>
            <a:r>
              <a:rPr kumimoji="0" lang="en-US" altLang="ja-JP" sz="3200" spc="-150" dirty="0">
                <a:solidFill>
                  <a:srgbClr val="000000"/>
                </a:solidFill>
                <a:latin typeface="ヒラギノ角ゴ ProN W3"/>
                <a:ea typeface="ヒラギノ角ゴ ProN W3"/>
                <a:cs typeface="ヒラギノ角ゴ ProN W3"/>
              </a:rPr>
              <a:t>.</a:t>
            </a:r>
          </a:p>
          <a:p>
            <a:pPr>
              <a:spcAft>
                <a:spcPts val="1800"/>
              </a:spcAft>
              <a:defRPr/>
            </a:pPr>
            <a:endParaRPr kumimoji="0" lang="ja-JP" altLang="en-US" sz="3200" dirty="0">
              <a:solidFill>
                <a:srgbClr val="1E1C11"/>
              </a:solidFill>
              <a:latin typeface="ヒラギノ角ゴ ProN W3"/>
              <a:ea typeface="ヒラギノ角ゴ ProN W3"/>
              <a:cs typeface="ヒラギノ角ゴ ProN W3"/>
            </a:endParaRPr>
          </a:p>
        </p:txBody>
      </p:sp>
      <p:sp>
        <p:nvSpPr>
          <p:cNvPr id="31749" name="正方形/長方形 4"/>
          <p:cNvSpPr>
            <a:spLocks noChangeArrowheads="1"/>
          </p:cNvSpPr>
          <p:nvPr/>
        </p:nvSpPr>
        <p:spPr bwMode="auto">
          <a:xfrm>
            <a:off x="0" y="5354638"/>
            <a:ext cx="8980488" cy="1077912"/>
          </a:xfrm>
          <a:prstGeom prst="rect">
            <a:avLst/>
          </a:prstGeom>
          <a:noFill/>
          <a:ln w="9525">
            <a:noFill/>
            <a:miter lim="800000"/>
            <a:headEnd/>
            <a:tailEnd/>
          </a:ln>
        </p:spPr>
        <p:txBody>
          <a:bodyPr>
            <a:prstTxWarp prst="textNoShape">
              <a:avLst/>
            </a:prstTxWarp>
            <a:spAutoFit/>
          </a:bodyPr>
          <a:lstStyle/>
          <a:p>
            <a:pPr>
              <a:buFont typeface="Wingdings" charset="2"/>
              <a:buChar char="l"/>
              <a:defRPr/>
            </a:pPr>
            <a:r>
              <a:rPr kumimoji="0" lang="en-US" altLang="ja-JP" sz="3200" dirty="0">
                <a:solidFill>
                  <a:srgbClr val="000000"/>
                </a:solidFill>
                <a:latin typeface="ヒラギノ角ゴ Pro W6" charset="-128"/>
                <a:ea typeface="ヒラギノ角ゴ Pro W6" charset="-128"/>
                <a:cs typeface="ヒラギノ角ゴ Pro W6" charset="-128"/>
              </a:rPr>
              <a:t>   </a:t>
            </a:r>
            <a:r>
              <a:rPr kumimoji="0" lang="ja-JP" altLang="en-US" sz="3200" spc="-150" dirty="0">
                <a:solidFill>
                  <a:srgbClr val="000000"/>
                </a:solidFill>
                <a:latin typeface="ヒラギノ角ゴ ProN W3"/>
                <a:ea typeface="ヒラギノ角ゴ ProN W3"/>
                <a:cs typeface="ヒラギノ角ゴ ProN W3"/>
              </a:rPr>
              <a:t>クラブと地区が長期計画をさらに理解し、</a:t>
            </a:r>
            <a:br>
              <a:rPr kumimoji="0" lang="ja-JP" altLang="en-US" sz="3200" spc="-150" dirty="0">
                <a:solidFill>
                  <a:srgbClr val="000000"/>
                </a:solidFill>
                <a:latin typeface="ヒラギノ角ゴ ProN W3"/>
                <a:ea typeface="ヒラギノ角ゴ ProN W3"/>
                <a:cs typeface="ヒラギノ角ゴ ProN W3"/>
              </a:rPr>
            </a:br>
            <a:r>
              <a:rPr kumimoji="0" lang="ja-JP" altLang="en-US" sz="3200" spc="-150" dirty="0">
                <a:solidFill>
                  <a:srgbClr val="000000"/>
                </a:solidFill>
                <a:latin typeface="ヒラギノ角ゴ ProN W3"/>
                <a:ea typeface="ヒラギノ角ゴ ProN W3"/>
                <a:cs typeface="ヒラギノ角ゴ ProN W3"/>
              </a:rPr>
              <a:t>　</a:t>
            </a:r>
            <a:r>
              <a:rPr kumimoji="0" lang="en-US" altLang="ja-JP" sz="3200" spc="-150" dirty="0">
                <a:solidFill>
                  <a:srgbClr val="000000"/>
                </a:solidFill>
                <a:latin typeface="ヒラギノ角ゴ ProN W3"/>
                <a:ea typeface="ヒラギノ角ゴ ProN W3"/>
                <a:cs typeface="ヒラギノ角ゴ ProN W3"/>
              </a:rPr>
              <a:t>   </a:t>
            </a:r>
            <a:r>
              <a:rPr kumimoji="0" lang="ja-JP" altLang="en-US" sz="3200" spc="-150" dirty="0">
                <a:solidFill>
                  <a:srgbClr val="000000"/>
                </a:solidFill>
                <a:latin typeface="ヒラギノ角ゴ ProN W3"/>
                <a:ea typeface="ヒラギノ角ゴ ProN W3"/>
                <a:cs typeface="ヒラギノ角ゴ ProN W3"/>
              </a:rPr>
              <a:t>応用できるようにする</a:t>
            </a:r>
            <a:r>
              <a:rPr kumimoji="0" lang="en-US" altLang="ja-JP" sz="3200" spc="-150" dirty="0">
                <a:solidFill>
                  <a:srgbClr val="000000"/>
                </a:solidFill>
                <a:latin typeface="ヒラギノ角ゴ ProN W3"/>
                <a:ea typeface="ヒラギノ角ゴ ProN W3"/>
                <a:cs typeface="ヒラギノ角ゴ ProN W3"/>
              </a:rPr>
              <a:t>.</a:t>
            </a:r>
            <a:endParaRPr lang="ja-JP" altLang="en-US" sz="3200" spc="-150" dirty="0">
              <a:solidFill>
                <a:srgbClr val="000000"/>
              </a:solidFill>
              <a:latin typeface="ヒラギノ角ゴ ProN W3"/>
              <a:ea typeface="ヒラギノ角ゴ ProN W3"/>
              <a:cs typeface="ヒラギノ角ゴ ProN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7">
                                            <p:txEl>
                                              <p:pRg st="0" end="0"/>
                                            </p:txEl>
                                          </p:spTgt>
                                        </p:tgtEl>
                                        <p:attrNameLst>
                                          <p:attrName>style.visibility</p:attrName>
                                        </p:attrNameLst>
                                      </p:cBhvr>
                                      <p:to>
                                        <p:strVal val="visible"/>
                                      </p:to>
                                    </p:set>
                                    <p:anim calcmode="discrete" valueType="clr">
                                      <p:cBhvr override="childStyle">
                                        <p:cTn id="7" dur="500"/>
                                        <p:tgtEl>
                                          <p:spTgt spid="317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1747">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174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47">
                                            <p:txEl>
                                              <p:pRg st="1" end="1"/>
                                            </p:txEl>
                                          </p:spTgt>
                                        </p:tgtEl>
                                        <p:attrNameLst>
                                          <p:attrName>style.visibility</p:attrName>
                                        </p:attrNameLst>
                                      </p:cBhvr>
                                      <p:to>
                                        <p:strVal val="visible"/>
                                      </p:to>
                                    </p:set>
                                    <p:anim calcmode="discrete" valueType="clr">
                                      <p:cBhvr override="childStyle">
                                        <p:cTn id="14" dur="500"/>
                                        <p:tgtEl>
                                          <p:spTgt spid="317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1747">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31747">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1747">
                                            <p:txEl>
                                              <p:pRg st="2" end="2"/>
                                            </p:txEl>
                                          </p:spTgt>
                                        </p:tgtEl>
                                        <p:attrNameLst>
                                          <p:attrName>style.visibility</p:attrName>
                                        </p:attrNameLst>
                                      </p:cBhvr>
                                      <p:to>
                                        <p:strVal val="visible"/>
                                      </p:to>
                                    </p:set>
                                    <p:anim calcmode="discrete" valueType="clr">
                                      <p:cBhvr override="childStyle">
                                        <p:cTn id="21" dur="500"/>
                                        <p:tgtEl>
                                          <p:spTgt spid="317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1747">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31747">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1747">
                                            <p:txEl>
                                              <p:pRg st="3" end="3"/>
                                            </p:txEl>
                                          </p:spTgt>
                                        </p:tgtEl>
                                        <p:attrNameLst>
                                          <p:attrName>style.visibility</p:attrName>
                                        </p:attrNameLst>
                                      </p:cBhvr>
                                      <p:to>
                                        <p:strVal val="visible"/>
                                      </p:to>
                                    </p:set>
                                    <p:anim calcmode="discrete" valueType="clr">
                                      <p:cBhvr override="childStyle">
                                        <p:cTn id="28" dur="500"/>
                                        <p:tgtEl>
                                          <p:spTgt spid="3174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31747">
                                            <p:txEl>
                                              <p:pRg st="3" end="3"/>
                                            </p:txEl>
                                          </p:spTgt>
                                        </p:tgtEl>
                                        <p:attrNameLst>
                                          <p:attrName>fillcolor</p:attrName>
                                        </p:attrNameLst>
                                      </p:cBhvr>
                                      <p:tavLst>
                                        <p:tav tm="0">
                                          <p:val>
                                            <p:clrVal>
                                              <a:schemeClr val="accent2"/>
                                            </p:clrVal>
                                          </p:val>
                                        </p:tav>
                                        <p:tav tm="50000">
                                          <p:val>
                                            <p:clrVal>
                                              <a:schemeClr val="hlink"/>
                                            </p:clrVal>
                                          </p:val>
                                        </p:tav>
                                      </p:tavLst>
                                    </p:anim>
                                    <p:set>
                                      <p:cBhvr>
                                        <p:cTn id="30" dur="500"/>
                                        <p:tgtEl>
                                          <p:spTgt spid="31747">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1747">
                                            <p:txEl>
                                              <p:pRg st="4" end="4"/>
                                            </p:txEl>
                                          </p:spTgt>
                                        </p:tgtEl>
                                        <p:attrNameLst>
                                          <p:attrName>style.visibility</p:attrName>
                                        </p:attrNameLst>
                                      </p:cBhvr>
                                      <p:to>
                                        <p:strVal val="visible"/>
                                      </p:to>
                                    </p:set>
                                    <p:anim calcmode="discrete" valueType="clr">
                                      <p:cBhvr override="childStyle">
                                        <p:cTn id="35" dur="500"/>
                                        <p:tgtEl>
                                          <p:spTgt spid="3174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31747">
                                            <p:txEl>
                                              <p:pRg st="4" end="4"/>
                                            </p:txEl>
                                          </p:spTgt>
                                        </p:tgtEl>
                                        <p:attrNameLst>
                                          <p:attrName>fillcolor</p:attrName>
                                        </p:attrNameLst>
                                      </p:cBhvr>
                                      <p:tavLst>
                                        <p:tav tm="0">
                                          <p:val>
                                            <p:clrVal>
                                              <a:schemeClr val="accent2"/>
                                            </p:clrVal>
                                          </p:val>
                                        </p:tav>
                                        <p:tav tm="50000">
                                          <p:val>
                                            <p:clrVal>
                                              <a:schemeClr val="hlink"/>
                                            </p:clrVal>
                                          </p:val>
                                        </p:tav>
                                      </p:tavLst>
                                    </p:anim>
                                    <p:set>
                                      <p:cBhvr>
                                        <p:cTn id="37" dur="500"/>
                                        <p:tgtEl>
                                          <p:spTgt spid="31747">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1747">
                                            <p:txEl>
                                              <p:pRg st="5" end="5"/>
                                            </p:txEl>
                                          </p:spTgt>
                                        </p:tgtEl>
                                        <p:attrNameLst>
                                          <p:attrName>style.visibility</p:attrName>
                                        </p:attrNameLst>
                                      </p:cBhvr>
                                      <p:to>
                                        <p:strVal val="visible"/>
                                      </p:to>
                                    </p:set>
                                    <p:anim calcmode="discrete" valueType="clr">
                                      <p:cBhvr override="childStyle">
                                        <p:cTn id="42" dur="500"/>
                                        <p:tgtEl>
                                          <p:spTgt spid="3174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31747">
                                            <p:txEl>
                                              <p:pRg st="5" end="5"/>
                                            </p:txEl>
                                          </p:spTgt>
                                        </p:tgtEl>
                                        <p:attrNameLst>
                                          <p:attrName>fillcolor</p:attrName>
                                        </p:attrNameLst>
                                      </p:cBhvr>
                                      <p:tavLst>
                                        <p:tav tm="0">
                                          <p:val>
                                            <p:clrVal>
                                              <a:schemeClr val="accent2"/>
                                            </p:clrVal>
                                          </p:val>
                                        </p:tav>
                                        <p:tav tm="50000">
                                          <p:val>
                                            <p:clrVal>
                                              <a:schemeClr val="hlink"/>
                                            </p:clrVal>
                                          </p:val>
                                        </p:tav>
                                      </p:tavLst>
                                    </p:anim>
                                    <p:set>
                                      <p:cBhvr>
                                        <p:cTn id="44" dur="500"/>
                                        <p:tgtEl>
                                          <p:spTgt spid="31747">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1748"/>
                                        </p:tgtEl>
                                        <p:attrNameLst>
                                          <p:attrName>style.visibility</p:attrName>
                                        </p:attrNameLst>
                                      </p:cBhvr>
                                      <p:to>
                                        <p:strVal val="visible"/>
                                      </p:to>
                                    </p:set>
                                    <p:anim calcmode="discrete" valueType="clr">
                                      <p:cBhvr override="childStyle">
                                        <p:cTn id="49" dur="500"/>
                                        <p:tgtEl>
                                          <p:spTgt spid="31748"/>
                                        </p:tgtEl>
                                        <p:attrNameLst>
                                          <p:attrName>style.color</p:attrName>
                                        </p:attrNameLst>
                                      </p:cBhvr>
                                      <p:tavLst>
                                        <p:tav tm="0">
                                          <p:val>
                                            <p:clrVal>
                                              <a:schemeClr val="accent2"/>
                                            </p:clrVal>
                                          </p:val>
                                        </p:tav>
                                        <p:tav tm="50000">
                                          <p:val>
                                            <p:clrVal>
                                              <a:schemeClr val="hlink"/>
                                            </p:clrVal>
                                          </p:val>
                                        </p:tav>
                                      </p:tavLst>
                                    </p:anim>
                                    <p:anim calcmode="discrete" valueType="clr">
                                      <p:cBhvr>
                                        <p:cTn id="50" dur="500"/>
                                        <p:tgtEl>
                                          <p:spTgt spid="31748"/>
                                        </p:tgtEl>
                                        <p:attrNameLst>
                                          <p:attrName>fillcolor</p:attrName>
                                        </p:attrNameLst>
                                      </p:cBhvr>
                                      <p:tavLst>
                                        <p:tav tm="0">
                                          <p:val>
                                            <p:clrVal>
                                              <a:schemeClr val="accent2"/>
                                            </p:clrVal>
                                          </p:val>
                                        </p:tav>
                                        <p:tav tm="50000">
                                          <p:val>
                                            <p:clrVal>
                                              <a:schemeClr val="hlink"/>
                                            </p:clrVal>
                                          </p:val>
                                        </p:tav>
                                      </p:tavLst>
                                    </p:anim>
                                    <p:set>
                                      <p:cBhvr>
                                        <p:cTn id="51" dur="500"/>
                                        <p:tgtEl>
                                          <p:spTgt spid="3174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1749"/>
                                        </p:tgtEl>
                                        <p:attrNameLst>
                                          <p:attrName>style.visibility</p:attrName>
                                        </p:attrNameLst>
                                      </p:cBhvr>
                                      <p:to>
                                        <p:strVal val="visible"/>
                                      </p:to>
                                    </p:set>
                                    <p:anim calcmode="discrete" valueType="clr">
                                      <p:cBhvr override="childStyle">
                                        <p:cTn id="56" dur="50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57" dur="500"/>
                                        <p:tgtEl>
                                          <p:spTgt spid="31749"/>
                                        </p:tgtEl>
                                        <p:attrNameLst>
                                          <p:attrName>fillcolor</p:attrName>
                                        </p:attrNameLst>
                                      </p:cBhvr>
                                      <p:tavLst>
                                        <p:tav tm="0">
                                          <p:val>
                                            <p:clrVal>
                                              <a:schemeClr val="accent2"/>
                                            </p:clrVal>
                                          </p:val>
                                        </p:tav>
                                        <p:tav tm="50000">
                                          <p:val>
                                            <p:clrVal>
                                              <a:schemeClr val="hlink"/>
                                            </p:clrVal>
                                          </p:val>
                                        </p:tav>
                                      </p:tavLst>
                                    </p:anim>
                                    <p:set>
                                      <p:cBhvr>
                                        <p:cTn id="58" dur="500"/>
                                        <p:tgtEl>
                                          <p:spTgt spid="317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p:bldP spid="317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endParaRPr lang="ja-JP" altLang="en-US"/>
          </a:p>
        </p:txBody>
      </p:sp>
      <p:sp>
        <p:nvSpPr>
          <p:cNvPr id="32771" name="コンテンツ プレースホルダ 2"/>
          <p:cNvSpPr>
            <a:spLocks noGrp="1"/>
          </p:cNvSpPr>
          <p:nvPr>
            <p:ph idx="1"/>
          </p:nvPr>
        </p:nvSpPr>
        <p:spPr>
          <a:xfrm rot="19373133">
            <a:off x="5256064" y="2838908"/>
            <a:ext cx="3587280" cy="1406525"/>
          </a:xfrm>
          <a:solidFill>
            <a:schemeClr val="bg2">
              <a:lumMod val="10000"/>
            </a:schemeClr>
          </a:solidFill>
        </p:spPr>
        <p:txBody>
          <a:bodyPr/>
          <a:lstStyle/>
          <a:p>
            <a:pPr marL="514350" indent="-514350">
              <a:buFont typeface="Arial" charset="0"/>
              <a:buNone/>
              <a:defRPr/>
            </a:pPr>
            <a:r>
              <a:rPr lang="en-US" altLang="ja-JP" sz="2400" dirty="0" smtClean="0">
                <a:solidFill>
                  <a:srgbClr val="FFFF00"/>
                </a:solidFill>
                <a:latin typeface="ヒラギノ角ゴ ProN W3"/>
                <a:ea typeface="ヒラギノ角ゴ ProN W3"/>
                <a:cs typeface="ヒラギノ角ゴ ProN W3"/>
              </a:rPr>
              <a:t>  </a:t>
            </a:r>
            <a:r>
              <a:rPr lang="ja-JP" altLang="en-US" sz="2400" spc="-150" dirty="0" smtClean="0">
                <a:solidFill>
                  <a:srgbClr val="FFFF00"/>
                </a:solidFill>
                <a:latin typeface="ヒラギノ角ゴ ProN W3"/>
                <a:ea typeface="ヒラギノ角ゴ ProN W3"/>
                <a:cs typeface="ヒラギノ角ゴ ProN W3"/>
              </a:rPr>
              <a:t>クラブの運営管理</a:t>
            </a:r>
            <a:endParaRPr lang="en-US" altLang="ja-JP" sz="2400" spc="-150" dirty="0" smtClean="0">
              <a:solidFill>
                <a:srgbClr val="FFFF00"/>
              </a:solidFill>
              <a:latin typeface="ヒラギノ角ゴ ProN W3"/>
              <a:ea typeface="ヒラギノ角ゴ ProN W3"/>
              <a:cs typeface="ヒラギノ角ゴ ProN W3"/>
            </a:endParaRPr>
          </a:p>
          <a:p>
            <a:pPr marL="514350" indent="-514350">
              <a:buNone/>
              <a:defRPr/>
            </a:pPr>
            <a:r>
              <a:rPr lang="en-US" altLang="ja-JP" sz="2400" spc="-150" dirty="0" smtClean="0">
                <a:solidFill>
                  <a:srgbClr val="FFFF00"/>
                </a:solidFill>
                <a:latin typeface="ヒラギノ角ゴ ProN W3"/>
                <a:ea typeface="ヒラギノ角ゴ ProN W3"/>
                <a:cs typeface="ヒラギノ角ゴ ProN W3"/>
              </a:rPr>
              <a:t>  </a:t>
            </a:r>
            <a:r>
              <a:rPr lang="ja-JP" altLang="en-US" sz="2400" spc="-150" dirty="0" smtClean="0">
                <a:solidFill>
                  <a:srgbClr val="FFFF00"/>
                </a:solidFill>
                <a:latin typeface="ヒラギノ角ゴ ProN W3"/>
                <a:ea typeface="ヒラギノ角ゴ ProN W3"/>
                <a:cs typeface="ヒラギノ角ゴ ProN W3"/>
              </a:rPr>
              <a:t>奉仕活動の実践</a:t>
            </a:r>
            <a:endParaRPr lang="en-US" altLang="ja-JP" sz="2400" spc="-150" dirty="0" smtClean="0">
              <a:solidFill>
                <a:srgbClr val="FFFF00"/>
              </a:solidFill>
              <a:latin typeface="ヒラギノ角ゴ ProN W3"/>
              <a:ea typeface="ヒラギノ角ゴ ProN W3"/>
              <a:cs typeface="ヒラギノ角ゴ ProN W3"/>
            </a:endParaRPr>
          </a:p>
          <a:p>
            <a:pPr marL="514350" indent="-514350">
              <a:buFont typeface="Arial" charset="0"/>
              <a:buNone/>
              <a:defRPr/>
            </a:pPr>
            <a:r>
              <a:rPr lang="en-US" altLang="ja-JP" sz="2400" spc="-150" dirty="0" smtClean="0">
                <a:solidFill>
                  <a:srgbClr val="FFFF00"/>
                </a:solidFill>
                <a:latin typeface="ヒラギノ角ゴ ProN W3"/>
                <a:ea typeface="ヒラギノ角ゴ ProN W3"/>
                <a:cs typeface="ヒラギノ角ゴ ProN W3"/>
              </a:rPr>
              <a:t>  </a:t>
            </a:r>
            <a:r>
              <a:rPr lang="ja-JP" altLang="en-US" sz="2400" spc="-150" dirty="0" smtClean="0">
                <a:solidFill>
                  <a:srgbClr val="FFFF00"/>
                </a:solidFill>
                <a:latin typeface="ヒラギノ角ゴ ProN W3"/>
                <a:ea typeface="ヒラギノ角ゴ ProN W3"/>
                <a:cs typeface="ヒラギノ角ゴ ProN W3"/>
              </a:rPr>
              <a:t>新しい奉仕の試みに挑戦</a:t>
            </a:r>
            <a:endParaRPr lang="ja-JP" altLang="en-US" sz="2400" spc="-150" dirty="0">
              <a:solidFill>
                <a:srgbClr val="FFFF00"/>
              </a:solidFill>
              <a:latin typeface="ヒラギノ角ゴ ProN W3"/>
              <a:ea typeface="ヒラギノ角ゴ ProN W3"/>
              <a:cs typeface="ヒラギノ角ゴ ProN W3"/>
            </a:endParaRPr>
          </a:p>
        </p:txBody>
      </p:sp>
      <p:pic>
        <p:nvPicPr>
          <p:cNvPr id="32772" name="図 3"/>
          <p:cNvPicPr>
            <a:picLocks noChangeAspect="1"/>
          </p:cNvPicPr>
          <p:nvPr/>
        </p:nvPicPr>
        <p:blipFill>
          <a:blip r:embed="rId3"/>
          <a:srcRect/>
          <a:stretch>
            <a:fillRect/>
          </a:stretch>
        </p:blipFill>
        <p:spPr bwMode="auto">
          <a:xfrm>
            <a:off x="0" y="0"/>
            <a:ext cx="5103813" cy="6858000"/>
          </a:xfrm>
          <a:prstGeom prst="rect">
            <a:avLst/>
          </a:prstGeom>
          <a:noFill/>
          <a:ln w="9525">
            <a:noFill/>
            <a:miter lim="800000"/>
            <a:headEnd/>
            <a:tailEnd/>
          </a:ln>
        </p:spPr>
      </p:pic>
      <p:sp>
        <p:nvSpPr>
          <p:cNvPr id="5" name="テキスト ボックス 4"/>
          <p:cNvSpPr txBox="1"/>
          <p:nvPr/>
        </p:nvSpPr>
        <p:spPr>
          <a:xfrm>
            <a:off x="0" y="500063"/>
            <a:ext cx="5103813" cy="460375"/>
          </a:xfrm>
          <a:prstGeom prst="rect">
            <a:avLst/>
          </a:prstGeom>
          <a:solidFill>
            <a:schemeClr val="bg2">
              <a:lumMod val="10000"/>
            </a:schemeClr>
          </a:solidFill>
        </p:spPr>
        <p:txBody>
          <a:bodyPr>
            <a:prstTxWarp prst="textNoShape">
              <a:avLst/>
            </a:prstTxWarp>
            <a:spAutoFit/>
          </a:bodyPr>
          <a:lstStyle/>
          <a:p>
            <a:r>
              <a:rPr lang="ja-JP" altLang="en-US" sz="2400">
                <a:solidFill>
                  <a:srgbClr val="FFFF00"/>
                </a:solidFill>
              </a:rPr>
              <a:t>長期戦略計画</a:t>
            </a:r>
            <a:r>
              <a:rPr lang="en-US" altLang="ja-JP">
                <a:solidFill>
                  <a:srgbClr val="FFFF00"/>
                </a:solidFill>
              </a:rPr>
              <a:t>(Long ranged Strategic Planning) </a:t>
            </a:r>
            <a:endParaRPr lang="ja-JP" altLang="en-US">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Effect transition="in" filter="slide(fromBottom)">
                                      <p:cBhvr>
                                        <p:cTn id="7" dur="500"/>
                                        <p:tgtEl>
                                          <p:spTgt spid="32771">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slide(fromBottom)">
                                      <p:cBhvr>
                                        <p:cTn id="12" dur="5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slide(fromBottom)">
                                      <p:cBhvr>
                                        <p:cTn id="17" dur="500"/>
                                        <p:tgtEl>
                                          <p:spTgt spid="32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slide(fromBottom)">
                                      <p:cBhvr>
                                        <p:cTn id="22"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68363"/>
          </a:xfrm>
          <a:solidFill>
            <a:schemeClr val="bg2">
              <a:lumMod val="10000"/>
            </a:schemeClr>
          </a:solidFill>
        </p:spPr>
        <p:txBody>
          <a:bodyPr>
            <a:normAutofit/>
          </a:bodyPr>
          <a:lstStyle/>
          <a:p>
            <a:pPr>
              <a:defRPr/>
            </a:pPr>
            <a:r>
              <a:rPr lang="ja-JP" altLang="en-US" dirty="0"/>
              <a:t>　</a:t>
            </a:r>
            <a:r>
              <a:rPr lang="ja-JP" altLang="en-US" sz="2800" dirty="0">
                <a:solidFill>
                  <a:srgbClr val="FFDBB1"/>
                </a:solidFill>
                <a:latin typeface="ヒラギノ角ゴ ProN W6" charset="-128"/>
                <a:ea typeface="ヒラギノ角ゴ ProN W6" charset="-128"/>
                <a:cs typeface="ヒラギノ角ゴ ProN W6" charset="-128"/>
              </a:rPr>
              <a:t>奉仕の原資</a:t>
            </a:r>
            <a:r>
              <a:rPr lang="ja-JP" altLang="en-US" dirty="0">
                <a:solidFill>
                  <a:srgbClr val="FFDBB1"/>
                </a:solidFill>
                <a:latin typeface="ヒラギノ角ゴ ProN W6" charset="-128"/>
                <a:ea typeface="ヒラギノ角ゴ ProN W6" charset="-128"/>
                <a:cs typeface="ヒラギノ角ゴ ProN W6" charset="-128"/>
              </a:rPr>
              <a:t>・</a:t>
            </a:r>
            <a:r>
              <a:rPr lang="en-US" altLang="ja-JP" dirty="0">
                <a:solidFill>
                  <a:srgbClr val="FFFF00"/>
                </a:solidFill>
                <a:latin typeface="ヒラギノ角ゴ ProN W6" charset="-128"/>
                <a:ea typeface="ヒラギノ角ゴ ProN W6" charset="-128"/>
                <a:cs typeface="ヒラギノ角ゴ ProN W6" charset="-128"/>
              </a:rPr>
              <a:t>Future Vision</a:t>
            </a:r>
            <a:endParaRPr lang="ja-JP" altLang="en-US" dirty="0">
              <a:solidFill>
                <a:srgbClr val="FFFF00"/>
              </a:solidFill>
              <a:latin typeface="ヒラギノ角ゴ ProN W6" charset="-128"/>
              <a:ea typeface="ヒラギノ角ゴ ProN W6" charset="-128"/>
              <a:cs typeface="ヒラギノ角ゴ ProN W6" charset="-128"/>
            </a:endParaRPr>
          </a:p>
        </p:txBody>
      </p:sp>
      <p:sp>
        <p:nvSpPr>
          <p:cNvPr id="34819" name="コンテンツ プレースホルダ 2"/>
          <p:cNvSpPr>
            <a:spLocks noGrp="1"/>
          </p:cNvSpPr>
          <p:nvPr>
            <p:ph idx="1"/>
          </p:nvPr>
        </p:nvSpPr>
        <p:spPr>
          <a:xfrm>
            <a:off x="457200" y="1143000"/>
            <a:ext cx="8229600" cy="4525963"/>
          </a:xfrm>
        </p:spPr>
        <p:txBody>
          <a:bodyPr/>
          <a:lstStyle/>
          <a:p>
            <a:pPr>
              <a:buFont typeface="Arial" charset="0"/>
              <a:buNone/>
            </a:pPr>
            <a:r>
              <a:rPr lang="ja-JP" altLang="en-US"/>
              <a:t>　</a:t>
            </a:r>
            <a:endParaRPr lang="en-US" altLang="ja-JP">
              <a:solidFill>
                <a:srgbClr val="FF0000"/>
              </a:solidFill>
            </a:endParaRPr>
          </a:p>
          <a:p>
            <a:pPr>
              <a:buFont typeface="Arial" charset="0"/>
              <a:buNone/>
            </a:pPr>
            <a:r>
              <a:rPr lang="ja-JP" altLang="en-US"/>
              <a:t>　　　</a:t>
            </a:r>
          </a:p>
        </p:txBody>
      </p:sp>
      <p:sp>
        <p:nvSpPr>
          <p:cNvPr id="9" name="正方形/長方形 8"/>
          <p:cNvSpPr/>
          <p:nvPr/>
        </p:nvSpPr>
        <p:spPr>
          <a:xfrm>
            <a:off x="0" y="5033963"/>
            <a:ext cx="2865438" cy="1671637"/>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endParaRPr lang="en-US" altLang="ja-JP" sz="1600">
              <a:solidFill>
                <a:srgbClr val="FFFF00"/>
              </a:solidFill>
              <a:effectLst>
                <a:outerShdw blurRad="38100" dist="38100" dir="2700000" algn="tl">
                  <a:srgbClr val="000000"/>
                </a:outerShdw>
              </a:effectLst>
              <a:latin typeface="ヒラギノ丸ゴ Pro W4" charset="-128"/>
              <a:ea typeface="ヒラギノ丸ゴ Pro W4" charset="-128"/>
              <a:cs typeface="ヒラギノ丸ゴ Pro W4" charset="-128"/>
            </a:endParaRPr>
          </a:p>
          <a:p>
            <a:pPr>
              <a:defRPr/>
            </a:pPr>
            <a:endParaRPr lang="en-US" altLang="ja-JP" sz="1600">
              <a:solidFill>
                <a:srgbClr val="FFFF00"/>
              </a:solidFill>
              <a:effectLst>
                <a:outerShdw blurRad="38100" dist="38100" dir="2700000" algn="tl">
                  <a:srgbClr val="000000"/>
                </a:outerShdw>
              </a:effectLst>
              <a:latin typeface="ヒラギノ丸ゴ Pro W4" charset="-128"/>
              <a:ea typeface="ヒラギノ丸ゴ Pro W4" charset="-128"/>
              <a:cs typeface="ヒラギノ丸ゴ Pro W4" charset="-128"/>
            </a:endParaRPr>
          </a:p>
          <a:p>
            <a:pPr>
              <a:defRPr/>
            </a:pPr>
            <a:endParaRPr lang="en-US" altLang="ja-JP" sz="1600">
              <a:solidFill>
                <a:srgbClr val="FFFF00"/>
              </a:solidFill>
              <a:effectLst>
                <a:outerShdw blurRad="38100" dist="38100" dir="2700000" algn="tl">
                  <a:srgbClr val="000000"/>
                </a:outerShdw>
              </a:effectLst>
              <a:latin typeface="ヒラギノ丸ゴ Pro W4" charset="-128"/>
              <a:ea typeface="ヒラギノ丸ゴ Pro W4" charset="-128"/>
              <a:cs typeface="ヒラギノ丸ゴ Pro W4" charset="-128"/>
            </a:endParaRPr>
          </a:p>
          <a:p>
            <a:pPr>
              <a:defRPr/>
            </a:pP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地区の裁量の奉仕費</a:t>
            </a:r>
            <a:endPar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endParaRPr>
          </a:p>
          <a:p>
            <a:pPr>
              <a:defRPr/>
            </a:pP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クラブ（地区補助金）</a:t>
            </a:r>
            <a:endPar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endParaRPr>
          </a:p>
          <a:p>
            <a:pPr>
              <a:defRPr/>
            </a:pP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重点分野以外の人道・教育</a:t>
            </a:r>
            <a:endPar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endParaRPr>
          </a:p>
          <a:p>
            <a:pPr>
              <a:defRPr/>
            </a:pP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国内奨学生</a:t>
            </a:r>
            <a:endPar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endParaRPr>
          </a:p>
          <a:p>
            <a:pPr>
              <a:defRPr/>
            </a:pP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少額</a:t>
            </a:r>
            <a:r>
              <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MG</a:t>
            </a: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、災害援助</a:t>
            </a:r>
            <a:endPar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endParaRPr>
          </a:p>
          <a:p>
            <a:pPr>
              <a:defRPr/>
            </a:pPr>
            <a:r>
              <a:rPr lang="ja-JP" altLang="en-US"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rPr>
              <a:t>新しいニーズ</a:t>
            </a:r>
            <a:endParaRPr lang="en-US" altLang="ja-JP" sz="1600">
              <a:solidFill>
                <a:srgbClr val="FFFF00"/>
              </a:solidFill>
              <a:effectLst>
                <a:outerShdw blurRad="38100" dist="38100" dir="2700000" algn="tl">
                  <a:srgbClr val="000000"/>
                </a:outerShdw>
              </a:effectLst>
              <a:latin typeface="ヒラギノ角ゴ ProN W6" charset="-128"/>
              <a:ea typeface="ヒラギノ角ゴ ProN W6" charset="-128"/>
              <a:cs typeface="ヒラギノ角ゴ ProN W6" charset="-128"/>
            </a:endParaRPr>
          </a:p>
          <a:p>
            <a:pPr>
              <a:defRPr/>
            </a:pPr>
            <a:endParaRPr lang="en-US" altLang="ja-JP" sz="1600">
              <a:solidFill>
                <a:srgbClr val="FFFF00"/>
              </a:solidFill>
              <a:effectLst>
                <a:outerShdw blurRad="38100" dist="38100" dir="2700000" algn="tl">
                  <a:srgbClr val="000000"/>
                </a:outerShdw>
              </a:effectLst>
              <a:latin typeface="ヒラギノ丸ゴ Pro W4" charset="-128"/>
              <a:ea typeface="ヒラギノ丸ゴ Pro W4" charset="-128"/>
              <a:cs typeface="ヒラギノ丸ゴ Pro W4" charset="-128"/>
            </a:endParaRPr>
          </a:p>
          <a:p>
            <a:pPr>
              <a:defRPr/>
            </a:pPr>
            <a:endParaRPr lang="en-US" altLang="ja-JP" sz="1600">
              <a:solidFill>
                <a:srgbClr val="FFFF00"/>
              </a:solidFill>
              <a:effectLst>
                <a:outerShdw blurRad="38100" dist="38100" dir="2700000" algn="tl">
                  <a:srgbClr val="000000"/>
                </a:outerShdw>
              </a:effectLst>
              <a:latin typeface="ヒラギノ丸ゴ Pro W4" charset="-128"/>
              <a:ea typeface="ヒラギノ丸ゴ Pro W4" charset="-128"/>
              <a:cs typeface="ヒラギノ丸ゴ Pro W4" charset="-128"/>
            </a:endParaRPr>
          </a:p>
          <a:p>
            <a:pPr>
              <a:defRPr/>
            </a:pPr>
            <a:endParaRPr lang="en-US" altLang="ja-JP" sz="1600">
              <a:solidFill>
                <a:srgbClr val="FFFF00"/>
              </a:solidFill>
              <a:effectLst>
                <a:outerShdw blurRad="38100" dist="38100" dir="2700000" algn="tl">
                  <a:srgbClr val="000000"/>
                </a:outerShdw>
              </a:effectLst>
              <a:latin typeface="ヒラギノ丸ゴ Pro W4" charset="-128"/>
              <a:ea typeface="ヒラギノ丸ゴ Pro W4" charset="-128"/>
              <a:cs typeface="ヒラギノ丸ゴ Pro W4" charset="-128"/>
            </a:endParaRPr>
          </a:p>
        </p:txBody>
      </p:sp>
      <p:sp>
        <p:nvSpPr>
          <p:cNvPr id="10" name="正方形/長方形 9"/>
          <p:cNvSpPr/>
          <p:nvPr/>
        </p:nvSpPr>
        <p:spPr>
          <a:xfrm>
            <a:off x="2865438" y="5033963"/>
            <a:ext cx="2651125" cy="1671637"/>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just">
              <a:defRPr/>
            </a:pPr>
            <a:r>
              <a:rPr lang="en-US" altLang="ja-JP" sz="1000">
                <a:solidFill>
                  <a:srgbClr val="FFFF00"/>
                </a:solidFill>
                <a:latin typeface="ヒラギノ丸ゴ ProN W4" charset="-128"/>
                <a:ea typeface="ヒラギノ丸ゴ ProN W4" charset="-128"/>
                <a:cs typeface="ヒラギノ丸ゴ ProN W4" charset="-128"/>
              </a:rPr>
              <a:t>•</a:t>
            </a:r>
            <a:r>
              <a:rPr lang="ja-JP" altLang="en-US" sz="1600">
                <a:solidFill>
                  <a:srgbClr val="FFFF00"/>
                </a:solidFill>
                <a:latin typeface="ヒラギノ丸ゴ ProN W4" charset="-128"/>
                <a:ea typeface="ヒラギノ丸ゴ ProN W4" charset="-128"/>
                <a:cs typeface="ヒラギノ丸ゴ ProN W4" charset="-128"/>
              </a:rPr>
              <a:t>平和と紛争予防／紛争解決</a:t>
            </a:r>
          </a:p>
          <a:p>
            <a:pPr algn="just">
              <a:defRPr/>
            </a:pPr>
            <a:r>
              <a:rPr lang="en-US" altLang="ja-JP" sz="1600">
                <a:solidFill>
                  <a:srgbClr val="FFFF00"/>
                </a:solidFill>
                <a:latin typeface="ヒラギノ丸ゴ ProN W4" charset="-128"/>
                <a:ea typeface="ヒラギノ丸ゴ ProN W4" charset="-128"/>
                <a:cs typeface="ヒラギノ丸ゴ ProN W4" charset="-128"/>
              </a:rPr>
              <a:t>• </a:t>
            </a:r>
            <a:r>
              <a:rPr lang="ja-JP" altLang="en-US" sz="1600">
                <a:solidFill>
                  <a:srgbClr val="FFFF00"/>
                </a:solidFill>
                <a:latin typeface="ヒラギノ丸ゴ ProN W4" charset="-128"/>
                <a:ea typeface="ヒラギノ丸ゴ ProN W4" charset="-128"/>
                <a:cs typeface="ヒラギノ丸ゴ ProN W4" charset="-128"/>
              </a:rPr>
              <a:t>疾病予防と治療</a:t>
            </a:r>
          </a:p>
          <a:p>
            <a:pPr algn="just">
              <a:defRPr/>
            </a:pPr>
            <a:r>
              <a:rPr lang="en-US" altLang="ja-JP" sz="1600">
                <a:solidFill>
                  <a:srgbClr val="FFFF00"/>
                </a:solidFill>
                <a:latin typeface="ヒラギノ丸ゴ ProN W4" charset="-128"/>
                <a:ea typeface="ヒラギノ丸ゴ ProN W4" charset="-128"/>
                <a:cs typeface="ヒラギノ丸ゴ ProN W4" charset="-128"/>
              </a:rPr>
              <a:t>• </a:t>
            </a:r>
            <a:r>
              <a:rPr lang="ja-JP" altLang="en-US" sz="1600">
                <a:solidFill>
                  <a:srgbClr val="FFFF00"/>
                </a:solidFill>
                <a:latin typeface="ヒラギノ丸ゴ ProN W4" charset="-128"/>
                <a:ea typeface="ヒラギノ丸ゴ ProN W4" charset="-128"/>
                <a:cs typeface="ヒラギノ丸ゴ ProN W4" charset="-128"/>
              </a:rPr>
              <a:t>水と衛生設備</a:t>
            </a:r>
          </a:p>
          <a:p>
            <a:pPr algn="just">
              <a:defRPr/>
            </a:pPr>
            <a:r>
              <a:rPr lang="en-US" altLang="ja-JP" sz="1600">
                <a:solidFill>
                  <a:srgbClr val="FFFF00"/>
                </a:solidFill>
                <a:latin typeface="ヒラギノ丸ゴ ProN W4" charset="-128"/>
                <a:ea typeface="ヒラギノ丸ゴ ProN W4" charset="-128"/>
                <a:cs typeface="ヒラギノ丸ゴ ProN W4" charset="-128"/>
              </a:rPr>
              <a:t>• </a:t>
            </a:r>
            <a:r>
              <a:rPr lang="ja-JP" altLang="en-US" sz="1600">
                <a:solidFill>
                  <a:srgbClr val="FFFF00"/>
                </a:solidFill>
                <a:latin typeface="ヒラギノ丸ゴ ProN W4" charset="-128"/>
                <a:ea typeface="ヒラギノ丸ゴ ProN W4" charset="-128"/>
                <a:cs typeface="ヒラギノ丸ゴ ProN W4" charset="-128"/>
              </a:rPr>
              <a:t>母子の健康</a:t>
            </a:r>
          </a:p>
          <a:p>
            <a:pPr algn="just">
              <a:defRPr/>
            </a:pPr>
            <a:r>
              <a:rPr lang="en-US" altLang="ja-JP" sz="1600">
                <a:solidFill>
                  <a:srgbClr val="FFFF00"/>
                </a:solidFill>
                <a:latin typeface="ヒラギノ丸ゴ ProN W4" charset="-128"/>
                <a:ea typeface="ヒラギノ丸ゴ ProN W4" charset="-128"/>
                <a:cs typeface="ヒラギノ丸ゴ ProN W4" charset="-128"/>
              </a:rPr>
              <a:t>• </a:t>
            </a:r>
            <a:r>
              <a:rPr lang="ja-JP" altLang="en-US" sz="1600">
                <a:solidFill>
                  <a:srgbClr val="FFFF00"/>
                </a:solidFill>
                <a:latin typeface="ヒラギノ丸ゴ ProN W4" charset="-128"/>
                <a:ea typeface="ヒラギノ丸ゴ ProN W4" charset="-128"/>
                <a:cs typeface="ヒラギノ丸ゴ ProN W4" charset="-128"/>
              </a:rPr>
              <a:t>基本的教育と識字率向上</a:t>
            </a:r>
          </a:p>
          <a:p>
            <a:pPr algn="just">
              <a:defRPr/>
            </a:pPr>
            <a:r>
              <a:rPr lang="en-US" altLang="ja-JP" sz="1600">
                <a:solidFill>
                  <a:srgbClr val="FFFF00"/>
                </a:solidFill>
                <a:latin typeface="ヒラギノ丸ゴ ProN W4" charset="-128"/>
                <a:ea typeface="ヒラギノ丸ゴ ProN W4" charset="-128"/>
                <a:cs typeface="ヒラギノ丸ゴ ProN W4" charset="-128"/>
              </a:rPr>
              <a:t>• </a:t>
            </a:r>
            <a:r>
              <a:rPr lang="ja-JP" altLang="en-US" sz="1600">
                <a:solidFill>
                  <a:srgbClr val="FFFF00"/>
                </a:solidFill>
                <a:latin typeface="ヒラギノ丸ゴ ProN W4" charset="-128"/>
                <a:ea typeface="ヒラギノ丸ゴ ProN W4" charset="-128"/>
                <a:cs typeface="ヒラギノ丸ゴ ProN W4" charset="-128"/>
              </a:rPr>
              <a:t>経済と地域社会の発</a:t>
            </a:r>
            <a:r>
              <a:rPr lang="en-US" altLang="ja-JP" sz="1600">
                <a:solidFill>
                  <a:srgbClr val="FFFF00"/>
                </a:solidFill>
                <a:latin typeface="ヒラギノ丸ゴ ProN W4" charset="-128"/>
                <a:ea typeface="ヒラギノ丸ゴ ProN W4" charset="-128"/>
                <a:cs typeface="ヒラギノ丸ゴ ProN W4" charset="-128"/>
              </a:rPr>
              <a:t> </a:t>
            </a:r>
            <a:r>
              <a:rPr lang="ja-JP" altLang="en-US" sz="1600">
                <a:solidFill>
                  <a:srgbClr val="FFFF00"/>
                </a:solidFill>
                <a:latin typeface="ヒラギノ丸ゴ ProN W4" charset="-128"/>
                <a:ea typeface="ヒラギノ丸ゴ ProN W4" charset="-128"/>
                <a:cs typeface="ヒラギノ丸ゴ ProN W4" charset="-128"/>
              </a:rPr>
              <a:t>展</a:t>
            </a:r>
          </a:p>
        </p:txBody>
      </p:sp>
      <p:sp>
        <p:nvSpPr>
          <p:cNvPr id="34822" name="テキスト ボックス 10"/>
          <p:cNvSpPr txBox="1">
            <a:spLocks noChangeArrowheads="1"/>
          </p:cNvSpPr>
          <p:nvPr/>
        </p:nvSpPr>
        <p:spPr bwMode="auto">
          <a:xfrm>
            <a:off x="2649538" y="2028825"/>
            <a:ext cx="3702050" cy="461963"/>
          </a:xfrm>
          <a:prstGeom prst="rect">
            <a:avLst/>
          </a:prstGeom>
          <a:noFill/>
          <a:ln w="9525">
            <a:noFill/>
            <a:miter lim="800000"/>
            <a:headEnd/>
            <a:tailEnd/>
          </a:ln>
        </p:spPr>
        <p:txBody>
          <a:bodyPr>
            <a:prstTxWarp prst="textNoShape">
              <a:avLst/>
            </a:prstTxWarp>
            <a:spAutoFit/>
          </a:bodyPr>
          <a:lstStyle/>
          <a:p>
            <a:r>
              <a:rPr lang="ja-JP" altLang="en-US">
                <a:solidFill>
                  <a:srgbClr val="FFFF00"/>
                </a:solidFill>
                <a:latin typeface="ヒラギノ角ゴ Std W8" charset="-128"/>
                <a:ea typeface="ヒラギノ角ゴ Std W8" charset="-128"/>
                <a:cs typeface="ヒラギノ角ゴ Std W8" charset="-128"/>
              </a:rPr>
              <a:t>　　</a:t>
            </a:r>
            <a:r>
              <a:rPr lang="en-US" altLang="ja-JP">
                <a:solidFill>
                  <a:srgbClr val="FFFF00"/>
                </a:solidFill>
                <a:latin typeface="ヒラギノ角ゴ Std W8" charset="-128"/>
                <a:ea typeface="ヒラギノ角ゴ Std W8" charset="-128"/>
                <a:cs typeface="ヒラギノ角ゴ Std W8" charset="-128"/>
              </a:rPr>
              <a:t>  </a:t>
            </a:r>
            <a:r>
              <a:rPr lang="ja-JP" altLang="en-US" sz="2400">
                <a:solidFill>
                  <a:srgbClr val="1E1C11"/>
                </a:solidFill>
                <a:latin typeface="ヒラギノ角ゴ Std W8" charset="-128"/>
                <a:ea typeface="ヒラギノ角ゴ Std W8" charset="-128"/>
                <a:cs typeface="ヒラギノ角ゴ Std W8" charset="-128"/>
              </a:rPr>
              <a:t>年次プログラム基金</a:t>
            </a:r>
          </a:p>
        </p:txBody>
      </p:sp>
      <p:sp>
        <p:nvSpPr>
          <p:cNvPr id="34823" name="テキスト ボックス 11"/>
          <p:cNvSpPr txBox="1">
            <a:spLocks noChangeArrowheads="1"/>
          </p:cNvSpPr>
          <p:nvPr/>
        </p:nvSpPr>
        <p:spPr bwMode="auto">
          <a:xfrm>
            <a:off x="1562100" y="2373313"/>
            <a:ext cx="6400800" cy="461962"/>
          </a:xfrm>
          <a:prstGeom prst="rect">
            <a:avLst/>
          </a:prstGeom>
          <a:noFill/>
          <a:ln w="9525">
            <a:noFill/>
            <a:miter lim="800000"/>
            <a:headEnd/>
            <a:tailEnd/>
          </a:ln>
        </p:spPr>
        <p:txBody>
          <a:bodyPr>
            <a:prstTxWarp prst="textNoShape">
              <a:avLst/>
            </a:prstTxWarp>
            <a:spAutoFit/>
          </a:bodyPr>
          <a:lstStyle/>
          <a:p>
            <a:r>
              <a:rPr lang="ja-JP" altLang="en-US"/>
              <a:t>　</a:t>
            </a:r>
            <a:r>
              <a:rPr lang="en-US" altLang="ja-JP"/>
              <a:t>      </a:t>
            </a:r>
            <a:r>
              <a:rPr lang="en-US" altLang="ja-JP" sz="2400">
                <a:solidFill>
                  <a:srgbClr val="1E1C11"/>
                </a:solidFill>
                <a:latin typeface="ヒラギノ角ゴ Std W8" charset="-128"/>
                <a:ea typeface="ヒラギノ角ゴ Std W8" charset="-128"/>
                <a:cs typeface="ヒラギノ角ゴ Std W8" charset="-128"/>
              </a:rPr>
              <a:t>50%                          </a:t>
            </a:r>
            <a:r>
              <a:rPr lang="ja-JP" altLang="en-US" sz="2400">
                <a:solidFill>
                  <a:srgbClr val="1E1C11"/>
                </a:solidFill>
                <a:latin typeface="ヒラギノ角ゴ Std W8" charset="-128"/>
                <a:ea typeface="ヒラギノ角ゴ Std W8" charset="-128"/>
                <a:cs typeface="ヒラギノ角ゴ Std W8" charset="-128"/>
              </a:rPr>
              <a:t>　　</a:t>
            </a:r>
            <a:r>
              <a:rPr lang="en-US" altLang="ja-JP" sz="2400">
                <a:solidFill>
                  <a:srgbClr val="1E1C11"/>
                </a:solidFill>
                <a:latin typeface="ヒラギノ角ゴ Std W8" charset="-128"/>
                <a:ea typeface="ヒラギノ角ゴ Std W8" charset="-128"/>
                <a:cs typeface="ヒラギノ角ゴ Std W8" charset="-128"/>
              </a:rPr>
              <a:t>50</a:t>
            </a:r>
            <a:r>
              <a:rPr lang="ja-JP" altLang="en-US" sz="2400">
                <a:solidFill>
                  <a:srgbClr val="1E1C11"/>
                </a:solidFill>
                <a:latin typeface="ヒラギノ角ゴ Std W8" charset="-128"/>
                <a:ea typeface="ヒラギノ角ゴ Std W8" charset="-128"/>
                <a:cs typeface="ヒラギノ角ゴ Std W8" charset="-128"/>
              </a:rPr>
              <a:t>％</a:t>
            </a:r>
            <a:r>
              <a:rPr lang="en-US" altLang="ja-JP" sz="2400">
                <a:solidFill>
                  <a:srgbClr val="1E1C11"/>
                </a:solidFill>
                <a:latin typeface="ヒラギノ角ゴ Std W8" charset="-128"/>
                <a:ea typeface="ヒラギノ角ゴ Std W8" charset="-128"/>
                <a:cs typeface="ヒラギノ角ゴ Std W8" charset="-128"/>
              </a:rPr>
              <a:t>    </a:t>
            </a:r>
            <a:r>
              <a:rPr lang="en-US" altLang="ja-JP" sz="2400">
                <a:solidFill>
                  <a:srgbClr val="FFFF00"/>
                </a:solidFill>
                <a:latin typeface="ヒラギノ角ゴ Std W8" charset="-128"/>
                <a:ea typeface="ヒラギノ角ゴ Std W8" charset="-128"/>
                <a:cs typeface="ヒラギノ角ゴ Std W8" charset="-128"/>
              </a:rPr>
              <a:t>                                                  </a:t>
            </a:r>
            <a:endParaRPr lang="ja-JP" altLang="en-US"/>
          </a:p>
        </p:txBody>
      </p:sp>
      <p:sp>
        <p:nvSpPr>
          <p:cNvPr id="34824" name="テキスト ボックス 12"/>
          <p:cNvSpPr txBox="1">
            <a:spLocks noChangeArrowheads="1"/>
          </p:cNvSpPr>
          <p:nvPr/>
        </p:nvSpPr>
        <p:spPr bwMode="auto">
          <a:xfrm>
            <a:off x="685800" y="3732213"/>
            <a:ext cx="1066800" cy="460375"/>
          </a:xfrm>
          <a:prstGeom prst="rect">
            <a:avLst/>
          </a:prstGeom>
          <a:noFill/>
          <a:ln w="9525">
            <a:noFill/>
            <a:miter lim="800000"/>
            <a:headEnd/>
            <a:tailEnd/>
          </a:ln>
        </p:spPr>
        <p:txBody>
          <a:bodyPr>
            <a:prstTxWarp prst="textNoShape">
              <a:avLst/>
            </a:prstTxWarp>
            <a:spAutoFit/>
          </a:bodyPr>
          <a:lstStyle/>
          <a:p>
            <a:r>
              <a:rPr lang="en-US" altLang="ja-JP" sz="2400">
                <a:solidFill>
                  <a:srgbClr val="1E1C11"/>
                </a:solidFill>
                <a:latin typeface="ヒラギノ角ゴ Std W8" charset="-128"/>
                <a:ea typeface="ヒラギノ角ゴ Std W8" charset="-128"/>
                <a:cs typeface="ヒラギノ角ゴ Std W8" charset="-128"/>
              </a:rPr>
              <a:t>50%</a:t>
            </a:r>
            <a:endParaRPr lang="ja-JP" altLang="en-US" sz="2400">
              <a:solidFill>
                <a:srgbClr val="1E1C11"/>
              </a:solidFill>
              <a:latin typeface="ヒラギノ角ゴ Std W8" charset="-128"/>
              <a:ea typeface="ヒラギノ角ゴ Std W8" charset="-128"/>
              <a:cs typeface="ヒラギノ角ゴ Std W8" charset="-128"/>
            </a:endParaRPr>
          </a:p>
        </p:txBody>
      </p:sp>
      <p:sp>
        <p:nvSpPr>
          <p:cNvPr id="34825" name="テキスト ボックス 13"/>
          <p:cNvSpPr txBox="1">
            <a:spLocks noChangeArrowheads="1"/>
          </p:cNvSpPr>
          <p:nvPr/>
        </p:nvSpPr>
        <p:spPr bwMode="auto">
          <a:xfrm>
            <a:off x="3627438" y="3732213"/>
            <a:ext cx="1127125" cy="460375"/>
          </a:xfrm>
          <a:prstGeom prst="rect">
            <a:avLst/>
          </a:prstGeom>
          <a:noFill/>
          <a:ln w="9525">
            <a:noFill/>
            <a:miter lim="800000"/>
            <a:headEnd/>
            <a:tailEnd/>
          </a:ln>
        </p:spPr>
        <p:txBody>
          <a:bodyPr>
            <a:prstTxWarp prst="textNoShape">
              <a:avLst/>
            </a:prstTxWarp>
            <a:spAutoFit/>
          </a:bodyPr>
          <a:lstStyle/>
          <a:p>
            <a:r>
              <a:rPr lang="en-US" altLang="ja-JP" sz="2400">
                <a:solidFill>
                  <a:srgbClr val="1E1C11"/>
                </a:solidFill>
                <a:latin typeface="ヒラギノ角ゴ Std W8" charset="-128"/>
                <a:ea typeface="ヒラギノ角ゴ Std W8" charset="-128"/>
                <a:cs typeface="ヒラギノ角ゴ Std W8" charset="-128"/>
              </a:rPr>
              <a:t>50%</a:t>
            </a:r>
            <a:endParaRPr lang="ja-JP" altLang="en-US" sz="2400">
              <a:solidFill>
                <a:srgbClr val="1E1C11"/>
              </a:solidFill>
              <a:latin typeface="ヒラギノ角ゴ Std W8" charset="-128"/>
              <a:ea typeface="ヒラギノ角ゴ Std W8" charset="-128"/>
              <a:cs typeface="ヒラギノ角ゴ Std W8" charset="-128"/>
            </a:endParaRPr>
          </a:p>
        </p:txBody>
      </p:sp>
      <p:sp>
        <p:nvSpPr>
          <p:cNvPr id="21" name="正方形/長方形 20"/>
          <p:cNvSpPr/>
          <p:nvPr/>
        </p:nvSpPr>
        <p:spPr>
          <a:xfrm>
            <a:off x="2016507" y="1373832"/>
            <a:ext cx="5534667" cy="64154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2800" dirty="0">
                <a:ln w="3175" cmpd="sng">
                  <a:solidFill>
                    <a:schemeClr val="tx1"/>
                  </a:solidFill>
                </a:ln>
                <a:solidFill>
                  <a:srgbClr val="FFDBB1"/>
                </a:solidFill>
                <a:latin typeface="ヒラギノ角ゴ Std W8"/>
                <a:ea typeface="ヒラギノ角ゴ Std W8"/>
                <a:cs typeface="ヒラギノ角ゴ Std W8"/>
              </a:rPr>
              <a:t>地区内</a:t>
            </a:r>
            <a:r>
              <a:rPr lang="en-US" altLang="ja-JP" sz="2800" dirty="0">
                <a:ln w="3175" cmpd="sng">
                  <a:solidFill>
                    <a:schemeClr val="tx1"/>
                  </a:solidFill>
                </a:ln>
                <a:solidFill>
                  <a:srgbClr val="FFDBB1"/>
                </a:solidFill>
                <a:latin typeface="ヒラギノ角ゴ Std W8"/>
                <a:ea typeface="ヒラギノ角ゴ Std W8"/>
                <a:cs typeface="ヒラギノ角ゴ Std W8"/>
              </a:rPr>
              <a:t>82</a:t>
            </a:r>
            <a:r>
              <a:rPr lang="ja-JP" altLang="en-US" sz="2800" dirty="0">
                <a:ln w="3175" cmpd="sng">
                  <a:solidFill>
                    <a:schemeClr val="tx1"/>
                  </a:solidFill>
                </a:ln>
                <a:solidFill>
                  <a:srgbClr val="FFDBB1"/>
                </a:solidFill>
                <a:latin typeface="ヒラギノ角ゴ Std W8"/>
                <a:ea typeface="ヒラギノ角ゴ Std W8"/>
                <a:cs typeface="ヒラギノ角ゴ Std W8"/>
              </a:rPr>
              <a:t>クラブの年次寄付金</a:t>
            </a:r>
            <a:endParaRPr lang="ja-JP" altLang="en-US" sz="2800" dirty="0">
              <a:ln w="3175" cmpd="sng">
                <a:solidFill>
                  <a:schemeClr val="tx1"/>
                </a:solidFill>
              </a:ln>
              <a:solidFill>
                <a:srgbClr val="FFDBB1"/>
              </a:solidFill>
            </a:endParaRPr>
          </a:p>
        </p:txBody>
      </p:sp>
      <p:sp>
        <p:nvSpPr>
          <p:cNvPr id="22" name="正方形/長方形 21"/>
          <p:cNvSpPr/>
          <p:nvPr/>
        </p:nvSpPr>
        <p:spPr>
          <a:xfrm>
            <a:off x="685800" y="2897188"/>
            <a:ext cx="3505200" cy="741362"/>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ja-JP" altLang="en-US" sz="2000">
                <a:solidFill>
                  <a:srgbClr val="FFDBB1"/>
                </a:solidFill>
                <a:latin typeface="ヒラギノ角ゴ ProN W6" charset="-128"/>
                <a:ea typeface="ヒラギノ角ゴ ProN W6" charset="-128"/>
                <a:cs typeface="ヒラギノ角ゴ ProN W6" charset="-128"/>
              </a:rPr>
              <a:t>地区財団活動資金</a:t>
            </a:r>
            <a:endParaRPr lang="en-US" altLang="ja-JP" sz="2000">
              <a:solidFill>
                <a:srgbClr val="FFDBB1"/>
              </a:solidFill>
              <a:latin typeface="ヒラギノ角ゴ ProN W6" charset="-128"/>
              <a:ea typeface="ヒラギノ角ゴ ProN W6" charset="-128"/>
              <a:cs typeface="ヒラギノ角ゴ ProN W6" charset="-128"/>
            </a:endParaRPr>
          </a:p>
          <a:p>
            <a:pPr algn="ctr">
              <a:defRPr/>
            </a:pPr>
            <a:r>
              <a:rPr lang="en-US" altLang="ja-JP" sz="2000">
                <a:solidFill>
                  <a:srgbClr val="FFDBB1"/>
                </a:solidFill>
                <a:latin typeface="ヒラギノ角ゴ ProN W6" charset="-128"/>
                <a:ea typeface="ヒラギノ角ゴ ProN W6" charset="-128"/>
                <a:cs typeface="ヒラギノ角ゴ ProN W6" charset="-128"/>
              </a:rPr>
              <a:t>(DDF)</a:t>
            </a:r>
            <a:endParaRPr lang="ja-JP" altLang="en-US" sz="2000">
              <a:solidFill>
                <a:srgbClr val="FFDBB1"/>
              </a:solidFill>
              <a:latin typeface="ヒラギノ角ゴ ProN W6" charset="-128"/>
              <a:ea typeface="ヒラギノ角ゴ ProN W6" charset="-128"/>
              <a:cs typeface="ヒラギノ角ゴ ProN W6" charset="-128"/>
            </a:endParaRPr>
          </a:p>
        </p:txBody>
      </p:sp>
      <p:sp>
        <p:nvSpPr>
          <p:cNvPr id="24" name="正方形/長方形 23"/>
          <p:cNvSpPr/>
          <p:nvPr/>
        </p:nvSpPr>
        <p:spPr>
          <a:xfrm>
            <a:off x="0" y="4424363"/>
            <a:ext cx="2865438" cy="609600"/>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altLang="ja-JP">
                <a:solidFill>
                  <a:srgbClr val="FF0000"/>
                </a:solidFill>
                <a:latin typeface="ヒラギノ角ゴ Std W8" charset="-128"/>
                <a:ea typeface="ヒラギノ角ゴ Std W8" charset="-128"/>
                <a:cs typeface="ヒラギノ角ゴ Std W8" charset="-128"/>
              </a:rPr>
              <a:t>     </a:t>
            </a:r>
            <a:r>
              <a:rPr lang="ja-JP" altLang="en-US">
                <a:solidFill>
                  <a:srgbClr val="FFDBB1"/>
                </a:solidFill>
                <a:latin typeface="ヒラギノ角ゴ Std W8" charset="-128"/>
                <a:ea typeface="ヒラギノ角ゴ Std W8" charset="-128"/>
                <a:cs typeface="ヒラギノ角ゴ Std W8" charset="-128"/>
              </a:rPr>
              <a:t>新地区補助金</a:t>
            </a:r>
            <a:endParaRPr lang="en-US" altLang="ja-JP">
              <a:solidFill>
                <a:srgbClr val="FFDBB1"/>
              </a:solidFill>
              <a:latin typeface="ヒラギノ角ゴ Std W8" charset="-128"/>
              <a:ea typeface="ヒラギノ角ゴ Std W8" charset="-128"/>
              <a:cs typeface="ヒラギノ角ゴ Std W8" charset="-128"/>
            </a:endParaRPr>
          </a:p>
          <a:p>
            <a:pPr>
              <a:defRPr/>
            </a:pPr>
            <a:r>
              <a:rPr lang="en-US" altLang="ja-JP">
                <a:solidFill>
                  <a:srgbClr val="FFDBB1"/>
                </a:solidFill>
                <a:latin typeface="ヒラギノ角ゴ Std W8" charset="-128"/>
                <a:ea typeface="ヒラギノ角ゴ Std W8" charset="-128"/>
                <a:cs typeface="ヒラギノ角ゴ Std W8" charset="-128"/>
              </a:rPr>
              <a:t>       </a:t>
            </a:r>
            <a:r>
              <a:rPr lang="ja-JP" altLang="en-US">
                <a:solidFill>
                  <a:srgbClr val="FFDBB1"/>
                </a:solidFill>
                <a:latin typeface="ヒラギノ角ゴ Std W8" charset="-128"/>
                <a:ea typeface="ヒラギノ角ゴ Std W8" charset="-128"/>
                <a:cs typeface="ヒラギノ角ゴ Std W8" charset="-128"/>
              </a:rPr>
              <a:t>（</a:t>
            </a:r>
            <a:r>
              <a:rPr lang="en-US" altLang="ja-JP">
                <a:solidFill>
                  <a:srgbClr val="FFDBB1"/>
                </a:solidFill>
                <a:latin typeface="ヒラギノ角ゴ Std W8" charset="-128"/>
                <a:ea typeface="ヒラギノ角ゴ Std W8" charset="-128"/>
                <a:cs typeface="ヒラギノ角ゴ Std W8" charset="-128"/>
              </a:rPr>
              <a:t>DSG)</a:t>
            </a:r>
            <a:endParaRPr lang="ja-JP" altLang="en-US">
              <a:solidFill>
                <a:srgbClr val="FFDBB1"/>
              </a:solidFill>
              <a:latin typeface="ヒラギノ角ゴ Std W8" charset="-128"/>
              <a:ea typeface="ヒラギノ角ゴ Std W8" charset="-128"/>
              <a:cs typeface="ヒラギノ角ゴ Std W8" charset="-128"/>
            </a:endParaRPr>
          </a:p>
        </p:txBody>
      </p:sp>
      <p:sp>
        <p:nvSpPr>
          <p:cNvPr id="25" name="正方形/長方形 24"/>
          <p:cNvSpPr/>
          <p:nvPr/>
        </p:nvSpPr>
        <p:spPr>
          <a:xfrm>
            <a:off x="2865438" y="4424363"/>
            <a:ext cx="2651125" cy="609600"/>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en-US" altLang="ja-JP">
                <a:solidFill>
                  <a:srgbClr val="FF0000"/>
                </a:solidFill>
                <a:latin typeface="ヒラギノ角ゴ Std W8" charset="-128"/>
                <a:ea typeface="ヒラギノ角ゴ Std W8" charset="-128"/>
                <a:cs typeface="ヒラギノ角ゴ Std W8" charset="-128"/>
              </a:rPr>
              <a:t>     </a:t>
            </a:r>
          </a:p>
          <a:p>
            <a:pPr>
              <a:defRPr/>
            </a:pPr>
            <a:r>
              <a:rPr lang="en-US" altLang="ja-JP">
                <a:solidFill>
                  <a:srgbClr val="FF0000"/>
                </a:solidFill>
                <a:latin typeface="ヒラギノ角ゴ Std W8" charset="-128"/>
                <a:ea typeface="ヒラギノ角ゴ Std W8" charset="-128"/>
                <a:cs typeface="ヒラギノ角ゴ Std W8" charset="-128"/>
              </a:rPr>
              <a:t>   </a:t>
            </a:r>
            <a:r>
              <a:rPr lang="ja-JP" altLang="en-US">
                <a:solidFill>
                  <a:srgbClr val="FFDBB1"/>
                </a:solidFill>
                <a:latin typeface="ヒラギノ角ゴ Std W8" charset="-128"/>
                <a:ea typeface="ヒラギノ角ゴ Std W8" charset="-128"/>
                <a:cs typeface="ヒラギノ角ゴ Std W8" charset="-128"/>
              </a:rPr>
              <a:t>グローバル補助金</a:t>
            </a:r>
            <a:r>
              <a:rPr lang="en-US" altLang="ja-JP">
                <a:solidFill>
                  <a:srgbClr val="FFDBB1"/>
                </a:solidFill>
                <a:latin typeface="ヒラギノ角ゴ Std W8" charset="-128"/>
                <a:ea typeface="ヒラギノ角ゴ Std W8" charset="-128"/>
                <a:cs typeface="ヒラギノ角ゴ Std W8" charset="-128"/>
              </a:rPr>
              <a:t>   =</a:t>
            </a:r>
          </a:p>
          <a:p>
            <a:pPr>
              <a:defRPr/>
            </a:pPr>
            <a:r>
              <a:rPr lang="en-US" altLang="ja-JP">
                <a:solidFill>
                  <a:srgbClr val="FF0000"/>
                </a:solidFill>
                <a:latin typeface="ヒラギノ角ゴ Std W8" charset="-128"/>
                <a:ea typeface="ヒラギノ角ゴ Std W8" charset="-128"/>
                <a:cs typeface="ヒラギノ角ゴ Std W8" charset="-128"/>
              </a:rPr>
              <a:t>       </a:t>
            </a:r>
            <a:r>
              <a:rPr lang="ja-JP" altLang="en-US">
                <a:solidFill>
                  <a:srgbClr val="FF0000"/>
                </a:solidFill>
                <a:latin typeface="ヒラギノ角ゴ Std W8" charset="-128"/>
                <a:ea typeface="ヒラギノ角ゴ Std W8" charset="-128"/>
                <a:cs typeface="ヒラギノ角ゴ Std W8" charset="-128"/>
              </a:rPr>
              <a:t>　</a:t>
            </a:r>
          </a:p>
        </p:txBody>
      </p:sp>
      <p:sp>
        <p:nvSpPr>
          <p:cNvPr id="28" name="正方形/長方形 27"/>
          <p:cNvSpPr/>
          <p:nvPr/>
        </p:nvSpPr>
        <p:spPr>
          <a:xfrm>
            <a:off x="5311775" y="2897188"/>
            <a:ext cx="2994025" cy="74136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ja-JP" altLang="en-US" sz="2000">
                <a:solidFill>
                  <a:srgbClr val="1E1C11"/>
                </a:solidFill>
                <a:latin typeface="ヒラギノ角ゴ Std W8" charset="-128"/>
                <a:ea typeface="ヒラギノ角ゴ Std W8" charset="-128"/>
                <a:cs typeface="ヒラギノ角ゴ Std W8" charset="-128"/>
              </a:rPr>
              <a:t>国際財団活動資金</a:t>
            </a:r>
            <a:endParaRPr lang="en-US" altLang="ja-JP" sz="2000">
              <a:solidFill>
                <a:srgbClr val="1E1C11"/>
              </a:solidFill>
              <a:latin typeface="ヒラギノ角ゴ Std W8" charset="-128"/>
              <a:ea typeface="ヒラギノ角ゴ Std W8" charset="-128"/>
              <a:cs typeface="ヒラギノ角ゴ Std W8" charset="-128"/>
            </a:endParaRPr>
          </a:p>
          <a:p>
            <a:pPr algn="ctr">
              <a:defRPr/>
            </a:pPr>
            <a:r>
              <a:rPr lang="en-US" altLang="ja-JP" sz="2000">
                <a:solidFill>
                  <a:srgbClr val="1E1C11"/>
                </a:solidFill>
                <a:latin typeface="ヒラギノ角ゴ Std W8" charset="-128"/>
                <a:ea typeface="ヒラギノ角ゴ Std W8" charset="-128"/>
                <a:cs typeface="ヒラギノ角ゴ Std W8" charset="-128"/>
              </a:rPr>
              <a:t>(WF)</a:t>
            </a:r>
            <a:endParaRPr lang="ja-JP" altLang="en-US" sz="2000">
              <a:solidFill>
                <a:srgbClr val="1E1C11"/>
              </a:solidFill>
              <a:latin typeface="ヒラギノ角ゴ Std W8" charset="-128"/>
              <a:ea typeface="ヒラギノ角ゴ Std W8" charset="-128"/>
              <a:cs typeface="ヒラギノ角ゴ Std W8" charset="-128"/>
            </a:endParaRPr>
          </a:p>
        </p:txBody>
      </p:sp>
      <p:sp>
        <p:nvSpPr>
          <p:cNvPr id="29" name="正方形/長方形 28"/>
          <p:cNvSpPr/>
          <p:nvPr/>
        </p:nvSpPr>
        <p:spPr>
          <a:xfrm>
            <a:off x="5516563" y="4424363"/>
            <a:ext cx="2446337" cy="609600"/>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ja-JP" altLang="en-US">
                <a:solidFill>
                  <a:srgbClr val="FFDBB1"/>
                </a:solidFill>
                <a:latin typeface="ヒラギノ角ゴ Std W8" charset="-128"/>
                <a:ea typeface="ヒラギノ角ゴ Std W8" charset="-128"/>
                <a:cs typeface="ヒラギノ角ゴ Std W8" charset="-128"/>
              </a:rPr>
              <a:t>マッチンググラント</a:t>
            </a:r>
          </a:p>
        </p:txBody>
      </p:sp>
      <p:sp>
        <p:nvSpPr>
          <p:cNvPr id="30" name="正方形/長方形 29"/>
          <p:cNvSpPr/>
          <p:nvPr/>
        </p:nvSpPr>
        <p:spPr>
          <a:xfrm>
            <a:off x="5516563" y="5033963"/>
            <a:ext cx="2446337" cy="1671637"/>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r>
              <a:rPr lang="ja-JP" altLang="en-US" sz="1600">
                <a:solidFill>
                  <a:srgbClr val="FFFF00"/>
                </a:solidFill>
                <a:cs typeface="ＭＳ Ｐゴシック" charset="-128"/>
              </a:rPr>
              <a:t>重点分野を専攻する</a:t>
            </a:r>
            <a:r>
              <a:rPr lang="ja-JP" altLang="en-US" sz="1600">
                <a:solidFill>
                  <a:srgbClr val="00FF00"/>
                </a:solidFill>
                <a:cs typeface="ＭＳ Ｐゴシック" charset="-128"/>
              </a:rPr>
              <a:t>奨学生</a:t>
            </a:r>
            <a:endParaRPr lang="en-US" altLang="ja-JP" sz="1600">
              <a:solidFill>
                <a:srgbClr val="00FF00"/>
              </a:solidFill>
              <a:cs typeface="ＭＳ Ｐゴシック" charset="-128"/>
            </a:endParaRPr>
          </a:p>
          <a:p>
            <a:pPr>
              <a:defRPr/>
            </a:pPr>
            <a:r>
              <a:rPr lang="ja-JP" altLang="en-US" sz="1600">
                <a:solidFill>
                  <a:srgbClr val="FFFF00"/>
                </a:solidFill>
                <a:cs typeface="ＭＳ Ｐゴシック" charset="-128"/>
              </a:rPr>
              <a:t>重点分野に関わる仕事に就く</a:t>
            </a:r>
            <a:r>
              <a:rPr lang="ja-JP" altLang="en-US" sz="1600">
                <a:solidFill>
                  <a:srgbClr val="00FF00"/>
                </a:solidFill>
                <a:cs typeface="ＭＳ Ｐゴシック" charset="-128"/>
              </a:rPr>
              <a:t>職業開発チーム</a:t>
            </a:r>
            <a:r>
              <a:rPr lang="ja-JP" altLang="en-US" sz="1600">
                <a:solidFill>
                  <a:srgbClr val="FFFF00"/>
                </a:solidFill>
                <a:cs typeface="ＭＳ Ｐゴシック" charset="-128"/>
              </a:rPr>
              <a:t>の派遣、</a:t>
            </a:r>
            <a:endParaRPr lang="en-US" altLang="ja-JP" sz="1600">
              <a:solidFill>
                <a:srgbClr val="FFFF00"/>
              </a:solidFill>
              <a:cs typeface="ＭＳ Ｐゴシック" charset="-128"/>
            </a:endParaRPr>
          </a:p>
          <a:p>
            <a:pPr>
              <a:defRPr/>
            </a:pPr>
            <a:r>
              <a:rPr lang="ja-JP" altLang="en-US" sz="1600">
                <a:solidFill>
                  <a:srgbClr val="FFFF00"/>
                </a:solidFill>
                <a:cs typeface="ＭＳ Ｐゴシック" charset="-128"/>
              </a:rPr>
              <a:t>外国のクラブや地区と協同で実施する</a:t>
            </a:r>
            <a:r>
              <a:rPr lang="ja-JP" altLang="en-US" sz="1600">
                <a:solidFill>
                  <a:srgbClr val="00FF00"/>
                </a:solidFill>
                <a:cs typeface="ＭＳ Ｐゴシック" charset="-128"/>
              </a:rPr>
              <a:t>大規模な人道的プロジェクト</a:t>
            </a:r>
            <a:r>
              <a:rPr lang="en-US" altLang="ja-JP" sz="1600">
                <a:solidFill>
                  <a:srgbClr val="00FF00"/>
                </a:solidFill>
                <a:cs typeface="ＭＳ Ｐゴシック" charset="-128"/>
              </a:rPr>
              <a:t>           </a:t>
            </a:r>
            <a:r>
              <a:rPr lang="ja-JP" altLang="en-US" sz="1600">
                <a:solidFill>
                  <a:srgbClr val="00FF00"/>
                </a:solidFill>
                <a:latin typeface="ヒラギノ角ゴ StdN W8" charset="-128"/>
                <a:ea typeface="ヒラギノ角ゴ StdN W8" charset="-128"/>
                <a:cs typeface="ヒラギノ角ゴ StdN W8" charset="-128"/>
              </a:rPr>
              <a:t>（</a:t>
            </a:r>
            <a:r>
              <a:rPr lang="en-US" altLang="ja-JP" sz="1600">
                <a:solidFill>
                  <a:srgbClr val="00FF00"/>
                </a:solidFill>
                <a:latin typeface="ヒラギノ角ゴ StdN W8" charset="-128"/>
                <a:ea typeface="ヒラギノ角ゴ StdN W8" charset="-128"/>
                <a:cs typeface="ヒラギノ角ゴ StdN W8" charset="-128"/>
              </a:rPr>
              <a:t> </a:t>
            </a:r>
            <a:r>
              <a:rPr lang="ja-JP" altLang="en-US" sz="1600">
                <a:solidFill>
                  <a:srgbClr val="00FF00"/>
                </a:solidFill>
                <a:latin typeface="ヒラギノ角ゴ StdN W8" charset="-128"/>
                <a:ea typeface="ヒラギノ角ゴ StdN W8" charset="-128"/>
                <a:cs typeface="ヒラギノ角ゴ StdN W8" charset="-128"/>
              </a:rPr>
              <a:t>例外</a:t>
            </a:r>
            <a:r>
              <a:rPr lang="en-US" altLang="ja-JP" sz="1600">
                <a:solidFill>
                  <a:srgbClr val="00FF00"/>
                </a:solidFill>
                <a:latin typeface="ヒラギノ角ゴ StdN W8" charset="-128"/>
                <a:ea typeface="ヒラギノ角ゴ StdN W8" charset="-128"/>
                <a:cs typeface="ヒラギノ角ゴ StdN W8" charset="-128"/>
              </a:rPr>
              <a:t> </a:t>
            </a:r>
            <a:r>
              <a:rPr lang="ja-JP" altLang="en-US" sz="1600">
                <a:solidFill>
                  <a:srgbClr val="00FF00"/>
                </a:solidFill>
                <a:latin typeface="ヒラギノ角ゴ StdN W8" charset="-128"/>
                <a:ea typeface="ヒラギノ角ゴ StdN W8" charset="-128"/>
                <a:cs typeface="ヒラギノ角ゴ StdN W8" charset="-128"/>
              </a:rPr>
              <a:t>）</a:t>
            </a:r>
          </a:p>
        </p:txBody>
      </p:sp>
      <p:sp>
        <p:nvSpPr>
          <p:cNvPr id="31" name="正方形/長方形 30"/>
          <p:cNvSpPr/>
          <p:nvPr/>
        </p:nvSpPr>
        <p:spPr>
          <a:xfrm>
            <a:off x="8096250" y="5033963"/>
            <a:ext cx="1047750" cy="1671637"/>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600" spc="-300" dirty="0">
                <a:solidFill>
                  <a:srgbClr val="FFFF00"/>
                </a:solidFill>
              </a:rPr>
              <a:t>重点分野を専門とする団体との長期的な協同関係の下で実施されるプロジェクト</a:t>
            </a:r>
          </a:p>
        </p:txBody>
      </p:sp>
      <p:sp>
        <p:nvSpPr>
          <p:cNvPr id="33" name="屈折矢印 32"/>
          <p:cNvSpPr/>
          <p:nvPr/>
        </p:nvSpPr>
        <p:spPr>
          <a:xfrm rot="5400000">
            <a:off x="8134350" y="3600450"/>
            <a:ext cx="655638" cy="731838"/>
          </a:xfrm>
          <a:prstGeom prst="bentUpArrow">
            <a:avLst>
              <a:gd name="adj1" fmla="val 28935"/>
              <a:gd name="adj2" fmla="val 33804"/>
              <a:gd name="adj3" fmla="val 30018"/>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正方形/長方形 33"/>
          <p:cNvSpPr/>
          <p:nvPr/>
        </p:nvSpPr>
        <p:spPr>
          <a:xfrm>
            <a:off x="8099425" y="4424363"/>
            <a:ext cx="1044575" cy="6096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altLang="ja-JP">
                <a:solidFill>
                  <a:srgbClr val="000000"/>
                </a:solidFill>
                <a:latin typeface="ヒラギノ角ゴ Std W8" charset="-128"/>
                <a:ea typeface="ヒラギノ角ゴ Std W8" charset="-128"/>
                <a:cs typeface="ヒラギノ角ゴ Std W8" charset="-128"/>
              </a:rPr>
              <a:t>WF</a:t>
            </a:r>
            <a:endParaRPr lang="ja-JP" altLang="en-US">
              <a:solidFill>
                <a:srgbClr val="000000"/>
              </a:solidFill>
              <a:latin typeface="ヒラギノ角ゴ Std W8" charset="-128"/>
              <a:ea typeface="ヒラギノ角ゴ Std W8" charset="-128"/>
              <a:cs typeface="ヒラギノ角ゴ Std W8" charset="-128"/>
            </a:endParaRPr>
          </a:p>
        </p:txBody>
      </p:sp>
      <p:sp>
        <p:nvSpPr>
          <p:cNvPr id="40" name="下矢印 39"/>
          <p:cNvSpPr/>
          <p:nvPr/>
        </p:nvSpPr>
        <p:spPr>
          <a:xfrm>
            <a:off x="3048000" y="2028825"/>
            <a:ext cx="166688" cy="8032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下矢印 40"/>
          <p:cNvSpPr/>
          <p:nvPr/>
        </p:nvSpPr>
        <p:spPr>
          <a:xfrm>
            <a:off x="6075363" y="2028825"/>
            <a:ext cx="173037" cy="8032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2" name="下矢印 41"/>
          <p:cNvSpPr/>
          <p:nvPr/>
        </p:nvSpPr>
        <p:spPr>
          <a:xfrm flipH="1">
            <a:off x="1608138" y="3638550"/>
            <a:ext cx="220662" cy="65563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下矢印 42"/>
          <p:cNvSpPr/>
          <p:nvPr/>
        </p:nvSpPr>
        <p:spPr>
          <a:xfrm>
            <a:off x="3505200" y="3638550"/>
            <a:ext cx="193675" cy="655638"/>
          </a:xfrm>
          <a:prstGeom prst="down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屈折矢印 43"/>
          <p:cNvSpPr/>
          <p:nvPr/>
        </p:nvSpPr>
        <p:spPr>
          <a:xfrm rot="10800000">
            <a:off x="4876800" y="3124200"/>
            <a:ext cx="434975" cy="1169988"/>
          </a:xfrm>
          <a:prstGeom prst="bentUpArrow">
            <a:avLst>
              <a:gd name="adj1" fmla="val 25000"/>
              <a:gd name="adj2" fmla="val 33103"/>
              <a:gd name="adj3" fmla="val 2114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841" name="テキスト ボックス 26"/>
          <p:cNvSpPr txBox="1">
            <a:spLocks noChangeArrowheads="1"/>
          </p:cNvSpPr>
          <p:nvPr/>
        </p:nvSpPr>
        <p:spPr bwMode="auto">
          <a:xfrm>
            <a:off x="5186363" y="3732213"/>
            <a:ext cx="1165225" cy="460375"/>
          </a:xfrm>
          <a:prstGeom prst="rect">
            <a:avLst/>
          </a:prstGeom>
          <a:noFill/>
          <a:ln w="9525">
            <a:noFill/>
            <a:miter lim="800000"/>
            <a:headEnd/>
            <a:tailEnd/>
          </a:ln>
        </p:spPr>
        <p:txBody>
          <a:bodyPr>
            <a:prstTxWarp prst="textNoShape">
              <a:avLst/>
            </a:prstTxWarp>
            <a:spAutoFit/>
          </a:bodyPr>
          <a:lstStyle/>
          <a:p>
            <a:r>
              <a:rPr lang="ja-JP" altLang="en-US" sz="2400">
                <a:solidFill>
                  <a:srgbClr val="1E1C11"/>
                </a:solidFill>
                <a:latin typeface="ヒラギノ角ゴ ProN W6" charset="-128"/>
                <a:ea typeface="ヒラギノ角ゴ ProN W6" charset="-128"/>
                <a:cs typeface="ヒラギノ角ゴ ProN W6" charset="-128"/>
              </a:rPr>
              <a:t>同額</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12863"/>
          </a:xfrm>
          <a:solidFill>
            <a:schemeClr val="bg2">
              <a:lumMod val="10000"/>
            </a:schemeClr>
          </a:solidFill>
        </p:spPr>
        <p:txBody>
          <a:bodyPr>
            <a:normAutofit/>
          </a:bodyPr>
          <a:lstStyle/>
          <a:p>
            <a:r>
              <a:rPr lang="ja-JP" altLang="en-US">
                <a:solidFill>
                  <a:srgbClr val="FFFF00"/>
                </a:solidFill>
                <a:latin typeface="ヒラギノ角ゴ ProN W6" charset="-128"/>
                <a:ea typeface="ヒラギノ角ゴ ProN W6" charset="-128"/>
                <a:cs typeface="ヒラギノ角ゴ ProN W6" charset="-128"/>
              </a:rPr>
              <a:t>ロータリーの歴史的なアイデア</a:t>
            </a:r>
            <a:r>
              <a:rPr lang="ja-JP" altLang="en-US" sz="3600">
                <a:solidFill>
                  <a:srgbClr val="FFFF00"/>
                </a:solidFill>
                <a:latin typeface="ヒラギノ角ゴ ProN W6" charset="-128"/>
                <a:ea typeface="ヒラギノ角ゴ ProN W6" charset="-128"/>
                <a:cs typeface="ヒラギノ角ゴ ProN W6" charset="-128"/>
              </a:rPr>
              <a:t/>
            </a:r>
            <a:br>
              <a:rPr lang="ja-JP" altLang="en-US" sz="3600">
                <a:solidFill>
                  <a:srgbClr val="FFFF00"/>
                </a:solidFill>
                <a:latin typeface="ヒラギノ角ゴ ProN W6" charset="-128"/>
                <a:ea typeface="ヒラギノ角ゴ ProN W6" charset="-128"/>
                <a:cs typeface="ヒラギノ角ゴ ProN W6" charset="-128"/>
              </a:rPr>
            </a:br>
            <a:r>
              <a:rPr lang="en-US" altLang="ja-JP" sz="3600">
                <a:solidFill>
                  <a:srgbClr val="FFFF00"/>
                </a:solidFill>
                <a:latin typeface="ヒラギノ角ゴ ProN W6" charset="-128"/>
                <a:ea typeface="ヒラギノ角ゴ ProN W6" charset="-128"/>
                <a:cs typeface="ヒラギノ角ゴ ProN W6" charset="-128"/>
              </a:rPr>
              <a:t>(</a:t>
            </a:r>
            <a:r>
              <a:rPr lang="ja-JP" altLang="en-US" sz="3600">
                <a:solidFill>
                  <a:srgbClr val="FFFF00"/>
                </a:solidFill>
                <a:latin typeface="ヒラギノ角ゴ ProN W6" charset="-128"/>
                <a:ea typeface="ヒラギノ角ゴ ProN W6" charset="-128"/>
                <a:cs typeface="ヒラギノ角ゴ ProN W6" charset="-128"/>
              </a:rPr>
              <a:t>長期戦略計画）</a:t>
            </a:r>
          </a:p>
        </p:txBody>
      </p:sp>
      <p:sp>
        <p:nvSpPr>
          <p:cNvPr id="36867" name="テキスト ボックス 3"/>
          <p:cNvSpPr txBox="1">
            <a:spLocks noChangeArrowheads="1"/>
          </p:cNvSpPr>
          <p:nvPr/>
        </p:nvSpPr>
        <p:spPr bwMode="auto">
          <a:xfrm>
            <a:off x="0" y="2119313"/>
            <a:ext cx="9144000" cy="2554545"/>
          </a:xfrm>
          <a:prstGeom prst="rect">
            <a:avLst/>
          </a:prstGeom>
          <a:solidFill>
            <a:schemeClr val="bg2">
              <a:lumMod val="25000"/>
            </a:schemeClr>
          </a:solidFill>
          <a:ln w="9525">
            <a:noFill/>
            <a:miter lim="800000"/>
            <a:headEnd/>
            <a:tailEnd/>
          </a:ln>
        </p:spPr>
        <p:txBody>
          <a:bodyPr>
            <a:prstTxWarp prst="textNoShape">
              <a:avLst/>
            </a:prstTxWarp>
            <a:spAutoFit/>
          </a:bodyPr>
          <a:lstStyle/>
          <a:p>
            <a:r>
              <a:rPr lang="ja-JP" altLang="en-US" sz="4000" dirty="0">
                <a:solidFill>
                  <a:schemeClr val="bg1"/>
                </a:solidFill>
                <a:latin typeface="ヒラギノ角ゴ ProN W6" charset="-128"/>
                <a:ea typeface="ヒラギノ角ゴ ProN W6" charset="-128"/>
                <a:cs typeface="ヒラギノ角ゴ ProN W6" charset="-128"/>
              </a:rPr>
              <a:t>奉仕プロジェクト</a:t>
            </a:r>
            <a:r>
              <a:rPr lang="ja-JP" altLang="en-US" sz="4000" dirty="0">
                <a:solidFill>
                  <a:srgbClr val="FFD3AE"/>
                </a:solidFill>
                <a:latin typeface="ヒラギノ角ゴ ProN W6" charset="-128"/>
                <a:ea typeface="ヒラギノ角ゴ ProN W6" charset="-128"/>
                <a:cs typeface="ヒラギノ角ゴ ProN W6" charset="-128"/>
              </a:rPr>
              <a:t>　　</a:t>
            </a:r>
            <a:r>
              <a:rPr lang="en-US" altLang="ja-JP" sz="4000" dirty="0">
                <a:solidFill>
                  <a:srgbClr val="FFD3AE"/>
                </a:solidFill>
                <a:latin typeface="ヒラギノ角ゴ ProN W6" charset="-128"/>
                <a:ea typeface="ヒラギノ角ゴ ProN W6" charset="-128"/>
                <a:cs typeface="ヒラギノ角ゴ ProN W6" charset="-128"/>
              </a:rPr>
              <a:t> </a:t>
            </a:r>
            <a:r>
              <a:rPr lang="en-US" altLang="ja-JP" sz="4000" dirty="0" smtClean="0">
                <a:solidFill>
                  <a:srgbClr val="FFD3AE"/>
                </a:solidFill>
                <a:latin typeface="ヒラギノ角ゴ ProN W6" charset="-128"/>
                <a:ea typeface="ヒラギノ角ゴ ProN W6" charset="-128"/>
                <a:cs typeface="ヒラギノ角ゴ ProN W6" charset="-128"/>
              </a:rPr>
              <a:t> </a:t>
            </a:r>
            <a:r>
              <a:rPr lang="en-US" altLang="ja-JP" sz="4000" dirty="0" err="1" smtClean="0">
                <a:solidFill>
                  <a:srgbClr val="FFFF00"/>
                </a:solidFill>
                <a:latin typeface="ヒラギノ角ゴ ProN W6" charset="-128"/>
                <a:ea typeface="ヒラギノ角ゴ ProN W6" charset="-128"/>
                <a:cs typeface="ヒラギノ角ゴ ProN W6" charset="-128"/>
              </a:rPr>
              <a:t>FutureVision</a:t>
            </a:r>
            <a:endParaRPr lang="ja-JP" altLang="en-US" sz="4000" dirty="0">
              <a:solidFill>
                <a:srgbClr val="FFFF00"/>
              </a:solidFill>
              <a:latin typeface="ヒラギノ角ゴ ProN W6" charset="-128"/>
              <a:ea typeface="ヒラギノ角ゴ ProN W6" charset="-128"/>
              <a:cs typeface="ヒラギノ角ゴ ProN W6" charset="-128"/>
            </a:endParaRPr>
          </a:p>
          <a:p>
            <a:endParaRPr lang="en-US" altLang="ja-JP" sz="4000" dirty="0">
              <a:solidFill>
                <a:srgbClr val="FFD3AE"/>
              </a:solidFill>
              <a:latin typeface="ヒラギノ角ゴ ProN W6" charset="-128"/>
              <a:ea typeface="ヒラギノ角ゴ ProN W6" charset="-128"/>
              <a:cs typeface="ヒラギノ角ゴ ProN W6" charset="-128"/>
            </a:endParaRPr>
          </a:p>
          <a:p>
            <a:r>
              <a:rPr lang="ja-JP" altLang="en-US" sz="4000" dirty="0">
                <a:solidFill>
                  <a:srgbClr val="FFFFFF"/>
                </a:solidFill>
                <a:latin typeface="ヒラギノ角ゴ ProN W6" charset="-128"/>
                <a:ea typeface="ヒラギノ角ゴ ProN W6" charset="-128"/>
                <a:cs typeface="ヒラギノ角ゴ ProN W6" charset="-128"/>
              </a:rPr>
              <a:t>クラブ運営管理</a:t>
            </a:r>
            <a:r>
              <a:rPr lang="ja-JP" altLang="en-US" sz="4000" dirty="0">
                <a:solidFill>
                  <a:srgbClr val="FFD3AE"/>
                </a:solidFill>
                <a:latin typeface="ヒラギノ角ゴ ProN W6" charset="-128"/>
                <a:ea typeface="ヒラギノ角ゴ ProN W6" charset="-128"/>
                <a:cs typeface="ヒラギノ角ゴ ProN W6" charset="-128"/>
              </a:rPr>
              <a:t>　　</a:t>
            </a:r>
            <a:r>
              <a:rPr lang="en-US" altLang="ja-JP" sz="4000" dirty="0">
                <a:solidFill>
                  <a:srgbClr val="FFD3AE"/>
                </a:solidFill>
                <a:latin typeface="ヒラギノ角ゴ ProN W6" charset="-128"/>
                <a:ea typeface="ヒラギノ角ゴ ProN W6" charset="-128"/>
                <a:cs typeface="ヒラギノ角ゴ ProN W6" charset="-128"/>
              </a:rPr>
              <a:t>      </a:t>
            </a:r>
            <a:r>
              <a:rPr lang="ja-JP" altLang="en-US" sz="4000" dirty="0">
                <a:solidFill>
                  <a:srgbClr val="FFFF00"/>
                </a:solidFill>
                <a:latin typeface="ヒラギノ角ゴ ProN W6" charset="-128"/>
                <a:ea typeface="ヒラギノ角ゴ ProN W6" charset="-128"/>
                <a:cs typeface="ヒラギノ角ゴ ProN W6" charset="-128"/>
              </a:rPr>
              <a:t>長期戦略計画</a:t>
            </a:r>
            <a:endParaRPr lang="en-US" altLang="ja-JP" sz="4000" dirty="0">
              <a:solidFill>
                <a:srgbClr val="FFFF00"/>
              </a:solidFill>
              <a:latin typeface="ヒラギノ角ゴ ProN W6" charset="-128"/>
              <a:ea typeface="ヒラギノ角ゴ ProN W6" charset="-128"/>
              <a:cs typeface="ヒラギノ角ゴ ProN W6" charset="-128"/>
            </a:endParaRPr>
          </a:p>
          <a:p>
            <a:endParaRPr lang="en-US" altLang="ja-JP" sz="4000" dirty="0"/>
          </a:p>
        </p:txBody>
      </p:sp>
      <p:sp>
        <p:nvSpPr>
          <p:cNvPr id="8" name="右矢印 7"/>
          <p:cNvSpPr/>
          <p:nvPr/>
        </p:nvSpPr>
        <p:spPr>
          <a:xfrm>
            <a:off x="4239561" y="2229794"/>
            <a:ext cx="1192213" cy="4270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 name="右矢印 8"/>
          <p:cNvSpPr/>
          <p:nvPr/>
        </p:nvSpPr>
        <p:spPr>
          <a:xfrm rot="2016911">
            <a:off x="4221477" y="2955369"/>
            <a:ext cx="1346200" cy="341313"/>
          </a:xfrm>
          <a:prstGeom prst="rightArrow">
            <a:avLst>
              <a:gd name="adj1" fmla="val 50000"/>
              <a:gd name="adj2" fmla="val 5535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 name="右矢印 9"/>
          <p:cNvSpPr/>
          <p:nvPr/>
        </p:nvSpPr>
        <p:spPr>
          <a:xfrm>
            <a:off x="4285599" y="3640780"/>
            <a:ext cx="1146175" cy="4159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 name="右矢印 10"/>
          <p:cNvSpPr/>
          <p:nvPr/>
        </p:nvSpPr>
        <p:spPr>
          <a:xfrm rot="19816548">
            <a:off x="4229490" y="2982912"/>
            <a:ext cx="1403350" cy="331787"/>
          </a:xfrm>
          <a:prstGeom prst="rightArrow">
            <a:avLst>
              <a:gd name="adj1" fmla="val 50000"/>
              <a:gd name="adj2" fmla="val 6868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ctrTitle"/>
          </p:nvPr>
        </p:nvSpPr>
        <p:spPr>
          <a:xfrm>
            <a:off x="533400" y="0"/>
            <a:ext cx="8150225" cy="849313"/>
          </a:xfrm>
        </p:spPr>
        <p:txBody>
          <a:bodyPr/>
          <a:lstStyle/>
          <a:p>
            <a:r>
              <a:rPr lang="ja-JP" altLang="en-US" sz="4000"/>
              <a:t>学習ピラミッド</a:t>
            </a:r>
            <a:r>
              <a:rPr lang="en-US" altLang="ja-JP" sz="4000"/>
              <a:t>(</a:t>
            </a:r>
            <a:r>
              <a:rPr lang="en-US" altLang="ja-JP" sz="4000" b="1">
                <a:latin typeface="Baskerville" charset="0"/>
                <a:ea typeface="Baskerville" charset="0"/>
                <a:cs typeface="Baskerville" charset="0"/>
              </a:rPr>
              <a:t>Learning Pyramid</a:t>
            </a:r>
            <a:r>
              <a:rPr lang="en-US" altLang="ja-JP" sz="4000"/>
              <a:t>)</a:t>
            </a:r>
            <a:endParaRPr lang="ja-JP" altLang="en-US" sz="4000"/>
          </a:p>
        </p:txBody>
      </p:sp>
      <p:sp>
        <p:nvSpPr>
          <p:cNvPr id="81922" name="サブタイトル 2"/>
          <p:cNvSpPr>
            <a:spLocks noGrp="1"/>
          </p:cNvSpPr>
          <p:nvPr>
            <p:ph type="subTitle" idx="1"/>
          </p:nvPr>
        </p:nvSpPr>
        <p:spPr>
          <a:xfrm>
            <a:off x="557213" y="968375"/>
            <a:ext cx="8150225" cy="5581650"/>
          </a:xfrm>
        </p:spPr>
        <p:txBody>
          <a:bodyPr rtlCol="0">
            <a:normAutofit/>
          </a:bodyPr>
          <a:lstStyle/>
          <a:p>
            <a:pPr fontAlgn="auto">
              <a:spcAft>
                <a:spcPts val="0"/>
              </a:spcAft>
              <a:buFont typeface="Arial"/>
              <a:buNone/>
              <a:defRPr/>
            </a:pPr>
            <a:endParaRPr lang="ja-JP" altLang="en-US"/>
          </a:p>
        </p:txBody>
      </p:sp>
      <p:sp>
        <p:nvSpPr>
          <p:cNvPr id="4" name="二等辺三角形 3"/>
          <p:cNvSpPr/>
          <p:nvPr/>
        </p:nvSpPr>
        <p:spPr>
          <a:xfrm>
            <a:off x="411163" y="968375"/>
            <a:ext cx="7785100" cy="5680075"/>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aphicFrame>
        <p:nvGraphicFramePr>
          <p:cNvPr id="5" name="表 4"/>
          <p:cNvGraphicFramePr>
            <a:graphicFrameLocks noGrp="1"/>
          </p:cNvGraphicFramePr>
          <p:nvPr/>
        </p:nvGraphicFramePr>
        <p:xfrm>
          <a:off x="0" y="152400"/>
          <a:ext cx="9144000" cy="5889625"/>
        </p:xfrm>
        <a:graphic>
          <a:graphicData uri="http://schemas.openxmlformats.org/drawingml/2006/table">
            <a:tbl>
              <a:tblPr/>
              <a:tblGrid>
                <a:gridCol w="1016000"/>
                <a:gridCol w="1016000"/>
                <a:gridCol w="1016000"/>
                <a:gridCol w="1016000"/>
                <a:gridCol w="1016000"/>
                <a:gridCol w="1016000"/>
                <a:gridCol w="1016000"/>
                <a:gridCol w="1016000"/>
                <a:gridCol w="1016000"/>
              </a:tblGrid>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C9C0"/>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r h="8413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Arial"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38981" name="テキスト ボックス 5"/>
          <p:cNvSpPr txBox="1">
            <a:spLocks noChangeArrowheads="1"/>
          </p:cNvSpPr>
          <p:nvPr/>
        </p:nvSpPr>
        <p:spPr bwMode="auto">
          <a:xfrm>
            <a:off x="3028950" y="520700"/>
            <a:ext cx="185738" cy="369888"/>
          </a:xfrm>
          <a:prstGeom prst="rect">
            <a:avLst/>
          </a:prstGeom>
          <a:noFill/>
          <a:ln w="9525">
            <a:noFill/>
            <a:miter lim="800000"/>
            <a:headEnd/>
            <a:tailEnd/>
          </a:ln>
        </p:spPr>
        <p:txBody>
          <a:bodyPr wrap="none">
            <a:prstTxWarp prst="textNoShape">
              <a:avLst/>
            </a:prstTxWarp>
            <a:spAutoFit/>
          </a:bodyPr>
          <a:lstStyle/>
          <a:p>
            <a:endParaRPr lang="ja-JP" altLang="en-US"/>
          </a:p>
        </p:txBody>
      </p:sp>
      <p:sp>
        <p:nvSpPr>
          <p:cNvPr id="7" name="テキスト ボックス 6"/>
          <p:cNvSpPr txBox="1"/>
          <p:nvPr/>
        </p:nvSpPr>
        <p:spPr>
          <a:xfrm>
            <a:off x="173038" y="968375"/>
            <a:ext cx="3263900" cy="523875"/>
          </a:xfrm>
          <a:prstGeom prst="rect">
            <a:avLst/>
          </a:prstGeom>
          <a:solidFill>
            <a:schemeClr val="tx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prstTxWarp prst="textNoShape">
              <a:avLst/>
            </a:prstTxWarp>
            <a:spAutoFit/>
          </a:bodyPr>
          <a:lstStyle/>
          <a:p>
            <a:pPr>
              <a:defRPr/>
            </a:pPr>
            <a:r>
              <a:rPr lang="en-US" altLang="ja-JP" sz="1400">
                <a:solidFill>
                  <a:schemeClr val="bg1"/>
                </a:solidFill>
                <a:latin typeface="Arial Black" charset="0"/>
                <a:ea typeface="Arial Black" charset="0"/>
                <a:cs typeface="Arial Black" charset="0"/>
              </a:rPr>
              <a:t>National Training Laboratories</a:t>
            </a:r>
          </a:p>
          <a:p>
            <a:pPr>
              <a:defRPr/>
            </a:pPr>
            <a:r>
              <a:rPr lang="en-US" altLang="ja-JP" sz="1400">
                <a:solidFill>
                  <a:schemeClr val="bg1"/>
                </a:solidFill>
                <a:latin typeface="Arial Black" charset="0"/>
                <a:ea typeface="Arial Black" charset="0"/>
                <a:cs typeface="Arial Black" charset="0"/>
              </a:rPr>
              <a:t>   Bethel,</a:t>
            </a:r>
            <a:r>
              <a:rPr lang="en-US" altLang="ja-JP" sz="1400">
                <a:solidFill>
                  <a:srgbClr val="FFFFFF"/>
                </a:solidFill>
                <a:latin typeface="Arial Black" charset="0"/>
                <a:ea typeface="Arial Black" charset="0"/>
                <a:cs typeface="Arial Black" charset="0"/>
              </a:rPr>
              <a:t> Maine</a:t>
            </a:r>
            <a:endParaRPr lang="ja-JP" altLang="en-US" sz="1400">
              <a:solidFill>
                <a:srgbClr val="FFFFFF"/>
              </a:solidFill>
              <a:latin typeface="Arial Black" charset="0"/>
              <a:ea typeface="ヒラギノ角ゴ Pro W6" charset="-128"/>
              <a:cs typeface="ヒラギノ角ゴ Pro W6" charset="-128"/>
            </a:endParaRPr>
          </a:p>
        </p:txBody>
      </p:sp>
      <p:sp>
        <p:nvSpPr>
          <p:cNvPr id="8" name="テキスト ボックス 7"/>
          <p:cNvSpPr txBox="1"/>
          <p:nvPr/>
        </p:nvSpPr>
        <p:spPr>
          <a:xfrm>
            <a:off x="250825" y="2886075"/>
            <a:ext cx="2874963" cy="400050"/>
          </a:xfrm>
          <a:prstGeom prst="rect">
            <a:avLst/>
          </a:prstGeom>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a:defRPr/>
            </a:pPr>
            <a:r>
              <a:rPr lang="en-US" altLang="ja-JP" sz="2000">
                <a:solidFill>
                  <a:schemeClr val="tx1"/>
                </a:solidFill>
                <a:latin typeface="ヒラギノ角ゴ Pro W6" charset="-128"/>
                <a:ea typeface="ヒラギノ角ゴ Pro W6" charset="-128"/>
                <a:cs typeface="ヒラギノ角ゴ Pro W6" charset="-128"/>
              </a:rPr>
              <a:t>Instructional  </a:t>
            </a:r>
            <a:r>
              <a:rPr lang="ja-JP" altLang="en-US" sz="2000">
                <a:solidFill>
                  <a:schemeClr val="tx1"/>
                </a:solidFill>
                <a:latin typeface="ヒラギノ角ゴ Pro W6" charset="-128"/>
                <a:ea typeface="ヒラギノ角ゴ Pro W6" charset="-128"/>
                <a:cs typeface="ヒラギノ角ゴ Pro W6" charset="-128"/>
              </a:rPr>
              <a:t>教育</a:t>
            </a:r>
          </a:p>
        </p:txBody>
      </p:sp>
      <p:sp>
        <p:nvSpPr>
          <p:cNvPr id="9" name="テキスト ボックス 8"/>
          <p:cNvSpPr txBox="1"/>
          <p:nvPr/>
        </p:nvSpPr>
        <p:spPr>
          <a:xfrm>
            <a:off x="250825" y="5340350"/>
            <a:ext cx="2778125" cy="400050"/>
          </a:xfrm>
          <a:prstGeom prst="rect">
            <a:avLst/>
          </a:prstGeom>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a:defRPr/>
            </a:pPr>
            <a:r>
              <a:rPr lang="en-US" altLang="ja-JP" sz="2000">
                <a:solidFill>
                  <a:srgbClr val="000000"/>
                </a:solidFill>
                <a:latin typeface="ヒラギノ角ゴ Pro W6" charset="-128"/>
                <a:ea typeface="ヒラギノ角ゴ Pro W6" charset="-128"/>
                <a:cs typeface="ヒラギノ角ゴ Pro W6" charset="-128"/>
              </a:rPr>
              <a:t> Training         </a:t>
            </a:r>
            <a:r>
              <a:rPr lang="ja-JP" altLang="en-US" sz="2000">
                <a:solidFill>
                  <a:srgbClr val="000000"/>
                </a:solidFill>
                <a:latin typeface="ヒラギノ角ゴ Pro W6" charset="-128"/>
                <a:ea typeface="ヒラギノ角ゴ Pro W6" charset="-128"/>
                <a:cs typeface="ヒラギノ角ゴ Pro W6" charset="-128"/>
              </a:rPr>
              <a:t>指導</a:t>
            </a:r>
          </a:p>
        </p:txBody>
      </p:sp>
      <p:sp>
        <p:nvSpPr>
          <p:cNvPr id="10" name="上下矢印 9"/>
          <p:cNvSpPr/>
          <p:nvPr/>
        </p:nvSpPr>
        <p:spPr>
          <a:xfrm>
            <a:off x="1436688" y="3482975"/>
            <a:ext cx="301625" cy="1717675"/>
          </a:xfrm>
          <a:prstGeom prst="upDownArrow">
            <a:avLst>
              <a:gd name="adj1" fmla="val 50000"/>
              <a:gd name="adj2" fmla="val 84023"/>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cxnSp>
        <p:nvCxnSpPr>
          <p:cNvPr id="12" name="直線コネクタ 11"/>
          <p:cNvCxnSpPr>
            <a:cxnSpLocks noChangeShapeType="1"/>
          </p:cNvCxnSpPr>
          <p:nvPr/>
        </p:nvCxnSpPr>
        <p:spPr bwMode="auto">
          <a:xfrm flipV="1">
            <a:off x="557213" y="4237038"/>
            <a:ext cx="8150225" cy="20637"/>
          </a:xfrm>
          <a:prstGeom prst="line">
            <a:avLst/>
          </a:prstGeom>
          <a:noFill/>
          <a:ln w="25400">
            <a:solidFill>
              <a:schemeClr val="accent1"/>
            </a:solidFill>
            <a:round/>
            <a:headEnd/>
            <a:tailEnd/>
          </a:ln>
          <a:effectLst>
            <a:outerShdw blurRad="40000" dist="20000" dir="5400000" rotWithShape="0">
              <a:srgbClr val="000000">
                <a:alpha val="37999"/>
              </a:srgbClr>
            </a:outerShdw>
          </a:effectLst>
        </p:spPr>
      </p:cxnSp>
      <p:sp>
        <p:nvSpPr>
          <p:cNvPr id="13" name="テキスト ボックス 12"/>
          <p:cNvSpPr txBox="1"/>
          <p:nvPr/>
        </p:nvSpPr>
        <p:spPr>
          <a:xfrm>
            <a:off x="4745038" y="849313"/>
            <a:ext cx="4067175" cy="369887"/>
          </a:xfrm>
          <a:prstGeom prst="rect">
            <a:avLst/>
          </a:prstGeom>
          <a:solidFill>
            <a:schemeClr val="tx2">
              <a:lumMod val="50000"/>
            </a:schemeClr>
          </a:solidFill>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ja-JP" altLang="en-US">
                <a:solidFill>
                  <a:srgbClr val="000000"/>
                </a:solidFill>
                <a:latin typeface="ヒラギノ角ゴ StdN W8" charset="-128"/>
                <a:ea typeface="ヒラギノ角ゴ StdN W8" charset="-128"/>
                <a:cs typeface="ヒラギノ角ゴ StdN W8" charset="-128"/>
              </a:rPr>
              <a:t>　</a:t>
            </a:r>
            <a:r>
              <a:rPr lang="en-US" altLang="ja-JP">
                <a:solidFill>
                  <a:schemeClr val="bg1"/>
                </a:solidFill>
                <a:latin typeface="ヒラギノ角ゴ StdN W8" charset="-128"/>
                <a:ea typeface="ヒラギノ角ゴ StdN W8" charset="-128"/>
                <a:cs typeface="ヒラギノ角ゴ StdN W8" charset="-128"/>
              </a:rPr>
              <a:t>Average Retention Rate</a:t>
            </a:r>
            <a:endParaRPr lang="ja-JP" altLang="en-US">
              <a:solidFill>
                <a:schemeClr val="bg1"/>
              </a:solidFill>
              <a:latin typeface="ヒラギノ角ゴ StdN W8" charset="-128"/>
              <a:ea typeface="ヒラギノ角ゴ StdN W8" charset="-128"/>
              <a:cs typeface="ヒラギノ角ゴ StdN W8" charset="-128"/>
            </a:endParaRPr>
          </a:p>
        </p:txBody>
      </p:sp>
      <p:sp>
        <p:nvSpPr>
          <p:cNvPr id="38988" name="テキスト ボックス 13"/>
          <p:cNvSpPr txBox="1">
            <a:spLocks noChangeArrowheads="1"/>
          </p:cNvSpPr>
          <p:nvPr/>
        </p:nvSpPr>
        <p:spPr bwMode="auto">
          <a:xfrm>
            <a:off x="5964238" y="1430338"/>
            <a:ext cx="3484562" cy="461962"/>
          </a:xfrm>
          <a:prstGeom prst="rect">
            <a:avLst/>
          </a:prstGeom>
          <a:noFill/>
          <a:ln w="9525">
            <a:noFill/>
            <a:miter lim="800000"/>
            <a:headEnd/>
            <a:tailEnd/>
          </a:ln>
        </p:spPr>
        <p:txBody>
          <a:bodyPr>
            <a:prstTxWarp prst="textNoShape">
              <a:avLst/>
            </a:prstTxWarp>
            <a:spAutoFit/>
          </a:bodyPr>
          <a:lstStyle/>
          <a:p>
            <a:r>
              <a:rPr lang="en-US" altLang="ja-JP">
                <a:latin typeface="ヒラギノ角ゴ StdN W8" charset="-128"/>
                <a:ea typeface="ヒラギノ角ゴ StdN W8" charset="-128"/>
                <a:cs typeface="ヒラギノ角ゴ StdN W8" charset="-128"/>
              </a:rPr>
              <a:t>     </a:t>
            </a:r>
            <a:r>
              <a:rPr lang="ja-JP" altLang="en-US">
                <a:latin typeface="ヒラギノ角ゴ StdN W8" charset="-128"/>
                <a:ea typeface="ヒラギノ角ゴ StdN W8" charset="-128"/>
                <a:cs typeface="ヒラギノ角ゴ StdN W8" charset="-128"/>
              </a:rPr>
              <a:t>講義を聴く　</a:t>
            </a:r>
            <a:r>
              <a:rPr lang="en-US" altLang="ja-JP">
                <a:latin typeface="ヒラギノ角ゴ StdN W8" charset="-128"/>
                <a:ea typeface="ヒラギノ角ゴ StdN W8" charset="-128"/>
                <a:cs typeface="ヒラギノ角ゴ StdN W8" charset="-128"/>
              </a:rPr>
              <a:t> 5%</a:t>
            </a:r>
            <a:endParaRPr lang="ja-JP" altLang="en-US">
              <a:latin typeface="ヒラギノ角ゴ StdN W8" charset="-128"/>
              <a:ea typeface="ヒラギノ角ゴ StdN W8" charset="-128"/>
              <a:cs typeface="ヒラギノ角ゴ StdN W8" charset="-128"/>
            </a:endParaRPr>
          </a:p>
        </p:txBody>
      </p:sp>
      <p:sp>
        <p:nvSpPr>
          <p:cNvPr id="38989" name="テキスト ボックス 14"/>
          <p:cNvSpPr txBox="1">
            <a:spLocks noChangeArrowheads="1"/>
          </p:cNvSpPr>
          <p:nvPr/>
        </p:nvSpPr>
        <p:spPr bwMode="auto">
          <a:xfrm>
            <a:off x="5964238" y="2308225"/>
            <a:ext cx="3332162" cy="461963"/>
          </a:xfrm>
          <a:prstGeom prst="rect">
            <a:avLst/>
          </a:prstGeom>
          <a:noFill/>
          <a:ln w="9525">
            <a:noFill/>
            <a:miter lim="800000"/>
            <a:headEnd/>
            <a:tailEnd/>
          </a:ln>
        </p:spPr>
        <p:txBody>
          <a:bodyPr>
            <a:prstTxWarp prst="textNoShape">
              <a:avLst/>
            </a:prstTxWarp>
            <a:spAutoFit/>
          </a:bodyPr>
          <a:lstStyle/>
          <a:p>
            <a:r>
              <a:rPr lang="en-US" altLang="ja-JP">
                <a:latin typeface="ヒラギノ角ゴ StdN W8" charset="-128"/>
                <a:ea typeface="ヒラギノ角ゴ StdN W8" charset="-128"/>
                <a:cs typeface="ヒラギノ角ゴ StdN W8" charset="-128"/>
              </a:rPr>
              <a:t>     </a:t>
            </a:r>
            <a:r>
              <a:rPr lang="ja-JP" altLang="en-US">
                <a:latin typeface="ヒラギノ角ゴ StdN W8" charset="-128"/>
                <a:ea typeface="ヒラギノ角ゴ StdN W8" charset="-128"/>
                <a:cs typeface="ヒラギノ角ゴ StdN W8" charset="-128"/>
              </a:rPr>
              <a:t>読む</a:t>
            </a:r>
            <a:r>
              <a:rPr lang="en-US" altLang="ja-JP">
                <a:latin typeface="ヒラギノ角ゴ StdN W8" charset="-128"/>
                <a:ea typeface="ヒラギノ角ゴ StdN W8" charset="-128"/>
                <a:cs typeface="ヒラギノ角ゴ StdN W8" charset="-128"/>
              </a:rPr>
              <a:t>           10%</a:t>
            </a:r>
            <a:endParaRPr lang="ja-JP" altLang="en-US">
              <a:latin typeface="ヒラギノ角ゴ StdN W8" charset="-128"/>
              <a:ea typeface="ヒラギノ角ゴ StdN W8" charset="-128"/>
              <a:cs typeface="ヒラギノ角ゴ StdN W8" charset="-128"/>
            </a:endParaRPr>
          </a:p>
        </p:txBody>
      </p:sp>
      <p:sp>
        <p:nvSpPr>
          <p:cNvPr id="38990" name="テキスト ボックス 15"/>
          <p:cNvSpPr txBox="1">
            <a:spLocks noChangeArrowheads="1"/>
          </p:cNvSpPr>
          <p:nvPr/>
        </p:nvSpPr>
        <p:spPr bwMode="auto">
          <a:xfrm>
            <a:off x="3436938" y="1460500"/>
            <a:ext cx="1993900" cy="369888"/>
          </a:xfrm>
          <a:prstGeom prst="rect">
            <a:avLst/>
          </a:prstGeom>
          <a:noFill/>
          <a:ln w="9525">
            <a:noFill/>
            <a:miter lim="800000"/>
            <a:headEnd/>
            <a:tailEnd/>
          </a:ln>
        </p:spPr>
        <p:txBody>
          <a:bodyPr>
            <a:prstTxWarp prst="textNoShape">
              <a:avLst/>
            </a:prstTxWarp>
            <a:spAutoFit/>
          </a:bodyPr>
          <a:lstStyle/>
          <a:p>
            <a:r>
              <a:rPr lang="en-US" altLang="ja-JP">
                <a:latin typeface="ヒラギノ角ゴ Std W8" charset="-128"/>
                <a:ea typeface="ヒラギノ角ゴ Std W8" charset="-128"/>
                <a:cs typeface="ヒラギノ角ゴ Std W8" charset="-128"/>
              </a:rPr>
              <a:t>   RECTURE</a:t>
            </a:r>
            <a:endParaRPr lang="ja-JP" altLang="en-US">
              <a:latin typeface="ヒラギノ角ゴ Std W8" charset="-128"/>
              <a:ea typeface="ヒラギノ角ゴ Std W8" charset="-128"/>
              <a:cs typeface="ヒラギノ角ゴ Std W8" charset="-128"/>
            </a:endParaRPr>
          </a:p>
        </p:txBody>
      </p:sp>
      <p:sp>
        <p:nvSpPr>
          <p:cNvPr id="38991" name="テキスト ボックス 16"/>
          <p:cNvSpPr txBox="1">
            <a:spLocks noChangeArrowheads="1"/>
          </p:cNvSpPr>
          <p:nvPr/>
        </p:nvSpPr>
        <p:spPr bwMode="auto">
          <a:xfrm>
            <a:off x="2057400" y="2308225"/>
            <a:ext cx="3352800" cy="369888"/>
          </a:xfrm>
          <a:prstGeom prst="rect">
            <a:avLst/>
          </a:prstGeom>
          <a:noFill/>
          <a:ln w="9525">
            <a:noFill/>
            <a:miter lim="800000"/>
            <a:headEnd/>
            <a:tailEnd/>
          </a:ln>
        </p:spPr>
        <p:txBody>
          <a:bodyPr>
            <a:prstTxWarp prst="textNoShape">
              <a:avLst/>
            </a:prstTxWarp>
            <a:spAutoFit/>
          </a:bodyPr>
          <a:lstStyle/>
          <a:p>
            <a:r>
              <a:rPr lang="en-US" altLang="ja-JP">
                <a:latin typeface="ヒラギノ角ゴ Std W8" charset="-128"/>
                <a:ea typeface="ヒラギノ角ゴ Std W8" charset="-128"/>
                <a:cs typeface="ヒラギノ角ゴ Std W8" charset="-128"/>
              </a:rPr>
              <a:t>                     READING</a:t>
            </a:r>
            <a:endParaRPr lang="ja-JP" altLang="en-US">
              <a:latin typeface="ヒラギノ角ゴ Std W8" charset="-128"/>
              <a:ea typeface="ヒラギノ角ゴ Std W8" charset="-128"/>
              <a:cs typeface="ヒラギノ角ゴ Std W8" charset="-128"/>
            </a:endParaRPr>
          </a:p>
        </p:txBody>
      </p:sp>
      <p:sp>
        <p:nvSpPr>
          <p:cNvPr id="38992" name="テキスト ボックス 17"/>
          <p:cNvSpPr txBox="1">
            <a:spLocks noChangeArrowheads="1"/>
          </p:cNvSpPr>
          <p:nvPr/>
        </p:nvSpPr>
        <p:spPr bwMode="auto">
          <a:xfrm>
            <a:off x="2743200" y="3048000"/>
            <a:ext cx="3810000" cy="369888"/>
          </a:xfrm>
          <a:prstGeom prst="rect">
            <a:avLst/>
          </a:prstGeom>
          <a:noFill/>
          <a:ln w="9525">
            <a:noFill/>
            <a:miter lim="800000"/>
            <a:headEnd/>
            <a:tailEnd/>
          </a:ln>
        </p:spPr>
        <p:txBody>
          <a:bodyPr>
            <a:prstTxWarp prst="textNoShape">
              <a:avLst/>
            </a:prstTxWarp>
            <a:spAutoFit/>
          </a:bodyPr>
          <a:lstStyle/>
          <a:p>
            <a:r>
              <a:rPr lang="en-US" altLang="ja-JP">
                <a:latin typeface="ヒラギノ角ゴ Std W8" charset="-128"/>
                <a:ea typeface="ヒラギノ角ゴ Std W8" charset="-128"/>
                <a:cs typeface="ヒラギノ角ゴ Std W8" charset="-128"/>
              </a:rPr>
              <a:t>       AUDIO-VISUAL</a:t>
            </a:r>
            <a:endParaRPr lang="ja-JP" altLang="en-US">
              <a:latin typeface="ヒラギノ角ゴ Std W8" charset="-128"/>
              <a:ea typeface="ヒラギノ角ゴ Std W8" charset="-128"/>
              <a:cs typeface="ヒラギノ角ゴ Std W8" charset="-128"/>
            </a:endParaRPr>
          </a:p>
        </p:txBody>
      </p:sp>
      <p:sp>
        <p:nvSpPr>
          <p:cNvPr id="38993" name="テキスト ボックス 18"/>
          <p:cNvSpPr txBox="1">
            <a:spLocks noChangeArrowheads="1"/>
          </p:cNvSpPr>
          <p:nvPr/>
        </p:nvSpPr>
        <p:spPr bwMode="auto">
          <a:xfrm>
            <a:off x="5964238" y="3086100"/>
            <a:ext cx="3941762" cy="369888"/>
          </a:xfrm>
          <a:prstGeom prst="rect">
            <a:avLst/>
          </a:prstGeom>
          <a:noFill/>
          <a:ln w="9525">
            <a:noFill/>
            <a:miter lim="800000"/>
            <a:headEnd/>
            <a:tailEnd/>
          </a:ln>
        </p:spPr>
        <p:txBody>
          <a:bodyPr>
            <a:prstTxWarp prst="textNoShape">
              <a:avLst/>
            </a:prstTxWarp>
            <a:spAutoFit/>
          </a:bodyPr>
          <a:lstStyle/>
          <a:p>
            <a:r>
              <a:rPr lang="en-US" altLang="ja-JP">
                <a:latin typeface="ヒラギノ角ゴ StdN W8" charset="-128"/>
                <a:ea typeface="ヒラギノ角ゴ StdN W8" charset="-128"/>
                <a:cs typeface="ヒラギノ角ゴ StdN W8" charset="-128"/>
              </a:rPr>
              <a:t>      </a:t>
            </a:r>
            <a:r>
              <a:rPr lang="ja-JP" altLang="en-US">
                <a:latin typeface="ヒラギノ角ゴ StdN W8" charset="-128"/>
                <a:ea typeface="ヒラギノ角ゴ StdN W8" charset="-128"/>
                <a:cs typeface="ヒラギノ角ゴ StdN W8" charset="-128"/>
              </a:rPr>
              <a:t>視る</a:t>
            </a:r>
            <a:r>
              <a:rPr lang="en-US" altLang="ja-JP">
                <a:latin typeface="ヒラギノ角ゴ StdN W8" charset="-128"/>
                <a:ea typeface="ヒラギノ角ゴ StdN W8" charset="-128"/>
                <a:cs typeface="ヒラギノ角ゴ StdN W8" charset="-128"/>
              </a:rPr>
              <a:t>           20%</a:t>
            </a:r>
            <a:endParaRPr lang="ja-JP" altLang="en-US">
              <a:latin typeface="ヒラギノ角ゴ StdN W8" charset="-128"/>
              <a:ea typeface="ヒラギノ角ゴ StdN W8" charset="-128"/>
              <a:cs typeface="ヒラギノ角ゴ StdN W8" charset="-128"/>
            </a:endParaRPr>
          </a:p>
        </p:txBody>
      </p:sp>
      <p:sp>
        <p:nvSpPr>
          <p:cNvPr id="38994" name="テキスト ボックス 20"/>
          <p:cNvSpPr txBox="1">
            <a:spLocks noChangeArrowheads="1"/>
          </p:cNvSpPr>
          <p:nvPr/>
        </p:nvSpPr>
        <p:spPr bwMode="auto">
          <a:xfrm>
            <a:off x="2667000" y="3886200"/>
            <a:ext cx="6934200" cy="369888"/>
          </a:xfrm>
          <a:prstGeom prst="rect">
            <a:avLst/>
          </a:prstGeom>
          <a:noFill/>
          <a:ln w="9525">
            <a:noFill/>
            <a:miter lim="800000"/>
            <a:headEnd/>
            <a:tailEnd/>
          </a:ln>
        </p:spPr>
        <p:txBody>
          <a:bodyPr>
            <a:prstTxWarp prst="textNoShape">
              <a:avLst/>
            </a:prstTxWarp>
            <a:spAutoFit/>
          </a:bodyPr>
          <a:lstStyle/>
          <a:p>
            <a:r>
              <a:rPr lang="en-US" altLang="ja-JP">
                <a:latin typeface="ヒラギノ角ゴ StdN W8" charset="-128"/>
                <a:ea typeface="ヒラギノ角ゴ StdN W8" charset="-128"/>
                <a:cs typeface="ヒラギノ角ゴ StdN W8" charset="-128"/>
              </a:rPr>
              <a:t>      DEMONSTRATION             </a:t>
            </a:r>
            <a:r>
              <a:rPr lang="ja-JP" altLang="en-US">
                <a:latin typeface="ヒラギノ角ゴ StdN W8" charset="-128"/>
                <a:ea typeface="ヒラギノ角ゴ StdN W8" charset="-128"/>
                <a:cs typeface="ヒラギノ角ゴ StdN W8" charset="-128"/>
              </a:rPr>
              <a:t>実演する</a:t>
            </a:r>
            <a:r>
              <a:rPr lang="en-US" altLang="ja-JP">
                <a:latin typeface="ヒラギノ角ゴ StdN W8" charset="-128"/>
                <a:ea typeface="ヒラギノ角ゴ StdN W8" charset="-128"/>
                <a:cs typeface="ヒラギノ角ゴ StdN W8" charset="-128"/>
              </a:rPr>
              <a:t>    30% </a:t>
            </a:r>
            <a:endParaRPr lang="ja-JP" altLang="en-US">
              <a:latin typeface="ヒラギノ角ゴ StdN W8" charset="-128"/>
              <a:ea typeface="ヒラギノ角ゴ StdN W8" charset="-128"/>
              <a:cs typeface="ヒラギノ角ゴ StdN W8" charset="-128"/>
            </a:endParaRPr>
          </a:p>
        </p:txBody>
      </p:sp>
      <p:sp>
        <p:nvSpPr>
          <p:cNvPr id="38995" name="テキスト ボックス 22"/>
          <p:cNvSpPr txBox="1">
            <a:spLocks noChangeArrowheads="1"/>
          </p:cNvSpPr>
          <p:nvPr/>
        </p:nvSpPr>
        <p:spPr bwMode="auto">
          <a:xfrm>
            <a:off x="2209800" y="4716463"/>
            <a:ext cx="7696200" cy="369887"/>
          </a:xfrm>
          <a:prstGeom prst="rect">
            <a:avLst/>
          </a:prstGeom>
          <a:noFill/>
          <a:ln w="9525">
            <a:noFill/>
            <a:miter lim="800000"/>
            <a:headEnd/>
            <a:tailEnd/>
          </a:ln>
        </p:spPr>
        <p:txBody>
          <a:bodyPr>
            <a:prstTxWarp prst="textNoShape">
              <a:avLst/>
            </a:prstTxWarp>
            <a:spAutoFit/>
          </a:bodyPr>
          <a:lstStyle/>
          <a:p>
            <a:r>
              <a:rPr lang="en-US" altLang="ja-JP">
                <a:latin typeface="ヒラギノ角ゴ StdN W8" charset="-128"/>
                <a:ea typeface="ヒラギノ角ゴ StdN W8" charset="-128"/>
                <a:cs typeface="ヒラギノ角ゴ StdN W8" charset="-128"/>
              </a:rPr>
              <a:t>           DISCUSSION GROUP          </a:t>
            </a:r>
            <a:r>
              <a:rPr lang="ja-JP" altLang="en-US">
                <a:latin typeface="ヒラギノ角ゴ StdN W8" charset="-128"/>
                <a:ea typeface="ヒラギノ角ゴ StdN W8" charset="-128"/>
                <a:cs typeface="ヒラギノ角ゴ StdN W8" charset="-128"/>
              </a:rPr>
              <a:t>討論する</a:t>
            </a:r>
            <a:r>
              <a:rPr lang="en-US" altLang="ja-JP">
                <a:latin typeface="ヒラギノ角ゴ StdN W8" charset="-128"/>
                <a:ea typeface="ヒラギノ角ゴ StdN W8" charset="-128"/>
                <a:cs typeface="ヒラギノ角ゴ StdN W8" charset="-128"/>
              </a:rPr>
              <a:t>    50%</a:t>
            </a:r>
            <a:endParaRPr lang="ja-JP" altLang="en-US">
              <a:latin typeface="ヒラギノ角ゴ StdN W8" charset="-128"/>
              <a:ea typeface="ヒラギノ角ゴ StdN W8" charset="-128"/>
              <a:cs typeface="ヒラギノ角ゴ StdN W8" charset="-128"/>
            </a:endParaRPr>
          </a:p>
        </p:txBody>
      </p:sp>
      <p:sp>
        <p:nvSpPr>
          <p:cNvPr id="38996" name="テキスト ボックス 23"/>
          <p:cNvSpPr txBox="1">
            <a:spLocks noChangeArrowheads="1"/>
          </p:cNvSpPr>
          <p:nvPr/>
        </p:nvSpPr>
        <p:spPr bwMode="auto">
          <a:xfrm>
            <a:off x="1524000" y="5600700"/>
            <a:ext cx="8534400" cy="369888"/>
          </a:xfrm>
          <a:prstGeom prst="rect">
            <a:avLst/>
          </a:prstGeom>
          <a:noFill/>
          <a:ln w="9525">
            <a:noFill/>
            <a:miter lim="800000"/>
            <a:headEnd/>
            <a:tailEnd/>
          </a:ln>
        </p:spPr>
        <p:txBody>
          <a:bodyPr>
            <a:prstTxWarp prst="textNoShape">
              <a:avLst/>
            </a:prstTxWarp>
            <a:spAutoFit/>
          </a:bodyPr>
          <a:lstStyle/>
          <a:p>
            <a:r>
              <a:rPr lang="en-US" altLang="ja-JP">
                <a:latin typeface="ヒラギノ角ゴ StdN W8" charset="-128"/>
                <a:ea typeface="ヒラギノ角ゴ StdN W8" charset="-128"/>
                <a:cs typeface="ヒラギノ角ゴ StdN W8" charset="-128"/>
              </a:rPr>
              <a:t>                     PRACTICE BY DOING         </a:t>
            </a:r>
            <a:r>
              <a:rPr lang="ja-JP" altLang="en-US">
                <a:latin typeface="ヒラギノ角ゴ StdN W8" charset="-128"/>
                <a:ea typeface="ヒラギノ角ゴ StdN W8" charset="-128"/>
                <a:cs typeface="ヒラギノ角ゴ StdN W8" charset="-128"/>
              </a:rPr>
              <a:t>練習する</a:t>
            </a:r>
            <a:r>
              <a:rPr lang="en-US" altLang="ja-JP">
                <a:latin typeface="ヒラギノ角ゴ StdN W8" charset="-128"/>
                <a:ea typeface="ヒラギノ角ゴ StdN W8" charset="-128"/>
                <a:cs typeface="ヒラギノ角ゴ StdN W8" charset="-128"/>
              </a:rPr>
              <a:t>   75%         </a:t>
            </a:r>
            <a:endParaRPr lang="ja-JP" altLang="en-US">
              <a:latin typeface="ヒラギノ角ゴ StdN W8" charset="-128"/>
              <a:ea typeface="ヒラギノ角ゴ StdN W8" charset="-128"/>
              <a:cs typeface="ヒラギノ角ゴ StdN W8" charset="-128"/>
            </a:endParaRPr>
          </a:p>
        </p:txBody>
      </p:sp>
      <p:sp>
        <p:nvSpPr>
          <p:cNvPr id="82004" name="テキスト ボックス 25"/>
          <p:cNvSpPr txBox="1">
            <a:spLocks noChangeArrowheads="1"/>
          </p:cNvSpPr>
          <p:nvPr/>
        </p:nvSpPr>
        <p:spPr bwMode="auto">
          <a:xfrm>
            <a:off x="762000" y="6248400"/>
            <a:ext cx="7945438" cy="400050"/>
          </a:xfrm>
          <a:prstGeom prst="rect">
            <a:avLst/>
          </a:prstGeom>
          <a:solidFill>
            <a:schemeClr val="tx2">
              <a:lumMod val="60000"/>
              <a:lumOff val="40000"/>
            </a:schemeClr>
          </a:solidFill>
          <a:ln w="9525">
            <a:noFill/>
            <a:miter lim="800000"/>
            <a:headEnd/>
            <a:tailEnd/>
          </a:ln>
        </p:spPr>
        <p:txBody>
          <a:bodyPr>
            <a:prstTxWarp prst="textNoShape">
              <a:avLst/>
            </a:prstTxWarp>
            <a:spAutoFit/>
          </a:bodyPr>
          <a:lstStyle/>
          <a:p>
            <a:pPr>
              <a:defRPr/>
            </a:pPr>
            <a:r>
              <a:rPr lang="en-US" altLang="ja-JP" sz="2000">
                <a:latin typeface="ヒラギノ角ゴ StdN W8" charset="-128"/>
                <a:ea typeface="ヒラギノ角ゴ StdN W8" charset="-128"/>
                <a:cs typeface="ヒラギノ角ゴ StdN W8" charset="-128"/>
              </a:rPr>
              <a:t>       TEACH OTHERS/ IMMEDIATE USE   </a:t>
            </a:r>
            <a:r>
              <a:rPr lang="ja-JP" altLang="en-US">
                <a:latin typeface="ヒラギノ角ゴ StdN W8" charset="-128"/>
                <a:ea typeface="ヒラギノ角ゴ StdN W8" charset="-128"/>
                <a:cs typeface="ヒラギノ角ゴ StdN W8" charset="-128"/>
              </a:rPr>
              <a:t>人に教える</a:t>
            </a:r>
            <a:r>
              <a:rPr lang="en-US" altLang="ja-JP">
                <a:latin typeface="ヒラギノ角ゴ StdN W8" charset="-128"/>
                <a:ea typeface="ヒラギノ角ゴ StdN W8" charset="-128"/>
                <a:cs typeface="ヒラギノ角ゴ StdN W8" charset="-128"/>
              </a:rPr>
              <a:t> 90%   </a:t>
            </a:r>
            <a:endParaRPr lang="ja-JP" altLang="en-US">
              <a:latin typeface="ヒラギノ角ゴ StdN W8" charset="-128"/>
              <a:ea typeface="ヒラギノ角ゴ StdN W8" charset="-128"/>
              <a:cs typeface="ヒラギノ角ゴ StdN W8" charset="-128"/>
            </a:endParaRPr>
          </a:p>
        </p:txBody>
      </p:sp>
      <p:cxnSp>
        <p:nvCxnSpPr>
          <p:cNvPr id="28" name="直線コネクタ 27"/>
          <p:cNvCxnSpPr/>
          <p:nvPr/>
        </p:nvCxnSpPr>
        <p:spPr>
          <a:xfrm>
            <a:off x="3678238" y="1830388"/>
            <a:ext cx="5018087" cy="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直線コネクタ 41"/>
          <p:cNvCxnSpPr/>
          <p:nvPr/>
        </p:nvCxnSpPr>
        <p:spPr>
          <a:xfrm>
            <a:off x="3125788" y="2679700"/>
            <a:ext cx="558165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直線コネクタ 45"/>
          <p:cNvCxnSpPr/>
          <p:nvPr/>
        </p:nvCxnSpPr>
        <p:spPr>
          <a:xfrm flipV="1">
            <a:off x="2563813" y="3436938"/>
            <a:ext cx="6042025" cy="19050"/>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直線コネクタ 48"/>
          <p:cNvCxnSpPr/>
          <p:nvPr/>
        </p:nvCxnSpPr>
        <p:spPr>
          <a:xfrm>
            <a:off x="1611313" y="5080000"/>
            <a:ext cx="7096125"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直線コネクタ 49"/>
          <p:cNvCxnSpPr/>
          <p:nvPr/>
        </p:nvCxnSpPr>
        <p:spPr>
          <a:xfrm>
            <a:off x="893763" y="5972175"/>
            <a:ext cx="7813675"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直線コネクタ 50"/>
          <p:cNvCxnSpPr/>
          <p:nvPr/>
        </p:nvCxnSpPr>
        <p:spPr>
          <a:xfrm>
            <a:off x="557213" y="4257675"/>
            <a:ext cx="8150225" cy="1588"/>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103188" y="0"/>
            <a:ext cx="9247188" cy="677862"/>
          </a:xfrm>
          <a:solidFill>
            <a:schemeClr val="bg2">
              <a:lumMod val="10000"/>
            </a:schemeClr>
          </a:solidFill>
        </p:spPr>
        <p:txBody>
          <a:bodyPr/>
          <a:lstStyle/>
          <a:p>
            <a:pPr>
              <a:defRPr/>
            </a:pPr>
            <a:r>
              <a:rPr lang="ja-JP" altLang="en-US" dirty="0" smtClean="0">
                <a:solidFill>
                  <a:srgbClr val="FFD3AE"/>
                </a:solidFill>
              </a:rPr>
              <a:t>研修委員会からのお願い</a:t>
            </a:r>
            <a:endParaRPr lang="ja-JP" altLang="en-US" dirty="0">
              <a:solidFill>
                <a:srgbClr val="FFD3AE"/>
              </a:solidFill>
            </a:endParaRPr>
          </a:p>
        </p:txBody>
      </p:sp>
      <p:sp>
        <p:nvSpPr>
          <p:cNvPr id="37891" name="コンテンツ プレースホルダ 2"/>
          <p:cNvSpPr>
            <a:spLocks noGrp="1"/>
          </p:cNvSpPr>
          <p:nvPr>
            <p:ph idx="1"/>
          </p:nvPr>
        </p:nvSpPr>
        <p:spPr>
          <a:xfrm>
            <a:off x="111125" y="1092200"/>
            <a:ext cx="9032875" cy="5765800"/>
          </a:xfrm>
        </p:spPr>
        <p:txBody>
          <a:bodyPr/>
          <a:lstStyle/>
          <a:p>
            <a:pPr>
              <a:spcAft>
                <a:spcPts val="0"/>
              </a:spcAft>
              <a:buFont typeface="Arial" charset="0"/>
              <a:buNone/>
              <a:defRPr/>
            </a:pPr>
            <a:r>
              <a:rPr lang="ja-JP" altLang="en-US" dirty="0" smtClean="0">
                <a:latin typeface="ヒラギノ角ゴ ProN W3"/>
                <a:ea typeface="ヒラギノ角ゴ ProN W3"/>
                <a:cs typeface="ヒラギノ角ゴ ProN W3"/>
              </a:rPr>
              <a:t>１）皆様の過去の経験を研修課程に生かす。</a:t>
            </a:r>
            <a:endParaRPr lang="en-US" altLang="ja-JP" dirty="0" smtClean="0">
              <a:latin typeface="ヒラギノ角ゴ ProN W3"/>
              <a:ea typeface="ヒラギノ角ゴ ProN W3"/>
              <a:cs typeface="ヒラギノ角ゴ ProN W3"/>
            </a:endParaRPr>
          </a:p>
          <a:p>
            <a:pPr>
              <a:spcAft>
                <a:spcPts val="0"/>
              </a:spcAft>
              <a:buFont typeface="Arial" charset="0"/>
              <a:buNone/>
              <a:defRPr/>
            </a:pPr>
            <a:r>
              <a:rPr lang="ja-JP" altLang="en-US" dirty="0" smtClean="0">
                <a:latin typeface="ヒラギノ角ゴ ProN W3"/>
                <a:ea typeface="ヒラギノ角ゴ ProN W3"/>
                <a:cs typeface="ヒラギノ角ゴ ProN W3"/>
              </a:rPr>
              <a:t>２）</a:t>
            </a:r>
            <a:r>
              <a:rPr lang="ja-JP" altLang="en-US" spc="-150" dirty="0" smtClean="0">
                <a:latin typeface="ヒラギノ角ゴ ProN W3"/>
                <a:ea typeface="ヒラギノ角ゴ ProN W3"/>
                <a:cs typeface="ヒラギノ角ゴ ProN W3"/>
              </a:rPr>
              <a:t>次年度のための素晴らしいアイデア交換の場。</a:t>
            </a:r>
            <a:endParaRPr lang="en-US" altLang="ja-JP" spc="-150" dirty="0" smtClean="0">
              <a:latin typeface="ヒラギノ角ゴ ProN W3"/>
              <a:ea typeface="ヒラギノ角ゴ ProN W3"/>
              <a:cs typeface="ヒラギノ角ゴ ProN W3"/>
            </a:endParaRPr>
          </a:p>
          <a:p>
            <a:pPr>
              <a:spcAft>
                <a:spcPts val="0"/>
              </a:spcAft>
              <a:buFont typeface="Arial" charset="0"/>
              <a:buNone/>
              <a:defRPr/>
            </a:pPr>
            <a:r>
              <a:rPr lang="ja-JP" altLang="en-US" dirty="0" smtClean="0">
                <a:latin typeface="ヒラギノ角ゴ ProN W3"/>
                <a:ea typeface="ヒラギノ角ゴ ProN W3"/>
                <a:cs typeface="ヒラギノ角ゴ ProN W3"/>
              </a:rPr>
              <a:t>３）</a:t>
            </a:r>
            <a:r>
              <a:rPr lang="ja-JP" altLang="en-US" spc="-300" dirty="0" smtClean="0">
                <a:latin typeface="ヒラギノ角ゴ ProN W3"/>
                <a:ea typeface="ヒラギノ角ゴ ProN W3"/>
                <a:cs typeface="ヒラギノ角ゴ ProN W3"/>
              </a:rPr>
              <a:t>研修委員会は教える教師ではなく進行役の機能。</a:t>
            </a:r>
            <a:endParaRPr lang="en-US" altLang="ja-JP" spc="-300" dirty="0" smtClean="0">
              <a:latin typeface="ヒラギノ角ゴ ProN W3"/>
              <a:ea typeface="ヒラギノ角ゴ ProN W3"/>
              <a:cs typeface="ヒラギノ角ゴ ProN W3"/>
            </a:endParaRPr>
          </a:p>
          <a:p>
            <a:pPr>
              <a:spcAft>
                <a:spcPts val="0"/>
              </a:spcAft>
              <a:buFont typeface="Arial" charset="0"/>
              <a:buNone/>
              <a:defRPr/>
            </a:pPr>
            <a:r>
              <a:rPr lang="ja-JP" altLang="en-US" spc="-300" dirty="0" smtClean="0">
                <a:latin typeface="ヒラギノ角ゴ ProN W3"/>
                <a:ea typeface="ヒラギノ角ゴ ProN W3"/>
                <a:cs typeface="ヒラギノ角ゴ ProN W3"/>
              </a:rPr>
              <a:t>４）今年度以降、各クラブに研修リーダーをおくこと</a:t>
            </a:r>
            <a:endParaRPr lang="en-US" altLang="ja-JP" spc="-300" dirty="0" smtClean="0">
              <a:latin typeface="ヒラギノ角ゴ ProN W3"/>
              <a:ea typeface="ヒラギノ角ゴ ProN W3"/>
              <a:cs typeface="ヒラギノ角ゴ ProN W3"/>
            </a:endParaRPr>
          </a:p>
          <a:p>
            <a:pPr>
              <a:spcBef>
                <a:spcPts val="168"/>
              </a:spcBef>
              <a:spcAft>
                <a:spcPts val="0"/>
              </a:spcAft>
              <a:buFont typeface="Arial" charset="0"/>
              <a:buNone/>
              <a:defRPr/>
            </a:pPr>
            <a:r>
              <a:rPr lang="en-US" altLang="ja-JP" spc="-300" dirty="0" smtClean="0">
                <a:latin typeface="ヒラギノ角ゴ ProN W3"/>
                <a:ea typeface="ヒラギノ角ゴ ProN W3"/>
                <a:cs typeface="ヒラギノ角ゴ ProN W3"/>
              </a:rPr>
              <a:t>        </a:t>
            </a:r>
            <a:r>
              <a:rPr lang="ja-JP" altLang="en-US" spc="-300" dirty="0" smtClean="0">
                <a:latin typeface="ヒラギノ角ゴ ProN W3"/>
                <a:ea typeface="ヒラギノ角ゴ ProN W3"/>
                <a:cs typeface="ヒラギノ角ゴ ProN W3"/>
              </a:rPr>
              <a:t>が強く奨励されています。地区研修委員会が</a:t>
            </a:r>
            <a:endParaRPr lang="en-US" altLang="ja-JP" spc="-300" dirty="0" smtClean="0">
              <a:latin typeface="ヒラギノ角ゴ ProN W3"/>
              <a:ea typeface="ヒラギノ角ゴ ProN W3"/>
              <a:cs typeface="ヒラギノ角ゴ ProN W3"/>
            </a:endParaRPr>
          </a:p>
          <a:p>
            <a:pPr>
              <a:spcBef>
                <a:spcPts val="168"/>
              </a:spcBef>
              <a:spcAft>
                <a:spcPts val="0"/>
              </a:spcAft>
              <a:buFont typeface="Arial" charset="0"/>
              <a:buNone/>
              <a:defRPr/>
            </a:pPr>
            <a:r>
              <a:rPr lang="ja-JP" altLang="en-US" spc="-300" dirty="0" smtClean="0">
                <a:latin typeface="ヒラギノ角ゴ ProN W3"/>
                <a:ea typeface="ヒラギノ角ゴ ProN W3"/>
                <a:cs typeface="ヒラギノ角ゴ ProN W3"/>
              </a:rPr>
              <a:t>　　これにご支援する事になります。継続的なご協力</a:t>
            </a:r>
            <a:endParaRPr lang="en-US" altLang="ja-JP" spc="-300" dirty="0" smtClean="0">
              <a:latin typeface="ヒラギノ角ゴ ProN W3"/>
              <a:ea typeface="ヒラギノ角ゴ ProN W3"/>
              <a:cs typeface="ヒラギノ角ゴ ProN W3"/>
            </a:endParaRPr>
          </a:p>
          <a:p>
            <a:pPr>
              <a:spcBef>
                <a:spcPts val="168"/>
              </a:spcBef>
              <a:spcAft>
                <a:spcPts val="0"/>
              </a:spcAft>
              <a:buFont typeface="Arial" charset="0"/>
              <a:buNone/>
              <a:defRPr/>
            </a:pPr>
            <a:r>
              <a:rPr lang="ja-JP" altLang="en-US" spc="-300" dirty="0" smtClean="0">
                <a:latin typeface="ヒラギノ角ゴ ProN W3"/>
                <a:ea typeface="ヒラギノ角ゴ ProN W3"/>
                <a:cs typeface="ヒラギノ角ゴ ProN W3"/>
              </a:rPr>
              <a:t>　　を。</a:t>
            </a:r>
            <a:endParaRPr lang="en-US" altLang="ja-JP" spc="-300" dirty="0" smtClean="0">
              <a:latin typeface="ヒラギノ角ゴ ProN W3"/>
              <a:ea typeface="ヒラギノ角ゴ ProN W3"/>
              <a:cs typeface="ヒラギノ角ゴ ProN W3"/>
            </a:endParaRPr>
          </a:p>
          <a:p>
            <a:pPr>
              <a:spcBef>
                <a:spcPts val="168"/>
              </a:spcBef>
              <a:spcAft>
                <a:spcPts val="0"/>
              </a:spcAft>
              <a:buFont typeface="Arial" charset="0"/>
              <a:buNone/>
              <a:defRPr/>
            </a:pPr>
            <a:r>
              <a:rPr lang="ja-JP" altLang="en-US" spc="-300" dirty="0" smtClean="0">
                <a:latin typeface="ヒラギノ角ゴ ProN W3"/>
                <a:ea typeface="ヒラギノ角ゴ ProN W3"/>
                <a:cs typeface="ヒラギノ角ゴ ProN W3"/>
              </a:rPr>
              <a:t>５）この種のグループ・セッションは地区では初め</a:t>
            </a:r>
            <a:endParaRPr lang="en-US" altLang="ja-JP" spc="-300" dirty="0" smtClean="0">
              <a:latin typeface="ヒラギノ角ゴ ProN W3"/>
              <a:ea typeface="ヒラギノ角ゴ ProN W3"/>
              <a:cs typeface="ヒラギノ角ゴ ProN W3"/>
            </a:endParaRPr>
          </a:p>
          <a:p>
            <a:pPr>
              <a:spcBef>
                <a:spcPts val="168"/>
              </a:spcBef>
              <a:spcAft>
                <a:spcPts val="0"/>
              </a:spcAft>
              <a:buFont typeface="Arial" charset="0"/>
              <a:buNone/>
              <a:defRPr/>
            </a:pPr>
            <a:r>
              <a:rPr lang="ja-JP" altLang="en-US" spc="-300" dirty="0" smtClean="0">
                <a:latin typeface="ヒラギノ角ゴ ProN W3"/>
                <a:ea typeface="ヒラギノ角ゴ ProN W3"/>
                <a:cs typeface="ヒラギノ角ゴ ProN W3"/>
              </a:rPr>
              <a:t>　　ての試みです。新年度に向かって意欲が喚起され</a:t>
            </a:r>
            <a:endParaRPr lang="en-US" altLang="ja-JP" spc="-300" dirty="0" smtClean="0">
              <a:latin typeface="ヒラギノ角ゴ ProN W3"/>
              <a:ea typeface="ヒラギノ角ゴ ProN W3"/>
              <a:cs typeface="ヒラギノ角ゴ ProN W3"/>
            </a:endParaRPr>
          </a:p>
          <a:p>
            <a:pPr>
              <a:spcBef>
                <a:spcPts val="168"/>
              </a:spcBef>
              <a:spcAft>
                <a:spcPts val="0"/>
              </a:spcAft>
              <a:buFont typeface="Arial" charset="0"/>
              <a:buNone/>
              <a:defRPr/>
            </a:pPr>
            <a:r>
              <a:rPr lang="ja-JP" altLang="en-US" spc="-300" dirty="0" smtClean="0">
                <a:latin typeface="ヒラギノ角ゴ ProN W3"/>
                <a:ea typeface="ヒラギノ角ゴ ProN W3"/>
                <a:cs typeface="ヒラギノ角ゴ ProN W3"/>
              </a:rPr>
              <a:t>　　少しでもお役に立つことを祈念します。</a:t>
            </a:r>
            <a:endParaRPr lang="en-US" altLang="ja-JP" spc="-300" dirty="0" smtClean="0">
              <a:latin typeface="ヒラギノ角ゴ ProN W3"/>
              <a:ea typeface="ヒラギノ角ゴ ProN W3"/>
              <a:cs typeface="ヒラギノ角ゴ ProN W3"/>
            </a:endParaRPr>
          </a:p>
          <a:p>
            <a:pPr>
              <a:spcAft>
                <a:spcPts val="0"/>
              </a:spcAft>
              <a:buFont typeface="Arial" charset="0"/>
              <a:buNone/>
              <a:defRPr/>
            </a:pPr>
            <a:r>
              <a:rPr lang="ja-JP" altLang="en-US" spc="-300" dirty="0" smtClean="0">
                <a:latin typeface="ヒラギノ角ゴ ProN W3"/>
                <a:ea typeface="ヒラギノ角ゴ ProN W3"/>
                <a:cs typeface="ヒラギノ角ゴ ProN W3"/>
              </a:rPr>
              <a:t>　　</a:t>
            </a:r>
            <a:endParaRPr lang="en-US" altLang="ja-JP" spc="-300" dirty="0" smtClean="0">
              <a:latin typeface="ヒラギノ角ゴ ProN W3"/>
              <a:ea typeface="ヒラギノ角ゴ ProN W3"/>
              <a:cs typeface="ヒラギノ角ゴ ProN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1">
                                            <p:txEl>
                                              <p:pRg st="0" end="0"/>
                                            </p:txEl>
                                          </p:spTgt>
                                        </p:tgtEl>
                                        <p:attrNameLst>
                                          <p:attrName>style.visibility</p:attrName>
                                        </p:attrNameLst>
                                      </p:cBhvr>
                                      <p:to>
                                        <p:strVal val="visible"/>
                                      </p:to>
                                    </p:set>
                                    <p:anim calcmode="discrete" valueType="clr">
                                      <p:cBhvr override="childStyle">
                                        <p:cTn id="7" dur="500"/>
                                        <p:tgtEl>
                                          <p:spTgt spid="378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789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789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891">
                                            <p:txEl>
                                              <p:pRg st="1" end="1"/>
                                            </p:txEl>
                                          </p:spTgt>
                                        </p:tgtEl>
                                        <p:attrNameLst>
                                          <p:attrName>style.visibility</p:attrName>
                                        </p:attrNameLst>
                                      </p:cBhvr>
                                      <p:to>
                                        <p:strVal val="visible"/>
                                      </p:to>
                                    </p:set>
                                    <p:anim calcmode="discrete" valueType="clr">
                                      <p:cBhvr override="childStyle">
                                        <p:cTn id="14" dur="500"/>
                                        <p:tgtEl>
                                          <p:spTgt spid="378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7891">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3789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7891">
                                            <p:txEl>
                                              <p:pRg st="2" end="2"/>
                                            </p:txEl>
                                          </p:spTgt>
                                        </p:tgtEl>
                                        <p:attrNameLst>
                                          <p:attrName>style.visibility</p:attrName>
                                        </p:attrNameLst>
                                      </p:cBhvr>
                                      <p:to>
                                        <p:strVal val="visible"/>
                                      </p:to>
                                    </p:set>
                                    <p:anim calcmode="discrete" valueType="clr">
                                      <p:cBhvr override="childStyle">
                                        <p:cTn id="21" dur="500"/>
                                        <p:tgtEl>
                                          <p:spTgt spid="378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7891">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37891">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7891">
                                            <p:txEl>
                                              <p:pRg st="3" end="3"/>
                                            </p:txEl>
                                          </p:spTgt>
                                        </p:tgtEl>
                                        <p:attrNameLst>
                                          <p:attrName>style.visibility</p:attrName>
                                        </p:attrNameLst>
                                      </p:cBhvr>
                                      <p:to>
                                        <p:strVal val="visible"/>
                                      </p:to>
                                    </p:set>
                                    <p:anim calcmode="discrete" valueType="clr">
                                      <p:cBhvr override="childStyle">
                                        <p:cTn id="28" dur="500"/>
                                        <p:tgtEl>
                                          <p:spTgt spid="378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37891">
                                            <p:txEl>
                                              <p:pRg st="3" end="3"/>
                                            </p:txEl>
                                          </p:spTgt>
                                        </p:tgtEl>
                                        <p:attrNameLst>
                                          <p:attrName>fillcolor</p:attrName>
                                        </p:attrNameLst>
                                      </p:cBhvr>
                                      <p:tavLst>
                                        <p:tav tm="0">
                                          <p:val>
                                            <p:clrVal>
                                              <a:schemeClr val="accent2"/>
                                            </p:clrVal>
                                          </p:val>
                                        </p:tav>
                                        <p:tav tm="50000">
                                          <p:val>
                                            <p:clrVal>
                                              <a:schemeClr val="hlink"/>
                                            </p:clrVal>
                                          </p:val>
                                        </p:tav>
                                      </p:tavLst>
                                    </p:anim>
                                    <p:set>
                                      <p:cBhvr>
                                        <p:cTn id="30" dur="500"/>
                                        <p:tgtEl>
                                          <p:spTgt spid="37891">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7891">
                                            <p:txEl>
                                              <p:pRg st="4" end="4"/>
                                            </p:txEl>
                                          </p:spTgt>
                                        </p:tgtEl>
                                        <p:attrNameLst>
                                          <p:attrName>style.visibility</p:attrName>
                                        </p:attrNameLst>
                                      </p:cBhvr>
                                      <p:to>
                                        <p:strVal val="visible"/>
                                      </p:to>
                                    </p:set>
                                    <p:anim calcmode="discrete" valueType="clr">
                                      <p:cBhvr override="childStyle">
                                        <p:cTn id="35" dur="500"/>
                                        <p:tgtEl>
                                          <p:spTgt spid="378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37891">
                                            <p:txEl>
                                              <p:pRg st="4" end="4"/>
                                            </p:txEl>
                                          </p:spTgt>
                                        </p:tgtEl>
                                        <p:attrNameLst>
                                          <p:attrName>fillcolor</p:attrName>
                                        </p:attrNameLst>
                                      </p:cBhvr>
                                      <p:tavLst>
                                        <p:tav tm="0">
                                          <p:val>
                                            <p:clrVal>
                                              <a:schemeClr val="accent2"/>
                                            </p:clrVal>
                                          </p:val>
                                        </p:tav>
                                        <p:tav tm="50000">
                                          <p:val>
                                            <p:clrVal>
                                              <a:schemeClr val="hlink"/>
                                            </p:clrVal>
                                          </p:val>
                                        </p:tav>
                                      </p:tavLst>
                                    </p:anim>
                                    <p:set>
                                      <p:cBhvr>
                                        <p:cTn id="37" dur="500"/>
                                        <p:tgtEl>
                                          <p:spTgt spid="37891">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7891">
                                            <p:txEl>
                                              <p:pRg st="5" end="5"/>
                                            </p:txEl>
                                          </p:spTgt>
                                        </p:tgtEl>
                                        <p:attrNameLst>
                                          <p:attrName>style.visibility</p:attrName>
                                        </p:attrNameLst>
                                      </p:cBhvr>
                                      <p:to>
                                        <p:strVal val="visible"/>
                                      </p:to>
                                    </p:set>
                                    <p:anim calcmode="discrete" valueType="clr">
                                      <p:cBhvr override="childStyle">
                                        <p:cTn id="42" dur="500"/>
                                        <p:tgtEl>
                                          <p:spTgt spid="3789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37891">
                                            <p:txEl>
                                              <p:pRg st="5" end="5"/>
                                            </p:txEl>
                                          </p:spTgt>
                                        </p:tgtEl>
                                        <p:attrNameLst>
                                          <p:attrName>fillcolor</p:attrName>
                                        </p:attrNameLst>
                                      </p:cBhvr>
                                      <p:tavLst>
                                        <p:tav tm="0">
                                          <p:val>
                                            <p:clrVal>
                                              <a:schemeClr val="accent2"/>
                                            </p:clrVal>
                                          </p:val>
                                        </p:tav>
                                        <p:tav tm="50000">
                                          <p:val>
                                            <p:clrVal>
                                              <a:schemeClr val="hlink"/>
                                            </p:clrVal>
                                          </p:val>
                                        </p:tav>
                                      </p:tavLst>
                                    </p:anim>
                                    <p:set>
                                      <p:cBhvr>
                                        <p:cTn id="44" dur="500"/>
                                        <p:tgtEl>
                                          <p:spTgt spid="37891">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7891">
                                            <p:txEl>
                                              <p:pRg st="6" end="6"/>
                                            </p:txEl>
                                          </p:spTgt>
                                        </p:tgtEl>
                                        <p:attrNameLst>
                                          <p:attrName>style.visibility</p:attrName>
                                        </p:attrNameLst>
                                      </p:cBhvr>
                                      <p:to>
                                        <p:strVal val="visible"/>
                                      </p:to>
                                    </p:set>
                                    <p:anim calcmode="discrete" valueType="clr">
                                      <p:cBhvr override="childStyle">
                                        <p:cTn id="49" dur="500"/>
                                        <p:tgtEl>
                                          <p:spTgt spid="3789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500"/>
                                        <p:tgtEl>
                                          <p:spTgt spid="37891">
                                            <p:txEl>
                                              <p:pRg st="6" end="6"/>
                                            </p:txEl>
                                          </p:spTgt>
                                        </p:tgtEl>
                                        <p:attrNameLst>
                                          <p:attrName>fillcolor</p:attrName>
                                        </p:attrNameLst>
                                      </p:cBhvr>
                                      <p:tavLst>
                                        <p:tav tm="0">
                                          <p:val>
                                            <p:clrVal>
                                              <a:schemeClr val="accent2"/>
                                            </p:clrVal>
                                          </p:val>
                                        </p:tav>
                                        <p:tav tm="50000">
                                          <p:val>
                                            <p:clrVal>
                                              <a:schemeClr val="hlink"/>
                                            </p:clrVal>
                                          </p:val>
                                        </p:tav>
                                      </p:tavLst>
                                    </p:anim>
                                    <p:set>
                                      <p:cBhvr>
                                        <p:cTn id="51" dur="500"/>
                                        <p:tgtEl>
                                          <p:spTgt spid="37891">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7891">
                                            <p:txEl>
                                              <p:pRg st="7" end="7"/>
                                            </p:txEl>
                                          </p:spTgt>
                                        </p:tgtEl>
                                        <p:attrNameLst>
                                          <p:attrName>style.visibility</p:attrName>
                                        </p:attrNameLst>
                                      </p:cBhvr>
                                      <p:to>
                                        <p:strVal val="visible"/>
                                      </p:to>
                                    </p:set>
                                    <p:anim calcmode="discrete" valueType="clr">
                                      <p:cBhvr override="childStyle">
                                        <p:cTn id="56" dur="500"/>
                                        <p:tgtEl>
                                          <p:spTgt spid="3789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500"/>
                                        <p:tgtEl>
                                          <p:spTgt spid="37891">
                                            <p:txEl>
                                              <p:pRg st="7" end="7"/>
                                            </p:txEl>
                                          </p:spTgt>
                                        </p:tgtEl>
                                        <p:attrNameLst>
                                          <p:attrName>fillcolor</p:attrName>
                                        </p:attrNameLst>
                                      </p:cBhvr>
                                      <p:tavLst>
                                        <p:tav tm="0">
                                          <p:val>
                                            <p:clrVal>
                                              <a:schemeClr val="accent2"/>
                                            </p:clrVal>
                                          </p:val>
                                        </p:tav>
                                        <p:tav tm="50000">
                                          <p:val>
                                            <p:clrVal>
                                              <a:schemeClr val="hlink"/>
                                            </p:clrVal>
                                          </p:val>
                                        </p:tav>
                                      </p:tavLst>
                                    </p:anim>
                                    <p:set>
                                      <p:cBhvr>
                                        <p:cTn id="58" dur="500"/>
                                        <p:tgtEl>
                                          <p:spTgt spid="37891">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7891">
                                            <p:txEl>
                                              <p:pRg st="8" end="8"/>
                                            </p:txEl>
                                          </p:spTgt>
                                        </p:tgtEl>
                                        <p:attrNameLst>
                                          <p:attrName>style.visibility</p:attrName>
                                        </p:attrNameLst>
                                      </p:cBhvr>
                                      <p:to>
                                        <p:strVal val="visible"/>
                                      </p:to>
                                    </p:set>
                                    <p:anim calcmode="discrete" valueType="clr">
                                      <p:cBhvr override="childStyle">
                                        <p:cTn id="63" dur="500"/>
                                        <p:tgtEl>
                                          <p:spTgt spid="37891">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500"/>
                                        <p:tgtEl>
                                          <p:spTgt spid="37891">
                                            <p:txEl>
                                              <p:pRg st="8" end="8"/>
                                            </p:txEl>
                                          </p:spTgt>
                                        </p:tgtEl>
                                        <p:attrNameLst>
                                          <p:attrName>fillcolor</p:attrName>
                                        </p:attrNameLst>
                                      </p:cBhvr>
                                      <p:tavLst>
                                        <p:tav tm="0">
                                          <p:val>
                                            <p:clrVal>
                                              <a:schemeClr val="accent2"/>
                                            </p:clrVal>
                                          </p:val>
                                        </p:tav>
                                        <p:tav tm="50000">
                                          <p:val>
                                            <p:clrVal>
                                              <a:schemeClr val="hlink"/>
                                            </p:clrVal>
                                          </p:val>
                                        </p:tav>
                                      </p:tavLst>
                                    </p:anim>
                                    <p:set>
                                      <p:cBhvr>
                                        <p:cTn id="65" dur="500"/>
                                        <p:tgtEl>
                                          <p:spTgt spid="37891">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37891">
                                            <p:txEl>
                                              <p:pRg st="9" end="9"/>
                                            </p:txEl>
                                          </p:spTgt>
                                        </p:tgtEl>
                                        <p:attrNameLst>
                                          <p:attrName>style.visibility</p:attrName>
                                        </p:attrNameLst>
                                      </p:cBhvr>
                                      <p:to>
                                        <p:strVal val="visible"/>
                                      </p:to>
                                    </p:set>
                                    <p:anim calcmode="discrete" valueType="clr">
                                      <p:cBhvr override="childStyle">
                                        <p:cTn id="70" dur="500"/>
                                        <p:tgtEl>
                                          <p:spTgt spid="37891">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500"/>
                                        <p:tgtEl>
                                          <p:spTgt spid="37891">
                                            <p:txEl>
                                              <p:pRg st="9" end="9"/>
                                            </p:txEl>
                                          </p:spTgt>
                                        </p:tgtEl>
                                        <p:attrNameLst>
                                          <p:attrName>fillcolor</p:attrName>
                                        </p:attrNameLst>
                                      </p:cBhvr>
                                      <p:tavLst>
                                        <p:tav tm="0">
                                          <p:val>
                                            <p:clrVal>
                                              <a:schemeClr val="accent2"/>
                                            </p:clrVal>
                                          </p:val>
                                        </p:tav>
                                        <p:tav tm="50000">
                                          <p:val>
                                            <p:clrVal>
                                              <a:schemeClr val="hlink"/>
                                            </p:clrVal>
                                          </p:val>
                                        </p:tav>
                                      </p:tavLst>
                                    </p:anim>
                                    <p:set>
                                      <p:cBhvr>
                                        <p:cTn id="72" dur="500"/>
                                        <p:tgtEl>
                                          <p:spTgt spid="37891">
                                            <p:txEl>
                                              <p:pRg st="9" end="9"/>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37891">
                                            <p:txEl>
                                              <p:pRg st="10" end="10"/>
                                            </p:txEl>
                                          </p:spTgt>
                                        </p:tgtEl>
                                        <p:attrNameLst>
                                          <p:attrName>style.visibility</p:attrName>
                                        </p:attrNameLst>
                                      </p:cBhvr>
                                      <p:to>
                                        <p:strVal val="visible"/>
                                      </p:to>
                                    </p:set>
                                    <p:anim calcmode="discrete" valueType="clr">
                                      <p:cBhvr override="childStyle">
                                        <p:cTn id="77" dur="500"/>
                                        <p:tgtEl>
                                          <p:spTgt spid="37891">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500"/>
                                        <p:tgtEl>
                                          <p:spTgt spid="37891">
                                            <p:txEl>
                                              <p:pRg st="10" end="10"/>
                                            </p:txEl>
                                          </p:spTgt>
                                        </p:tgtEl>
                                        <p:attrNameLst>
                                          <p:attrName>fillcolor</p:attrName>
                                        </p:attrNameLst>
                                      </p:cBhvr>
                                      <p:tavLst>
                                        <p:tav tm="0">
                                          <p:val>
                                            <p:clrVal>
                                              <a:schemeClr val="accent2"/>
                                            </p:clrVal>
                                          </p:val>
                                        </p:tav>
                                        <p:tav tm="50000">
                                          <p:val>
                                            <p:clrVal>
                                              <a:schemeClr val="hlink"/>
                                            </p:clrVal>
                                          </p:val>
                                        </p:tav>
                                      </p:tavLst>
                                    </p:anim>
                                    <p:set>
                                      <p:cBhvr>
                                        <p:cTn id="79" dur="500"/>
                                        <p:tgtEl>
                                          <p:spTgt spid="37891">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 descr="StrategicPlanPPT_back2"/>
          <p:cNvPicPr>
            <a:picLocks noChangeAspect="1" noChangeArrowheads="1"/>
          </p:cNvPicPr>
          <p:nvPr/>
        </p:nvPicPr>
        <p:blipFill>
          <a:blip r:embed="rId4"/>
          <a:srcRect/>
          <a:stretch>
            <a:fillRect/>
          </a:stretch>
        </p:blipFill>
        <p:spPr bwMode="auto">
          <a:xfrm>
            <a:off x="0" y="-1588"/>
            <a:ext cx="9145588" cy="6859588"/>
          </a:xfrm>
          <a:prstGeom prst="rect">
            <a:avLst/>
          </a:prstGeom>
          <a:noFill/>
          <a:ln w="9525">
            <a:noFill/>
            <a:miter lim="800000"/>
            <a:headEnd/>
            <a:tailEnd/>
          </a:ln>
        </p:spPr>
      </p:pic>
      <p:sp>
        <p:nvSpPr>
          <p:cNvPr id="15363" name="Rectangle 22"/>
          <p:cNvSpPr>
            <a:spLocks noChangeArrowheads="1"/>
          </p:cNvSpPr>
          <p:nvPr/>
        </p:nvSpPr>
        <p:spPr bwMode="auto">
          <a:xfrm>
            <a:off x="6096000" y="4191000"/>
            <a:ext cx="2590800" cy="685800"/>
          </a:xfrm>
          <a:prstGeom prst="rect">
            <a:avLst/>
          </a:prstGeom>
          <a:noFill/>
          <a:ln w="9525">
            <a:noFill/>
            <a:miter lim="800000"/>
            <a:headEnd/>
            <a:tailEnd/>
          </a:ln>
        </p:spPr>
        <p:txBody>
          <a:bodyPr>
            <a:prstTxWarp prst="textNoShape">
              <a:avLst/>
            </a:prstTxWarp>
          </a:bodyPr>
          <a:lstStyle/>
          <a:p>
            <a:pPr>
              <a:spcBef>
                <a:spcPct val="20000"/>
              </a:spcBef>
            </a:pPr>
            <a:endParaRPr lang="ja-JP" altLang="en-US">
              <a:solidFill>
                <a:schemeClr val="bg1"/>
              </a:solidFill>
              <a:latin typeface="ＭＳ Ｐゴシック" charset="-128"/>
            </a:endParaRPr>
          </a:p>
          <a:p>
            <a:pPr marL="742950" lvl="1" indent="-285750">
              <a:spcBef>
                <a:spcPct val="20000"/>
              </a:spcBef>
            </a:pPr>
            <a:r>
              <a:rPr lang="ja-JP" altLang="en-US">
                <a:solidFill>
                  <a:srgbClr val="A29061"/>
                </a:solidFill>
                <a:latin typeface="ＭＳ Ｐゴシック" charset="-128"/>
              </a:rPr>
              <a:t>ポール・ハリス</a:t>
            </a:r>
          </a:p>
        </p:txBody>
      </p:sp>
      <p:pic>
        <p:nvPicPr>
          <p:cNvPr id="15364" name="Picture 8" descr="Paul Harris"/>
          <p:cNvPicPr>
            <a:picLocks noChangeAspect="1" noChangeArrowheads="1"/>
          </p:cNvPicPr>
          <p:nvPr/>
        </p:nvPicPr>
        <p:blipFill>
          <a:blip r:embed="rId5"/>
          <a:srcRect/>
          <a:stretch>
            <a:fillRect/>
          </a:stretch>
        </p:blipFill>
        <p:spPr bwMode="auto">
          <a:xfrm>
            <a:off x="304800" y="1066800"/>
            <a:ext cx="3197225" cy="4754563"/>
          </a:xfrm>
          <a:prstGeom prst="rect">
            <a:avLst/>
          </a:prstGeom>
          <a:noFill/>
          <a:ln w="9525">
            <a:noFill/>
            <a:miter lim="800000"/>
            <a:headEnd/>
            <a:tailEnd/>
          </a:ln>
        </p:spPr>
      </p:pic>
      <p:sp>
        <p:nvSpPr>
          <p:cNvPr id="18437" name="テキスト ボックス 4"/>
          <p:cNvSpPr txBox="1">
            <a:spLocks noChangeArrowheads="1"/>
          </p:cNvSpPr>
          <p:nvPr/>
        </p:nvSpPr>
        <p:spPr bwMode="auto">
          <a:xfrm>
            <a:off x="3657600" y="1143000"/>
            <a:ext cx="5334000" cy="4154488"/>
          </a:xfrm>
          <a:prstGeom prst="rect">
            <a:avLst/>
          </a:prstGeom>
          <a:noFill/>
          <a:ln w="9525">
            <a:noFill/>
            <a:miter lim="800000"/>
            <a:headEnd/>
            <a:tailEnd/>
          </a:ln>
        </p:spPr>
        <p:txBody>
          <a:bodyPr>
            <a:prstTxWarp prst="textNoShape">
              <a:avLst/>
            </a:prstTxWarp>
            <a:spAutoFit/>
          </a:bodyPr>
          <a:lstStyle/>
          <a:p>
            <a:r>
              <a:rPr lang="ja-JP" altLang="en-US" dirty="0">
                <a:solidFill>
                  <a:srgbClr val="FFE299"/>
                </a:solidFill>
                <a:latin typeface="ヒラギノ角ゴ Pro W6" charset="-128"/>
                <a:ea typeface="ヒラギノ角ゴ Pro W6" charset="-128"/>
                <a:cs typeface="ヒラギノ角ゴ Pro W6" charset="-128"/>
              </a:rPr>
              <a:t>ロータリーの奉仕理念は哲学ですから、万古普遍のものであり、みだりに変えるべきではありません。と言うよりも絶対に変えてはなりません。</a:t>
            </a:r>
            <a:endParaRPr lang="en-US" altLang="ja-JP" dirty="0">
              <a:solidFill>
                <a:srgbClr val="FFE299"/>
              </a:solidFill>
              <a:latin typeface="ヒラギノ角ゴ Pro W6" charset="-128"/>
              <a:ea typeface="ヒラギノ角ゴ Pro W6" charset="-128"/>
              <a:cs typeface="ヒラギノ角ゴ Pro W6" charset="-128"/>
            </a:endParaRPr>
          </a:p>
          <a:p>
            <a:r>
              <a:rPr lang="ja-JP" altLang="en-US" dirty="0">
                <a:solidFill>
                  <a:srgbClr val="FFE299"/>
                </a:solidFill>
                <a:latin typeface="ヒラギノ角ゴ Pro W6" charset="-128"/>
                <a:ea typeface="ヒラギノ角ゴ Pro W6" charset="-128"/>
                <a:cs typeface="ヒラギノ角ゴ Pro W6" charset="-128"/>
              </a:rPr>
              <a:t>しかし、奉仕活動の実践は、社会のニーズに従って大胆に変化させなければ、誰からも頼りにされないばかりか、相手にされません。</a:t>
            </a:r>
            <a:endParaRPr lang="en-US" altLang="ja-JP" dirty="0">
              <a:solidFill>
                <a:srgbClr val="FFE299"/>
              </a:solidFill>
              <a:latin typeface="ヒラギノ角ゴ Pro W6" charset="-128"/>
              <a:ea typeface="ヒラギノ角ゴ Pro W6" charset="-128"/>
              <a:cs typeface="ヒラギノ角ゴ Pro W6" charset="-128"/>
            </a:endParaRPr>
          </a:p>
          <a:p>
            <a:r>
              <a:rPr lang="ja-JP" altLang="en-US" dirty="0">
                <a:solidFill>
                  <a:srgbClr val="FFE299"/>
                </a:solidFill>
                <a:latin typeface="ヒラギノ角ゴ Pro W6" charset="-128"/>
                <a:ea typeface="ヒラギノ角ゴ Pro W6" charset="-128"/>
                <a:cs typeface="ヒラギノ角ゴ Pro W6" charset="-128"/>
              </a:rPr>
              <a:t>また奉仕の理念を持って生き残りを賭けるならば、社会の変化に沿ったクラブ管理運営の方法を考えねばなりません。</a:t>
            </a:r>
            <a:endParaRPr lang="en-US" altLang="ja-JP" dirty="0">
              <a:solidFill>
                <a:srgbClr val="FFE299"/>
              </a:solidFill>
              <a:latin typeface="ヒラギノ角ゴ Pro W6" charset="-128"/>
              <a:ea typeface="ヒラギノ角ゴ Pro W6" charset="-128"/>
              <a:cs typeface="ヒラギノ角ゴ Pro W6" charset="-128"/>
            </a:endParaRPr>
          </a:p>
          <a:p>
            <a:r>
              <a:rPr lang="ja-JP" altLang="en-US" dirty="0">
                <a:solidFill>
                  <a:srgbClr val="FFE299"/>
                </a:solidFill>
                <a:latin typeface="ヒラギノ角ゴ Pro W6" charset="-128"/>
                <a:ea typeface="ヒラギノ角ゴ Pro W6" charset="-128"/>
                <a:cs typeface="ヒラギノ角ゴ Pro W6" charset="-128"/>
              </a:rPr>
              <a:t>そして、ロータリーが奉仕の理念を貫こうとするならば、常にパイオニアとして新しい試みに挑戦し続けることが必要なのです。</a:t>
            </a:r>
            <a:endParaRPr lang="en-US" altLang="ja-JP" dirty="0">
              <a:solidFill>
                <a:srgbClr val="FFE299"/>
              </a:solidFill>
              <a:latin typeface="ヒラギノ角ゴ Pro W6" charset="-128"/>
              <a:ea typeface="ヒラギノ角ゴ Pro W6" charset="-128"/>
              <a:cs typeface="ヒラギノ角ゴ Pro W6" charset="-128"/>
            </a:endParaRPr>
          </a:p>
          <a:p>
            <a:r>
              <a:rPr lang="ja-JP" altLang="en-US" sz="1600" dirty="0">
                <a:solidFill>
                  <a:srgbClr val="FFE299"/>
                </a:solidFill>
                <a:latin typeface="ヒラギノ丸ゴ Pro W4" charset="-128"/>
                <a:ea typeface="ヒラギノ丸ゴ Pro W4" charset="-128"/>
                <a:cs typeface="ヒラギノ丸ゴ Pro W4" charset="-128"/>
              </a:rPr>
              <a:t>　　　　　　　　　　　　　　　</a:t>
            </a:r>
            <a:endParaRPr lang="en-US" altLang="ja-JP" sz="1600" dirty="0">
              <a:solidFill>
                <a:srgbClr val="FFE299"/>
              </a:solidFill>
              <a:latin typeface="ヒラギノ丸ゴ Pro W4" charset="-128"/>
              <a:ea typeface="ヒラギノ丸ゴ Pro W4" charset="-128"/>
              <a:cs typeface="ヒラギノ丸ゴ Pro W4" charset="-128"/>
            </a:endParaRPr>
          </a:p>
          <a:p>
            <a:endParaRPr lang="en-US" altLang="ja-JP" sz="1600" dirty="0">
              <a:solidFill>
                <a:srgbClr val="A29061"/>
              </a:solidFill>
              <a:latin typeface="ヒラギノ丸ゴ Pro W4" charset="-128"/>
              <a:ea typeface="ヒラギノ丸ゴ Pro W4" charset="-128"/>
              <a:cs typeface="ヒラギノ丸ゴ Pro W4" charset="-128"/>
            </a:endParaRPr>
          </a:p>
          <a:p>
            <a:r>
              <a:rPr lang="en-US" altLang="ja-JP" sz="1600" dirty="0">
                <a:solidFill>
                  <a:srgbClr val="A29061"/>
                </a:solidFill>
                <a:latin typeface="ヒラギノ丸ゴ Pro W4" charset="-128"/>
                <a:ea typeface="ヒラギノ丸ゴ Pro W4" charset="-128"/>
                <a:cs typeface="ヒラギノ丸ゴ Pro W4" charset="-128"/>
              </a:rPr>
              <a:t> </a:t>
            </a:r>
            <a:r>
              <a:rPr lang="en-US" altLang="ja-JP" sz="1200" dirty="0">
                <a:solidFill>
                  <a:srgbClr val="FFE299"/>
                </a:solidFill>
                <a:latin typeface="ヒラギノ丸ゴ Pro W4" charset="-128"/>
                <a:ea typeface="ヒラギノ丸ゴ Pro W4" charset="-128"/>
                <a:cs typeface="ヒラギノ丸ゴ Pro W4" charset="-128"/>
              </a:rPr>
              <a:t>(</a:t>
            </a:r>
            <a:r>
              <a:rPr lang="ja-JP" altLang="en-US" sz="1200" dirty="0">
                <a:solidFill>
                  <a:srgbClr val="FFE299"/>
                </a:solidFill>
                <a:latin typeface="ヒラギノ丸ゴ Pro W4" charset="-128"/>
                <a:ea typeface="ヒラギノ丸ゴ Pro W4" charset="-128"/>
                <a:cs typeface="ヒラギノ丸ゴ Pro W4" charset="-128"/>
              </a:rPr>
              <a:t>ベルギー、オステンド</a:t>
            </a:r>
            <a:r>
              <a:rPr lang="en-US" altLang="ja-JP" sz="1200" dirty="0">
                <a:solidFill>
                  <a:srgbClr val="FFE299"/>
                </a:solidFill>
                <a:latin typeface="ヒラギノ丸ゴ Pro W4" charset="-128"/>
                <a:ea typeface="ヒラギノ丸ゴ Pro W4" charset="-128"/>
                <a:cs typeface="ヒラギノ丸ゴ Pro W4" charset="-128"/>
              </a:rPr>
              <a:t>1927</a:t>
            </a:r>
            <a:r>
              <a:rPr lang="ja-JP" altLang="en-US" sz="1200" dirty="0">
                <a:solidFill>
                  <a:srgbClr val="FFE299"/>
                </a:solidFill>
                <a:latin typeface="ヒラギノ丸ゴ Pro W4" charset="-128"/>
                <a:ea typeface="ヒラギノ丸ゴ Pro W4" charset="-128"/>
                <a:cs typeface="ヒラギノ丸ゴ Pro W4" charset="-128"/>
              </a:rPr>
              <a:t>年</a:t>
            </a:r>
            <a:r>
              <a:rPr lang="en-US" altLang="ja-JP" sz="1200" dirty="0">
                <a:solidFill>
                  <a:srgbClr val="FFE299"/>
                </a:solidFill>
                <a:latin typeface="ヒラギノ丸ゴ Pro W4" charset="-128"/>
                <a:ea typeface="ヒラギノ丸ゴ Pro W4" charset="-128"/>
                <a:cs typeface="ヒラギノ丸ゴ Pro W4" charset="-128"/>
              </a:rPr>
              <a:t>RI</a:t>
            </a:r>
            <a:r>
              <a:rPr lang="ja-JP" altLang="en-US" sz="1200" dirty="0">
                <a:solidFill>
                  <a:srgbClr val="FFE299"/>
                </a:solidFill>
                <a:latin typeface="ヒラギノ丸ゴ Pro W4" charset="-128"/>
                <a:ea typeface="ヒラギノ丸ゴ Pro W4" charset="-128"/>
                <a:cs typeface="ヒラギノ丸ゴ Pro W4" charset="-128"/>
              </a:rPr>
              <a:t>国際大会でのメッセージ</a:t>
            </a:r>
            <a:r>
              <a:rPr lang="en-US" altLang="ja-JP" sz="1200" dirty="0">
                <a:solidFill>
                  <a:srgbClr val="FFE299"/>
                </a:solidFill>
                <a:latin typeface="ヒラギノ丸ゴ Pro W4" charset="-128"/>
                <a:ea typeface="ヒラギノ丸ゴ Pro W4" charset="-128"/>
                <a:cs typeface="ヒラギノ丸ゴ Pro W4" charset="-128"/>
              </a:rPr>
              <a:t>)</a:t>
            </a:r>
            <a:endParaRPr lang="ja-JP" altLang="en-US" sz="1200" dirty="0">
              <a:solidFill>
                <a:srgbClr val="FFE299"/>
              </a:solidFill>
              <a:latin typeface="ヒラギノ丸ゴ Pro W4" charset="-128"/>
              <a:ea typeface="ヒラギノ丸ゴ Pro W4" charset="-128"/>
              <a:cs typeface="ヒラギノ丸ゴ Pro W4" charset="-128"/>
            </a:endParaRPr>
          </a:p>
        </p:txBody>
      </p:sp>
      <p:sp>
        <p:nvSpPr>
          <p:cNvPr id="6" name="テキスト ボックス 5"/>
          <p:cNvSpPr txBox="1">
            <a:spLocks noChangeArrowheads="1"/>
          </p:cNvSpPr>
          <p:nvPr/>
        </p:nvSpPr>
        <p:spPr bwMode="auto">
          <a:xfrm>
            <a:off x="3871913" y="5302250"/>
            <a:ext cx="5486400" cy="461665"/>
          </a:xfrm>
          <a:prstGeom prst="rect">
            <a:avLst/>
          </a:prstGeom>
          <a:noFill/>
          <a:ln w="9525">
            <a:noFill/>
            <a:miter lim="800000"/>
            <a:headEnd/>
            <a:tailEnd/>
          </a:ln>
        </p:spPr>
        <p:txBody>
          <a:bodyPr>
            <a:prstTxWarp prst="textNoShape">
              <a:avLst/>
            </a:prstTxWarp>
            <a:spAutoFit/>
          </a:bodyPr>
          <a:lstStyle/>
          <a:p>
            <a:r>
              <a:rPr lang="ja-JP" altLang="en-US" dirty="0">
                <a:solidFill>
                  <a:srgbClr val="FFFF00"/>
                </a:solidFill>
              </a:rPr>
              <a:t>　</a:t>
            </a:r>
            <a:r>
              <a:rPr lang="ja-JP" altLang="en-US" sz="2400" dirty="0">
                <a:solidFill>
                  <a:srgbClr val="FFD3AE"/>
                </a:solidFill>
              </a:rPr>
              <a:t>ロータリアン、奉仕が無くてバッジだけ</a:t>
            </a:r>
          </a:p>
        </p:txBody>
      </p:sp>
      <p:sp>
        <p:nvSpPr>
          <p:cNvPr id="15367" name="テキスト ボックス 1"/>
          <p:cNvSpPr txBox="1">
            <a:spLocks noChangeArrowheads="1"/>
          </p:cNvSpPr>
          <p:nvPr/>
        </p:nvSpPr>
        <p:spPr bwMode="auto">
          <a:xfrm>
            <a:off x="685800" y="0"/>
            <a:ext cx="8001000" cy="769938"/>
          </a:xfrm>
          <a:prstGeom prst="rect">
            <a:avLst/>
          </a:prstGeom>
          <a:noFill/>
          <a:ln w="9525">
            <a:noFill/>
            <a:miter lim="800000"/>
            <a:headEnd/>
            <a:tailEnd/>
          </a:ln>
        </p:spPr>
        <p:txBody>
          <a:bodyPr>
            <a:prstTxWarp prst="textNoShape">
              <a:avLst/>
            </a:prstTxWarp>
            <a:spAutoFit/>
          </a:bodyPr>
          <a:lstStyle/>
          <a:p>
            <a:r>
              <a:rPr lang="ja-JP" altLang="en-US" sz="4400">
                <a:solidFill>
                  <a:srgbClr val="FFE299"/>
                </a:solidFill>
              </a:rPr>
              <a:t>　　ロータリーの理念と実践</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18437"/>
                                        </p:tgtEl>
                                        <p:attrNameLst>
                                          <p:attrName>style.visibility</p:attrName>
                                        </p:attrNameLst>
                                      </p:cBhvr>
                                      <p:to>
                                        <p:strVal val="visible"/>
                                      </p:to>
                                    </p:set>
                                    <p:anim calcmode="discrete" valueType="clr">
                                      <p:cBhvr override="childStyle">
                                        <p:cTn id="7" dur="500"/>
                                        <p:tgtEl>
                                          <p:spTgt spid="1843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8437"/>
                                        </p:tgtEl>
                                        <p:attrNameLst>
                                          <p:attrName>fillcolor</p:attrName>
                                        </p:attrNameLst>
                                      </p:cBhvr>
                                      <p:tavLst>
                                        <p:tav tm="0">
                                          <p:val>
                                            <p:clrVal>
                                              <a:schemeClr val="accent2"/>
                                            </p:clrVal>
                                          </p:val>
                                        </p:tav>
                                        <p:tav tm="50000">
                                          <p:val>
                                            <p:clrVal>
                                              <a:schemeClr val="hlink"/>
                                            </p:clrVal>
                                          </p:val>
                                        </p:tav>
                                      </p:tavLst>
                                    </p:anim>
                                    <p:set>
                                      <p:cBhvr>
                                        <p:cTn id="9" dur="500"/>
                                        <p:tgtEl>
                                          <p:spTgt spid="1843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6"/>
                                        </p:tgtEl>
                                        <p:attrNameLst>
                                          <p:attrName>fillcolor</p:attrName>
                                        </p:attrNameLst>
                                      </p:cBhvr>
                                      <p:tavLst>
                                        <p:tav tm="0">
                                          <p:val>
                                            <p:clrVal>
                                              <a:schemeClr val="accent2"/>
                                            </p:clrVal>
                                          </p:val>
                                        </p:tav>
                                        <p:tav tm="50000">
                                          <p:val>
                                            <p:clrVal>
                                              <a:schemeClr val="hlink"/>
                                            </p:clrVal>
                                          </p:val>
                                        </p:tav>
                                      </p:tavLst>
                                    </p:anim>
                                    <p:set>
                                      <p:cBhvr>
                                        <p:cTn id="16"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0" y="0"/>
            <a:ext cx="9144000" cy="827088"/>
          </a:xfrm>
          <a:solidFill>
            <a:schemeClr val="bg2">
              <a:lumMod val="10000"/>
            </a:schemeClr>
          </a:solidFill>
        </p:spPr>
        <p:txBody>
          <a:bodyPr/>
          <a:lstStyle/>
          <a:p>
            <a:pPr>
              <a:defRPr/>
            </a:pPr>
            <a:r>
              <a:rPr lang="ja-JP" altLang="en-US" dirty="0" smtClean="0">
                <a:solidFill>
                  <a:srgbClr val="FFD3AE"/>
                </a:solidFill>
                <a:latin typeface="ヒラギノ角ゴ ProN W6"/>
                <a:ea typeface="ヒラギノ角ゴ ProN W6"/>
                <a:cs typeface="ヒラギノ角ゴ ProN W6"/>
              </a:rPr>
              <a:t>変えてはならないもの</a:t>
            </a:r>
            <a:endParaRPr lang="ja-JP" altLang="en-US" dirty="0">
              <a:solidFill>
                <a:srgbClr val="FFD3AE"/>
              </a:solidFill>
              <a:latin typeface="ヒラギノ角ゴ ProN W6"/>
              <a:ea typeface="ヒラギノ角ゴ ProN W6"/>
              <a:cs typeface="ヒラギノ角ゴ ProN W6"/>
            </a:endParaRPr>
          </a:p>
        </p:txBody>
      </p:sp>
      <p:sp>
        <p:nvSpPr>
          <p:cNvPr id="15363" name="サブタイトル 2"/>
          <p:cNvSpPr>
            <a:spLocks noGrp="1"/>
          </p:cNvSpPr>
          <p:nvPr>
            <p:ph type="subTitle" idx="1"/>
          </p:nvPr>
        </p:nvSpPr>
        <p:spPr>
          <a:xfrm>
            <a:off x="0" y="1501775"/>
            <a:ext cx="9144000" cy="5178425"/>
          </a:xfrm>
        </p:spPr>
        <p:txBody>
          <a:bodyPr/>
          <a:lstStyle/>
          <a:p>
            <a:pPr>
              <a:lnSpc>
                <a:spcPct val="80000"/>
              </a:lnSpc>
              <a:defRPr/>
            </a:pPr>
            <a:r>
              <a:rPr lang="en-US" altLang="ja-JP" sz="4400" b="1" spc="-150" dirty="0" smtClean="0">
                <a:solidFill>
                  <a:schemeClr val="tx1"/>
                </a:solidFill>
                <a:latin typeface="Arial Black"/>
                <a:ea typeface="Baskerville" charset="0"/>
                <a:cs typeface="Arial Black"/>
              </a:rPr>
              <a:t>Service </a:t>
            </a:r>
            <a:r>
              <a:rPr lang="en-US" altLang="ja-JP" sz="4400" b="1" spc="-150" dirty="0">
                <a:solidFill>
                  <a:schemeClr val="tx1"/>
                </a:solidFill>
                <a:latin typeface="Arial Black"/>
                <a:ea typeface="Baskerville" charset="0"/>
                <a:cs typeface="Arial Black"/>
              </a:rPr>
              <a:t>Above Self</a:t>
            </a:r>
          </a:p>
          <a:p>
            <a:pPr>
              <a:lnSpc>
                <a:spcPct val="80000"/>
              </a:lnSpc>
              <a:defRPr/>
            </a:pPr>
            <a:r>
              <a:rPr lang="ja-JP" altLang="en-US" sz="3400" dirty="0">
                <a:solidFill>
                  <a:schemeClr val="tx1"/>
                </a:solidFill>
                <a:latin typeface="ヒラギノ明朝 Pro W6" charset="-128"/>
                <a:ea typeface="ヒラギノ明朝 Pro W6" charset="-128"/>
                <a:cs typeface="ヒラギノ明朝 Pro W6" charset="-128"/>
              </a:rPr>
              <a:t>超我の</a:t>
            </a:r>
            <a:r>
              <a:rPr lang="ja-JP" altLang="en-US" sz="3400" dirty="0" smtClean="0">
                <a:solidFill>
                  <a:schemeClr val="tx1"/>
                </a:solidFill>
                <a:latin typeface="ヒラギノ明朝 Pro W6" charset="-128"/>
                <a:ea typeface="ヒラギノ明朝 Pro W6" charset="-128"/>
                <a:cs typeface="ヒラギノ明朝 Pro W6" charset="-128"/>
              </a:rPr>
              <a:t>奉仕</a:t>
            </a:r>
            <a:endParaRPr lang="en-US" altLang="ja-JP" sz="3400" dirty="0" smtClean="0">
              <a:solidFill>
                <a:schemeClr val="tx1"/>
              </a:solidFill>
              <a:latin typeface="ヒラギノ明朝 Pro W6" charset="-128"/>
              <a:ea typeface="ヒラギノ明朝 Pro W6" charset="-128"/>
              <a:cs typeface="ヒラギノ明朝 Pro W6" charset="-128"/>
            </a:endParaRPr>
          </a:p>
          <a:p>
            <a:pPr>
              <a:lnSpc>
                <a:spcPct val="80000"/>
              </a:lnSpc>
              <a:defRPr/>
            </a:pPr>
            <a:r>
              <a:rPr lang="ja-JP" altLang="en-US" sz="3600" dirty="0" smtClean="0">
                <a:solidFill>
                  <a:srgbClr val="008000"/>
                </a:solidFill>
                <a:latin typeface="ヒラギノ明朝 Pro W6" charset="-128"/>
                <a:ea typeface="ヒラギノ明朝 Pro W6" charset="-128"/>
                <a:cs typeface="ヒラギノ明朝 Pro W6" charset="-128"/>
              </a:rPr>
              <a:t>奉仕哲学</a:t>
            </a:r>
            <a:endParaRPr lang="en-US" altLang="ja-JP" sz="3600" dirty="0" smtClean="0">
              <a:solidFill>
                <a:srgbClr val="008000"/>
              </a:solidFill>
              <a:latin typeface="ヒラギノ明朝 Pro W6" charset="-128"/>
              <a:ea typeface="ヒラギノ明朝 Pro W6" charset="-128"/>
              <a:cs typeface="ヒラギノ明朝 Pro W6" charset="-128"/>
            </a:endParaRPr>
          </a:p>
          <a:p>
            <a:pPr>
              <a:lnSpc>
                <a:spcPct val="80000"/>
              </a:lnSpc>
              <a:defRPr/>
            </a:pPr>
            <a:endParaRPr lang="en-US" altLang="ja-JP" sz="3400" dirty="0" smtClean="0">
              <a:solidFill>
                <a:schemeClr val="tx1"/>
              </a:solidFill>
              <a:latin typeface="ヒラギノ明朝 Pro W6" charset="-128"/>
              <a:ea typeface="ヒラギノ明朝 Pro W6" charset="-128"/>
              <a:cs typeface="ヒラギノ明朝 Pro W6" charset="-128"/>
            </a:endParaRPr>
          </a:p>
          <a:p>
            <a:pPr>
              <a:lnSpc>
                <a:spcPct val="80000"/>
              </a:lnSpc>
              <a:defRPr/>
            </a:pPr>
            <a:endParaRPr lang="en-US" altLang="ja-JP" sz="3400" dirty="0" smtClean="0">
              <a:solidFill>
                <a:schemeClr val="tx1"/>
              </a:solidFill>
              <a:latin typeface="ヒラギノ明朝 Pro W6" charset="-128"/>
              <a:ea typeface="ヒラギノ明朝 Pro W6" charset="-128"/>
              <a:cs typeface="ヒラギノ明朝 Pro W6" charset="-128"/>
            </a:endParaRPr>
          </a:p>
          <a:p>
            <a:pPr algn="l">
              <a:lnSpc>
                <a:spcPct val="80000"/>
              </a:lnSpc>
              <a:defRPr/>
            </a:pPr>
            <a:r>
              <a:rPr lang="en-US" altLang="ja-JP" sz="4000" b="1" spc="-150" dirty="0" smtClean="0">
                <a:solidFill>
                  <a:schemeClr val="tx1"/>
                </a:solidFill>
                <a:latin typeface="Arial Black"/>
                <a:ea typeface="Baskerville" charset="0"/>
                <a:cs typeface="Arial Black"/>
              </a:rPr>
              <a:t> He </a:t>
            </a:r>
            <a:r>
              <a:rPr lang="en-US" altLang="ja-JP" sz="4000" b="1" spc="-150" dirty="0">
                <a:solidFill>
                  <a:schemeClr val="tx1"/>
                </a:solidFill>
                <a:latin typeface="Arial Black"/>
                <a:ea typeface="Baskerville" charset="0"/>
                <a:cs typeface="Arial Black"/>
              </a:rPr>
              <a:t>Profits </a:t>
            </a:r>
            <a:r>
              <a:rPr lang="en-US" altLang="ja-JP" sz="4000" b="1" spc="-150" dirty="0" err="1">
                <a:solidFill>
                  <a:schemeClr val="tx1"/>
                </a:solidFill>
                <a:latin typeface="Arial Black"/>
                <a:ea typeface="Baskerville" charset="0"/>
                <a:cs typeface="Arial Black"/>
              </a:rPr>
              <a:t>Most,Who</a:t>
            </a:r>
            <a:r>
              <a:rPr lang="en-US" altLang="ja-JP" sz="4000" b="1" spc="-150" dirty="0">
                <a:solidFill>
                  <a:schemeClr val="tx1"/>
                </a:solidFill>
                <a:latin typeface="Arial Black"/>
                <a:ea typeface="Baskerville" charset="0"/>
                <a:cs typeface="Arial Black"/>
              </a:rPr>
              <a:t> Serves Best</a:t>
            </a:r>
          </a:p>
          <a:p>
            <a:pPr algn="l">
              <a:lnSpc>
                <a:spcPct val="80000"/>
              </a:lnSpc>
              <a:defRPr/>
            </a:pPr>
            <a:r>
              <a:rPr lang="ja-JP" altLang="en-US" sz="3100" b="1" dirty="0">
                <a:solidFill>
                  <a:schemeClr val="tx1"/>
                </a:solidFill>
                <a:latin typeface="Baskerville" charset="0"/>
                <a:ea typeface="ヒラギノ明朝 Pro W6" charset="-128"/>
                <a:cs typeface="ヒラギノ明朝 Pro W6" charset="-128"/>
              </a:rPr>
              <a:t>　　　　　最も奉仕する者、最も報われる</a:t>
            </a:r>
            <a:endParaRPr lang="en-US" altLang="ja-JP" sz="3100" b="1" dirty="0">
              <a:solidFill>
                <a:schemeClr val="tx1"/>
              </a:solidFill>
              <a:latin typeface="Baskerville" charset="0"/>
              <a:ea typeface="Baskerville" charset="0"/>
              <a:cs typeface="Baskerville" charset="0"/>
            </a:endParaRPr>
          </a:p>
          <a:p>
            <a:pPr algn="l">
              <a:lnSpc>
                <a:spcPct val="80000"/>
              </a:lnSpc>
              <a:defRPr/>
            </a:pPr>
            <a:r>
              <a:rPr lang="ja-JP" altLang="en-US" sz="3100" b="1" dirty="0">
                <a:solidFill>
                  <a:schemeClr val="tx1"/>
                </a:solidFill>
                <a:latin typeface="Baskerville" charset="0"/>
                <a:ea typeface="ヒラギノ明朝 Pro W6" charset="-128"/>
                <a:cs typeface="ヒラギノ明朝 Pro W6" charset="-128"/>
              </a:rPr>
              <a:t>　　　　　　　　　</a:t>
            </a:r>
            <a:r>
              <a:rPr lang="ja-JP" altLang="en-US" sz="3600" b="1" dirty="0">
                <a:solidFill>
                  <a:srgbClr val="008000"/>
                </a:solidFill>
                <a:latin typeface="Baskerville" charset="0"/>
                <a:ea typeface="ヒラギノ明朝 Pro W6" charset="-128"/>
                <a:cs typeface="ヒラギノ明朝 Pro W6" charset="-128"/>
              </a:rPr>
              <a:t>実践理論</a:t>
            </a:r>
            <a:endParaRPr lang="en-US" altLang="ja-JP" sz="3600" b="1" dirty="0">
              <a:solidFill>
                <a:srgbClr val="008000"/>
              </a:solidFill>
              <a:latin typeface="Baskerville" charset="0"/>
              <a:ea typeface="Baskerville" charset="0"/>
              <a:cs typeface="Baskerville" charset="0"/>
            </a:endParaRPr>
          </a:p>
          <a:p>
            <a:pPr algn="l">
              <a:lnSpc>
                <a:spcPct val="80000"/>
              </a:lnSpc>
              <a:defRPr/>
            </a:pPr>
            <a:r>
              <a:rPr lang="ja-JP" altLang="en-US" sz="3100" b="1" dirty="0">
                <a:solidFill>
                  <a:schemeClr val="tx1"/>
                </a:solidFill>
                <a:latin typeface="Baskerville" charset="0"/>
                <a:ea typeface="ヒラギノ明朝 Pro W6" charset="-128"/>
                <a:cs typeface="ヒラギノ明朝 Pro W6" charset="-128"/>
              </a:rPr>
              <a:t>　　　　　</a:t>
            </a:r>
            <a:endParaRPr lang="en-US" altLang="ja-JP" sz="3100" b="1" dirty="0">
              <a:solidFill>
                <a:schemeClr val="tx1"/>
              </a:solidFill>
              <a:latin typeface="Baskerville" charset="0"/>
              <a:ea typeface="Baskerville" charset="0"/>
              <a:cs typeface="Baskerville" charset="0"/>
            </a:endParaRPr>
          </a:p>
          <a:p>
            <a:pPr algn="l">
              <a:lnSpc>
                <a:spcPct val="80000"/>
              </a:lnSpc>
              <a:defRPr/>
            </a:pPr>
            <a:r>
              <a:rPr lang="ja-JP" altLang="en-US" sz="3100" dirty="0">
                <a:solidFill>
                  <a:schemeClr val="tx1"/>
                </a:solidFill>
                <a:latin typeface="ヒラギノ明朝 Pro W6" charset="-128"/>
                <a:ea typeface="ヒラギノ明朝 Pro W6" charset="-128"/>
                <a:cs typeface="ヒラギノ明朝 Pro W6"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3">
                                            <p:txEl>
                                              <p:pRg st="0" end="0"/>
                                            </p:txEl>
                                          </p:spTgt>
                                        </p:tgtEl>
                                        <p:attrNameLst>
                                          <p:attrName>style.visibility</p:attrName>
                                        </p:attrNameLst>
                                      </p:cBhvr>
                                      <p:to>
                                        <p:strVal val="visible"/>
                                      </p:to>
                                    </p:set>
                                    <p:anim calcmode="discrete" valueType="clr">
                                      <p:cBhvr override="childStyle">
                                        <p:cTn id="7" dur="500"/>
                                        <p:tgtEl>
                                          <p:spTgt spid="153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36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536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3">
                                            <p:txEl>
                                              <p:pRg st="1" end="1"/>
                                            </p:txEl>
                                          </p:spTgt>
                                        </p:tgtEl>
                                        <p:attrNameLst>
                                          <p:attrName>style.visibility</p:attrName>
                                        </p:attrNameLst>
                                      </p:cBhvr>
                                      <p:to>
                                        <p:strVal val="visible"/>
                                      </p:to>
                                    </p:set>
                                    <p:anim calcmode="discrete" valueType="clr">
                                      <p:cBhvr override="childStyle">
                                        <p:cTn id="14" dur="500"/>
                                        <p:tgtEl>
                                          <p:spTgt spid="1536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5363">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1536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363">
                                            <p:txEl>
                                              <p:pRg st="2" end="2"/>
                                            </p:txEl>
                                          </p:spTgt>
                                        </p:tgtEl>
                                        <p:attrNameLst>
                                          <p:attrName>style.visibility</p:attrName>
                                        </p:attrNameLst>
                                      </p:cBhvr>
                                      <p:to>
                                        <p:strVal val="visible"/>
                                      </p:to>
                                    </p:set>
                                    <p:anim calcmode="discrete" valueType="clr">
                                      <p:cBhvr override="childStyle">
                                        <p:cTn id="21" dur="500"/>
                                        <p:tgtEl>
                                          <p:spTgt spid="1536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5363">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1536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363">
                                            <p:txEl>
                                              <p:pRg st="5" end="5"/>
                                            </p:txEl>
                                          </p:spTgt>
                                        </p:tgtEl>
                                        <p:attrNameLst>
                                          <p:attrName>style.visibility</p:attrName>
                                        </p:attrNameLst>
                                      </p:cBhvr>
                                      <p:to>
                                        <p:strVal val="visible"/>
                                      </p:to>
                                    </p:set>
                                    <p:anim calcmode="discrete" valueType="clr">
                                      <p:cBhvr override="childStyle">
                                        <p:cTn id="28" dur="500"/>
                                        <p:tgtEl>
                                          <p:spTgt spid="1536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15363">
                                            <p:txEl>
                                              <p:pRg st="5" end="5"/>
                                            </p:txEl>
                                          </p:spTgt>
                                        </p:tgtEl>
                                        <p:attrNameLst>
                                          <p:attrName>fillcolor</p:attrName>
                                        </p:attrNameLst>
                                      </p:cBhvr>
                                      <p:tavLst>
                                        <p:tav tm="0">
                                          <p:val>
                                            <p:clrVal>
                                              <a:schemeClr val="accent2"/>
                                            </p:clrVal>
                                          </p:val>
                                        </p:tav>
                                        <p:tav tm="50000">
                                          <p:val>
                                            <p:clrVal>
                                              <a:schemeClr val="hlink"/>
                                            </p:clrVal>
                                          </p:val>
                                        </p:tav>
                                      </p:tavLst>
                                    </p:anim>
                                    <p:set>
                                      <p:cBhvr>
                                        <p:cTn id="30" dur="500"/>
                                        <p:tgtEl>
                                          <p:spTgt spid="15363">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363">
                                            <p:txEl>
                                              <p:pRg st="6" end="6"/>
                                            </p:txEl>
                                          </p:spTgt>
                                        </p:tgtEl>
                                        <p:attrNameLst>
                                          <p:attrName>style.visibility</p:attrName>
                                        </p:attrNameLst>
                                      </p:cBhvr>
                                      <p:to>
                                        <p:strVal val="visible"/>
                                      </p:to>
                                    </p:set>
                                    <p:anim calcmode="discrete" valueType="clr">
                                      <p:cBhvr override="childStyle">
                                        <p:cTn id="35" dur="500"/>
                                        <p:tgtEl>
                                          <p:spTgt spid="1536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15363">
                                            <p:txEl>
                                              <p:pRg st="6" end="6"/>
                                            </p:txEl>
                                          </p:spTgt>
                                        </p:tgtEl>
                                        <p:attrNameLst>
                                          <p:attrName>fillcolor</p:attrName>
                                        </p:attrNameLst>
                                      </p:cBhvr>
                                      <p:tavLst>
                                        <p:tav tm="0">
                                          <p:val>
                                            <p:clrVal>
                                              <a:schemeClr val="accent2"/>
                                            </p:clrVal>
                                          </p:val>
                                        </p:tav>
                                        <p:tav tm="50000">
                                          <p:val>
                                            <p:clrVal>
                                              <a:schemeClr val="hlink"/>
                                            </p:clrVal>
                                          </p:val>
                                        </p:tav>
                                      </p:tavLst>
                                    </p:anim>
                                    <p:set>
                                      <p:cBhvr>
                                        <p:cTn id="37" dur="500"/>
                                        <p:tgtEl>
                                          <p:spTgt spid="15363">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363">
                                            <p:txEl>
                                              <p:pRg st="7" end="7"/>
                                            </p:txEl>
                                          </p:spTgt>
                                        </p:tgtEl>
                                        <p:attrNameLst>
                                          <p:attrName>style.visibility</p:attrName>
                                        </p:attrNameLst>
                                      </p:cBhvr>
                                      <p:to>
                                        <p:strVal val="visible"/>
                                      </p:to>
                                    </p:set>
                                    <p:anim calcmode="discrete" valueType="clr">
                                      <p:cBhvr override="childStyle">
                                        <p:cTn id="42" dur="500"/>
                                        <p:tgtEl>
                                          <p:spTgt spid="1536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15363">
                                            <p:txEl>
                                              <p:pRg st="7" end="7"/>
                                            </p:txEl>
                                          </p:spTgt>
                                        </p:tgtEl>
                                        <p:attrNameLst>
                                          <p:attrName>fillcolor</p:attrName>
                                        </p:attrNameLst>
                                      </p:cBhvr>
                                      <p:tavLst>
                                        <p:tav tm="0">
                                          <p:val>
                                            <p:clrVal>
                                              <a:schemeClr val="accent2"/>
                                            </p:clrVal>
                                          </p:val>
                                        </p:tav>
                                        <p:tav tm="50000">
                                          <p:val>
                                            <p:clrVal>
                                              <a:schemeClr val="hlink"/>
                                            </p:clrVal>
                                          </p:val>
                                        </p:tav>
                                      </p:tavLst>
                                    </p:anim>
                                    <p:set>
                                      <p:cBhvr>
                                        <p:cTn id="44" dur="500"/>
                                        <p:tgtEl>
                                          <p:spTgt spid="15363">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5363">
                                            <p:txEl>
                                              <p:pRg st="8" end="8"/>
                                            </p:txEl>
                                          </p:spTgt>
                                        </p:tgtEl>
                                        <p:attrNameLst>
                                          <p:attrName>style.visibility</p:attrName>
                                        </p:attrNameLst>
                                      </p:cBhvr>
                                      <p:to>
                                        <p:strVal val="visible"/>
                                      </p:to>
                                    </p:set>
                                    <p:anim calcmode="discrete" valueType="clr">
                                      <p:cBhvr override="childStyle">
                                        <p:cTn id="49" dur="500"/>
                                        <p:tgtEl>
                                          <p:spTgt spid="1536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500"/>
                                        <p:tgtEl>
                                          <p:spTgt spid="15363">
                                            <p:txEl>
                                              <p:pRg st="8" end="8"/>
                                            </p:txEl>
                                          </p:spTgt>
                                        </p:tgtEl>
                                        <p:attrNameLst>
                                          <p:attrName>fillcolor</p:attrName>
                                        </p:attrNameLst>
                                      </p:cBhvr>
                                      <p:tavLst>
                                        <p:tav tm="0">
                                          <p:val>
                                            <p:clrVal>
                                              <a:schemeClr val="accent2"/>
                                            </p:clrVal>
                                          </p:val>
                                        </p:tav>
                                        <p:tav tm="50000">
                                          <p:val>
                                            <p:clrVal>
                                              <a:schemeClr val="hlink"/>
                                            </p:clrVal>
                                          </p:val>
                                        </p:tav>
                                      </p:tavLst>
                                    </p:anim>
                                    <p:set>
                                      <p:cBhvr>
                                        <p:cTn id="51" dur="500"/>
                                        <p:tgtEl>
                                          <p:spTgt spid="15363">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5363">
                                            <p:txEl>
                                              <p:pRg st="9" end="9"/>
                                            </p:txEl>
                                          </p:spTgt>
                                        </p:tgtEl>
                                        <p:attrNameLst>
                                          <p:attrName>style.visibility</p:attrName>
                                        </p:attrNameLst>
                                      </p:cBhvr>
                                      <p:to>
                                        <p:strVal val="visible"/>
                                      </p:to>
                                    </p:set>
                                    <p:anim calcmode="discrete" valueType="clr">
                                      <p:cBhvr override="childStyle">
                                        <p:cTn id="56" dur="500"/>
                                        <p:tgtEl>
                                          <p:spTgt spid="1536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500"/>
                                        <p:tgtEl>
                                          <p:spTgt spid="15363">
                                            <p:txEl>
                                              <p:pRg st="9" end="9"/>
                                            </p:txEl>
                                          </p:spTgt>
                                        </p:tgtEl>
                                        <p:attrNameLst>
                                          <p:attrName>fillcolor</p:attrName>
                                        </p:attrNameLst>
                                      </p:cBhvr>
                                      <p:tavLst>
                                        <p:tav tm="0">
                                          <p:val>
                                            <p:clrVal>
                                              <a:schemeClr val="accent2"/>
                                            </p:clrVal>
                                          </p:val>
                                        </p:tav>
                                        <p:tav tm="50000">
                                          <p:val>
                                            <p:clrVal>
                                              <a:schemeClr val="hlink"/>
                                            </p:clrVal>
                                          </p:val>
                                        </p:tav>
                                      </p:tavLst>
                                    </p:anim>
                                    <p:set>
                                      <p:cBhvr>
                                        <p:cTn id="58" dur="500"/>
                                        <p:tgtEl>
                                          <p:spTgt spid="1536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a:solidFill>
            <a:schemeClr val="bg2">
              <a:lumMod val="10000"/>
            </a:schemeClr>
          </a:solidFill>
        </p:spPr>
        <p:txBody>
          <a:bodyPr>
            <a:normAutofit/>
          </a:bodyPr>
          <a:lstStyle/>
          <a:p>
            <a:pPr>
              <a:defRPr/>
            </a:pPr>
            <a:r>
              <a:rPr lang="ja-JP" altLang="en-US" spc="-150" dirty="0">
                <a:solidFill>
                  <a:srgbClr val="FFD3AE"/>
                </a:solidFill>
                <a:latin typeface="ヒラギノ角ゴ ProN W6"/>
                <a:ea typeface="ヒラギノ角ゴ ProN W6"/>
                <a:cs typeface="ヒラギノ角ゴ ProN W6"/>
              </a:rPr>
              <a:t>変えなければならないもの</a:t>
            </a:r>
          </a:p>
        </p:txBody>
      </p:sp>
      <p:sp>
        <p:nvSpPr>
          <p:cNvPr id="19459" name="コンテンツ プレースホルダ 2"/>
          <p:cNvSpPr>
            <a:spLocks noGrp="1"/>
          </p:cNvSpPr>
          <p:nvPr>
            <p:ph idx="1"/>
          </p:nvPr>
        </p:nvSpPr>
        <p:spPr>
          <a:xfrm>
            <a:off x="0" y="1600200"/>
            <a:ext cx="9144000" cy="4724400"/>
          </a:xfrm>
        </p:spPr>
        <p:txBody>
          <a:bodyPr/>
          <a:lstStyle/>
          <a:p>
            <a:pPr algn="just"/>
            <a:r>
              <a:rPr lang="ja-JP" altLang="en-US" sz="2400"/>
              <a:t>　　　　　　ポール・ハリスの１９２７年の演説要旨は</a:t>
            </a:r>
            <a:endParaRPr lang="en-US" altLang="ja-JP" sz="2400"/>
          </a:p>
          <a:p>
            <a:pPr algn="just">
              <a:buFont typeface="Arial" charset="0"/>
              <a:buNone/>
            </a:pPr>
            <a:r>
              <a:rPr lang="ja-JP" altLang="en-US" sz="2400"/>
              <a:t>　</a:t>
            </a:r>
            <a:r>
              <a:rPr lang="en-US" altLang="ja-JP" sz="2400"/>
              <a:t> </a:t>
            </a:r>
            <a:r>
              <a:rPr lang="ja-JP" altLang="en-US" sz="2400"/>
              <a:t>　　　　　　</a:t>
            </a:r>
            <a:r>
              <a:rPr lang="en-US" altLang="ja-JP" sz="2400"/>
              <a:t>   </a:t>
            </a:r>
            <a:r>
              <a:rPr lang="ja-JP" altLang="en-US" sz="2400"/>
              <a:t>社会変化とともに変えなければならないものとして</a:t>
            </a:r>
            <a:endParaRPr lang="en-US" altLang="ja-JP" sz="2400"/>
          </a:p>
          <a:p>
            <a:pPr>
              <a:buFont typeface="Arial" charset="0"/>
              <a:buNone/>
            </a:pPr>
            <a:r>
              <a:rPr lang="ja-JP" altLang="en-US"/>
              <a:t>　　　</a:t>
            </a:r>
            <a:endParaRPr lang="en-US" altLang="ja-JP"/>
          </a:p>
          <a:p>
            <a:pPr>
              <a:buFont typeface="Arial" charset="0"/>
              <a:buNone/>
            </a:pPr>
            <a:r>
              <a:rPr lang="en-US" altLang="ja-JP"/>
              <a:t>                    </a:t>
            </a:r>
            <a:r>
              <a:rPr lang="ja-JP" altLang="en-US"/>
              <a:t>　</a:t>
            </a:r>
            <a:r>
              <a:rPr lang="en-US" altLang="ja-JP"/>
              <a:t>    </a:t>
            </a:r>
            <a:r>
              <a:rPr lang="ja-JP" altLang="en-US" sz="3600">
                <a:latin typeface="ヒラギノ角ゴ ProN W6" charset="-128"/>
                <a:ea typeface="ヒラギノ角ゴ ProN W6" charset="-128"/>
                <a:cs typeface="ヒラギノ角ゴ ProN W6" charset="-128"/>
              </a:rPr>
              <a:t>奉仕活動の実践</a:t>
            </a:r>
            <a:endParaRPr lang="en-US" altLang="ja-JP" sz="3600">
              <a:latin typeface="ヒラギノ角ゴ ProN W6" charset="-128"/>
              <a:ea typeface="ヒラギノ角ゴ ProN W6" charset="-128"/>
              <a:cs typeface="ヒラギノ角ゴ ProN W6" charset="-128"/>
            </a:endParaRPr>
          </a:p>
          <a:p>
            <a:pPr>
              <a:buFont typeface="Arial" charset="0"/>
              <a:buNone/>
            </a:pPr>
            <a:r>
              <a:rPr lang="ja-JP" altLang="en-US" sz="3600">
                <a:latin typeface="ヒラギノ角ゴ ProN W6" charset="-128"/>
                <a:ea typeface="ヒラギノ角ゴ ProN W6" charset="-128"/>
                <a:cs typeface="ヒラギノ角ゴ ProN W6" charset="-128"/>
              </a:rPr>
              <a:t>　　　　</a:t>
            </a:r>
            <a:r>
              <a:rPr lang="en-US" altLang="ja-JP" sz="3600">
                <a:latin typeface="ヒラギノ角ゴ ProN W6" charset="-128"/>
                <a:ea typeface="ヒラギノ角ゴ ProN W6" charset="-128"/>
                <a:cs typeface="ヒラギノ角ゴ ProN W6" charset="-128"/>
              </a:rPr>
              <a:t>     </a:t>
            </a:r>
            <a:r>
              <a:rPr lang="ja-JP" altLang="en-US" sz="3600">
                <a:latin typeface="ヒラギノ角ゴ ProN W6" charset="-128"/>
                <a:ea typeface="ヒラギノ角ゴ ProN W6" charset="-128"/>
                <a:cs typeface="ヒラギノ角ゴ ProN W6" charset="-128"/>
              </a:rPr>
              <a:t>クラブの運営管理</a:t>
            </a:r>
            <a:endParaRPr lang="en-US" altLang="ja-JP" sz="3600">
              <a:latin typeface="ヒラギノ角ゴ ProN W6" charset="-128"/>
              <a:ea typeface="ヒラギノ角ゴ ProN W6" charset="-128"/>
              <a:cs typeface="ヒラギノ角ゴ ProN W6" charset="-128"/>
            </a:endParaRPr>
          </a:p>
          <a:p>
            <a:pPr>
              <a:buFont typeface="Arial" charset="0"/>
              <a:buNone/>
            </a:pPr>
            <a:r>
              <a:rPr lang="ja-JP" altLang="en-US" sz="3600">
                <a:latin typeface="ヒラギノ角ゴ ProN W6" charset="-128"/>
                <a:ea typeface="ヒラギノ角ゴ ProN W6" charset="-128"/>
                <a:cs typeface="ヒラギノ角ゴ ProN W6" charset="-128"/>
              </a:rPr>
              <a:t>　　　　</a:t>
            </a:r>
            <a:r>
              <a:rPr lang="en-US" altLang="ja-JP" sz="3600">
                <a:latin typeface="ヒラギノ角ゴ ProN W6" charset="-128"/>
                <a:ea typeface="ヒラギノ角ゴ ProN W6" charset="-128"/>
                <a:cs typeface="ヒラギノ角ゴ ProN W6" charset="-128"/>
              </a:rPr>
              <a:t>     </a:t>
            </a:r>
            <a:r>
              <a:rPr lang="ja-JP" altLang="en-US" sz="3600">
                <a:latin typeface="ヒラギノ角ゴ ProN W6" charset="-128"/>
                <a:ea typeface="ヒラギノ角ゴ ProN W6" charset="-128"/>
                <a:cs typeface="ヒラギノ角ゴ ProN W6" charset="-128"/>
              </a:rPr>
              <a:t>新しい奉仕の試みに挑戦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a:xfrm>
            <a:off x="0" y="5148263"/>
            <a:ext cx="9144000" cy="1587500"/>
          </a:xfrm>
          <a:solidFill>
            <a:schemeClr val="bg2">
              <a:lumMod val="10000"/>
            </a:schemeClr>
          </a:solidFill>
        </p:spPr>
        <p:txBody>
          <a:bodyPr/>
          <a:lstStyle/>
          <a:p>
            <a:pPr>
              <a:buFont typeface="Arial" charset="0"/>
              <a:buNone/>
            </a:pPr>
            <a:r>
              <a:rPr lang="en-US" altLang="ja-JP" sz="2400" dirty="0" smtClean="0">
                <a:solidFill>
                  <a:srgbClr val="1E1C11"/>
                </a:solidFill>
                <a:latin typeface="ヒラギノ角ゴ ProN W6" charset="-128"/>
                <a:ea typeface="ヒラギノ角ゴ ProN W6" charset="-128"/>
                <a:cs typeface="ヒラギノ角ゴ ProN W6" charset="-128"/>
              </a:rPr>
              <a:t>  </a:t>
            </a:r>
            <a:r>
              <a:rPr lang="ja-JP" altLang="en-US" sz="2400" dirty="0" smtClean="0">
                <a:solidFill>
                  <a:srgbClr val="FFD3AE"/>
                </a:solidFill>
                <a:latin typeface="ヒラギノ角ゴ ProN W6" charset="-128"/>
                <a:ea typeface="ヒラギノ角ゴ ProN W6" charset="-128"/>
                <a:cs typeface="ヒラギノ角ゴ ProN W6" charset="-128"/>
              </a:rPr>
              <a:t>人間は、通常進歩するという点で、他の動物とは異なります。</a:t>
            </a:r>
            <a:endParaRPr lang="en-US" altLang="ja-JP" sz="2400" dirty="0" smtClean="0">
              <a:solidFill>
                <a:srgbClr val="FFD3AE"/>
              </a:solidFill>
              <a:latin typeface="ヒラギノ角ゴ ProN W6" charset="-128"/>
              <a:ea typeface="ヒラギノ角ゴ ProN W6" charset="-128"/>
              <a:cs typeface="ヒラギノ角ゴ ProN W6" charset="-128"/>
            </a:endParaRPr>
          </a:p>
          <a:p>
            <a:pPr>
              <a:buFont typeface="Arial" charset="0"/>
              <a:buNone/>
            </a:pPr>
            <a:r>
              <a:rPr lang="ja-JP" altLang="en-US" sz="2400" dirty="0" smtClean="0">
                <a:solidFill>
                  <a:srgbClr val="FFD3AE"/>
                </a:solidFill>
                <a:latin typeface="ヒラギノ角ゴ ProN W6" charset="-128"/>
                <a:ea typeface="ヒラギノ角ゴ ProN W6" charset="-128"/>
                <a:cs typeface="ヒラギノ角ゴ ProN W6" charset="-128"/>
              </a:rPr>
              <a:t>　人間の進歩を長く抑えることのできる唯一のものは、「先例」です。</a:t>
            </a:r>
            <a:r>
              <a:rPr lang="en-US" altLang="ja-JP" sz="1800" dirty="0" smtClean="0">
                <a:solidFill>
                  <a:srgbClr val="FF6600"/>
                </a:solidFill>
                <a:latin typeface="ヒラギノ角ゴ ProN W6" charset="-128"/>
                <a:ea typeface="ヒラギノ角ゴ ProN W6" charset="-128"/>
                <a:cs typeface="ヒラギノ角ゴ ProN W6" charset="-128"/>
              </a:rPr>
              <a:t>(</a:t>
            </a:r>
            <a:r>
              <a:rPr lang="ja-JP" altLang="en-US" sz="1800" dirty="0" smtClean="0">
                <a:solidFill>
                  <a:srgbClr val="FF6600"/>
                </a:solidFill>
                <a:latin typeface="ヒラギノ角ゴ ProN W6" charset="-128"/>
                <a:ea typeface="ヒラギノ角ゴ ProN W6" charset="-128"/>
                <a:cs typeface="ヒラギノ角ゴ ProN W6" charset="-128"/>
              </a:rPr>
              <a:t>米国イリノイ州シカゴ</a:t>
            </a:r>
            <a:r>
              <a:rPr lang="en-US" altLang="ja-JP" sz="1800" dirty="0" smtClean="0">
                <a:solidFill>
                  <a:srgbClr val="FF6600"/>
                </a:solidFill>
                <a:latin typeface="ヒラギノ角ゴ ProN W6" charset="-128"/>
                <a:ea typeface="ヒラギノ角ゴ ProN W6" charset="-128"/>
                <a:cs typeface="ヒラギノ角ゴ ProN W6" charset="-128"/>
              </a:rPr>
              <a:t>1930</a:t>
            </a:r>
            <a:r>
              <a:rPr lang="ja-JP" altLang="en-US" sz="1800" dirty="0" smtClean="0">
                <a:solidFill>
                  <a:srgbClr val="FF6600"/>
                </a:solidFill>
                <a:latin typeface="ヒラギノ角ゴ ProN W6" charset="-128"/>
                <a:ea typeface="ヒラギノ角ゴ ProN W6" charset="-128"/>
                <a:cs typeface="ヒラギノ角ゴ ProN W6" charset="-128"/>
              </a:rPr>
              <a:t>年</a:t>
            </a:r>
            <a:r>
              <a:rPr lang="en-US" altLang="ja-JP" sz="1800" dirty="0" smtClean="0">
                <a:solidFill>
                  <a:srgbClr val="FF6600"/>
                </a:solidFill>
                <a:latin typeface="ヒラギノ角ゴ ProN W6" charset="-128"/>
                <a:ea typeface="ヒラギノ角ゴ ProN W6" charset="-128"/>
                <a:cs typeface="ヒラギノ角ゴ ProN W6" charset="-128"/>
              </a:rPr>
              <a:t>RI</a:t>
            </a:r>
            <a:r>
              <a:rPr lang="ja-JP" altLang="en-US" sz="1800" dirty="0" smtClean="0">
                <a:solidFill>
                  <a:srgbClr val="FF6600"/>
                </a:solidFill>
                <a:latin typeface="ヒラギノ角ゴ ProN W6" charset="-128"/>
                <a:ea typeface="ヒラギノ角ゴ ProN W6" charset="-128"/>
                <a:cs typeface="ヒラギノ角ゴ ProN W6" charset="-128"/>
              </a:rPr>
              <a:t>国際大会でのメッセージ</a:t>
            </a:r>
            <a:r>
              <a:rPr lang="en-US" altLang="ja-JP" sz="1800" dirty="0" smtClean="0">
                <a:solidFill>
                  <a:srgbClr val="FF6600"/>
                </a:solidFill>
                <a:latin typeface="ヒラギノ角ゴ ProN W6" charset="-128"/>
                <a:ea typeface="ヒラギノ角ゴ ProN W6" charset="-128"/>
                <a:cs typeface="ヒラギノ角ゴ ProN W6" charset="-128"/>
              </a:rPr>
              <a:t>)</a:t>
            </a:r>
            <a:endParaRPr lang="ja-JP" altLang="en-US" sz="1800" dirty="0" smtClean="0">
              <a:solidFill>
                <a:srgbClr val="FF6600"/>
              </a:solidFill>
              <a:latin typeface="ヒラギノ角ゴ ProN W6" charset="-128"/>
              <a:ea typeface="ヒラギノ角ゴ ProN W6" charset="-128"/>
              <a:cs typeface="ヒラギノ角ゴ ProN W6" charset="-128"/>
            </a:endParaRPr>
          </a:p>
          <a:p>
            <a:pPr>
              <a:buFont typeface="Arial" charset="0"/>
              <a:buNone/>
            </a:pPr>
            <a:endParaRPr lang="en-US" altLang="ja-JP" sz="2400" dirty="0" smtClean="0">
              <a:solidFill>
                <a:srgbClr val="FFD3AE"/>
              </a:solidFill>
              <a:latin typeface="ヒラギノ角ゴ ProN W6" charset="-128"/>
              <a:ea typeface="ヒラギノ角ゴ ProN W6" charset="-128"/>
              <a:cs typeface="ヒラギノ角ゴ ProN W6" charset="-128"/>
            </a:endParaRPr>
          </a:p>
          <a:p>
            <a:pPr>
              <a:buFont typeface="Arial" charset="0"/>
              <a:buNone/>
            </a:pPr>
            <a:r>
              <a:rPr lang="en-US" altLang="ja-JP" sz="2400" dirty="0" smtClean="0">
                <a:solidFill>
                  <a:srgbClr val="FF6600"/>
                </a:solidFill>
                <a:latin typeface="ヒラギノ角ゴ ProN W6" charset="-128"/>
                <a:ea typeface="ヒラギノ角ゴ ProN W6" charset="-128"/>
                <a:cs typeface="ヒラギノ角ゴ ProN W6" charset="-128"/>
              </a:rPr>
              <a:t>               </a:t>
            </a:r>
            <a:endParaRPr lang="ja-JP" altLang="en-US" sz="2400" dirty="0" smtClean="0">
              <a:solidFill>
                <a:srgbClr val="1E1C11"/>
              </a:solidFill>
              <a:latin typeface="ヒラギノ角ゴ ProN W6" charset="-128"/>
              <a:ea typeface="ヒラギノ角ゴ ProN W6" charset="-128"/>
              <a:cs typeface="ヒラギノ角ゴ ProN W6" charset="-128"/>
            </a:endParaRPr>
          </a:p>
        </p:txBody>
      </p:sp>
      <p:pic>
        <p:nvPicPr>
          <p:cNvPr id="21508" name="図 3"/>
          <p:cNvPicPr>
            <a:picLocks noChangeAspect="1"/>
          </p:cNvPicPr>
          <p:nvPr/>
        </p:nvPicPr>
        <p:blipFill>
          <a:blip r:embed="rId2"/>
          <a:srcRect/>
          <a:stretch>
            <a:fillRect/>
          </a:stretch>
        </p:blipFill>
        <p:spPr bwMode="auto">
          <a:xfrm>
            <a:off x="0" y="0"/>
            <a:ext cx="6759575" cy="5043488"/>
          </a:xfrm>
          <a:prstGeom prst="rect">
            <a:avLst/>
          </a:prstGeom>
          <a:noFill/>
          <a:ln w="9525">
            <a:noFill/>
            <a:miter lim="800000"/>
            <a:headEnd/>
            <a:tailEnd/>
          </a:ln>
        </p:spPr>
      </p:pic>
      <p:sp>
        <p:nvSpPr>
          <p:cNvPr id="5" name="テキスト ボックス 4"/>
          <p:cNvSpPr txBox="1"/>
          <p:nvPr/>
        </p:nvSpPr>
        <p:spPr>
          <a:xfrm>
            <a:off x="280988" y="982663"/>
            <a:ext cx="1423987" cy="369887"/>
          </a:xfrm>
          <a:prstGeom prst="rect">
            <a:avLst/>
          </a:prstGeom>
          <a:solidFill>
            <a:schemeClr val="tx2">
              <a:lumMod val="50000"/>
            </a:schemeClr>
          </a:solidFill>
        </p:spPr>
        <p:txBody>
          <a:bodyPr>
            <a:prstTxWarp prst="textNoShape">
              <a:avLst/>
            </a:prstTxWarp>
            <a:spAutoFit/>
          </a:bodyPr>
          <a:lstStyle/>
          <a:p>
            <a:pPr>
              <a:defRPr/>
            </a:pPr>
            <a:r>
              <a:rPr lang="en-US" altLang="ja-JP">
                <a:solidFill>
                  <a:srgbClr val="FFFF00"/>
                </a:solidFill>
              </a:rPr>
              <a:t> 1935</a:t>
            </a:r>
            <a:r>
              <a:rPr lang="ja-JP" altLang="en-US">
                <a:solidFill>
                  <a:srgbClr val="FFFF00"/>
                </a:solidFill>
              </a:rPr>
              <a:t>年来日</a:t>
            </a:r>
          </a:p>
        </p:txBody>
      </p:sp>
      <p:sp>
        <p:nvSpPr>
          <p:cNvPr id="6" name="テキスト ボックス 5"/>
          <p:cNvSpPr txBox="1"/>
          <p:nvPr/>
        </p:nvSpPr>
        <p:spPr>
          <a:xfrm>
            <a:off x="457200" y="4418980"/>
            <a:ext cx="8229600" cy="461665"/>
          </a:xfrm>
          <a:prstGeom prst="rect">
            <a:avLst/>
          </a:prstGeom>
          <a:solidFill>
            <a:schemeClr val="bg2">
              <a:lumMod val="10000"/>
            </a:schemeClr>
          </a:solidFill>
        </p:spPr>
        <p:txBody>
          <a:bodyPr wrap="square" rtlCol="0">
            <a:spAutoFit/>
          </a:bodyPr>
          <a:lstStyle/>
          <a:p>
            <a:r>
              <a:rPr kumimoji="1" lang="ja-JP" altLang="en-US" sz="2400" dirty="0" smtClean="0">
                <a:solidFill>
                  <a:srgbClr val="FFFF00"/>
                </a:solidFill>
              </a:rPr>
              <a:t>ロータリー殺すにゃ刃物入らぬ、例年通りやればよい。</a:t>
            </a:r>
            <a:endParaRPr kumimoji="1" lang="ja-JP" alt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anim calcmode="discrete" valueType="clr">
                                      <p:cBhvr override="childStyle">
                                        <p:cTn id="7" dur="50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bg/>
                                          </p:spTgt>
                                        </p:tgtEl>
                                        <p:attrNameLst>
                                          <p:attrName>fillcolor</p:attrName>
                                        </p:attrNameLst>
                                      </p:cBhvr>
                                      <p:tavLst>
                                        <p:tav tm="0">
                                          <p:val>
                                            <p:clrVal>
                                              <a:schemeClr val="accent2"/>
                                            </p:clrVal>
                                          </p:val>
                                        </p:tav>
                                        <p:tav tm="50000">
                                          <p:val>
                                            <p:clrVal>
                                              <a:schemeClr val="hlink"/>
                                            </p:clrVal>
                                          </p:val>
                                        </p:tav>
                                      </p:tavLst>
                                    </p:anim>
                                    <p:set>
                                      <p:cBhvr>
                                        <p:cTn id="9" dur="500"/>
                                        <p:tgtEl>
                                          <p:spTgt spid="3">
                                            <p:bg/>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500"/>
                                        <p:tgtEl>
                                          <p:spTgt spid="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50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50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
                                        </p:tgtEl>
                                        <p:attrNameLst>
                                          <p:attrName>style.visibility</p:attrName>
                                        </p:attrNameLst>
                                      </p:cBhvr>
                                      <p:to>
                                        <p:strVal val="visible"/>
                                      </p:to>
                                    </p:set>
                                    <p:anim calcmode="discrete" valueType="clr">
                                      <p:cBhvr override="childStyle">
                                        <p:cTn id="35"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6"/>
                                        </p:tgtEl>
                                        <p:attrNameLst>
                                          <p:attrName>fillcolor</p:attrName>
                                        </p:attrNameLst>
                                      </p:cBhvr>
                                      <p:tavLst>
                                        <p:tav tm="0">
                                          <p:val>
                                            <p:clrVal>
                                              <a:schemeClr val="accent2"/>
                                            </p:clrVal>
                                          </p:val>
                                        </p:tav>
                                        <p:tav tm="50000">
                                          <p:val>
                                            <p:clrVal>
                                              <a:schemeClr val="hlink"/>
                                            </p:clrVal>
                                          </p:val>
                                        </p:tav>
                                      </p:tavLst>
                                    </p:anim>
                                    <p:set>
                                      <p:cBhvr>
                                        <p:cTn id="37" dur="5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タイトル 1"/>
          <p:cNvSpPr>
            <a:spLocks noGrp="1"/>
          </p:cNvSpPr>
          <p:nvPr>
            <p:ph type="title"/>
          </p:nvPr>
        </p:nvSpPr>
        <p:spPr>
          <a:xfrm>
            <a:off x="0" y="0"/>
            <a:ext cx="9144000" cy="1143000"/>
          </a:xfrm>
          <a:solidFill>
            <a:schemeClr val="bg2">
              <a:lumMod val="10000"/>
            </a:schemeClr>
          </a:solidFill>
        </p:spPr>
        <p:txBody>
          <a:bodyPr>
            <a:normAutofit fontScale="90000"/>
          </a:bodyPr>
          <a:lstStyle/>
          <a:p>
            <a:pPr>
              <a:defRPr/>
            </a:pPr>
            <a:r>
              <a:rPr lang="ja-JP" altLang="en-US" sz="4000">
                <a:solidFill>
                  <a:srgbClr val="FFE299"/>
                </a:solidFill>
              </a:rPr>
              <a:t>　</a:t>
            </a:r>
            <a:r>
              <a:rPr lang="ja-JP" altLang="en-US" sz="4000">
                <a:solidFill>
                  <a:srgbClr val="FFD3AE"/>
                </a:solidFill>
                <a:latin typeface="ヒラギノ角ゴ ProN W6" charset="-128"/>
                <a:ea typeface="ヒラギノ角ゴ ProN W6" charset="-128"/>
                <a:cs typeface="ヒラギノ角ゴ ProN W6" charset="-128"/>
              </a:rPr>
              <a:t>クラブに研修機能を</a:t>
            </a:r>
            <a:r>
              <a:rPr lang="en-US" altLang="ja-JP" sz="3600">
                <a:solidFill>
                  <a:srgbClr val="DDD9C3"/>
                </a:solidFill>
                <a:latin typeface="ヒラギノ角ゴ ProN W6" charset="-128"/>
                <a:ea typeface="ヒラギノ角ゴ ProN W6" charset="-128"/>
                <a:cs typeface="ヒラギノ角ゴ ProN W6" charset="-128"/>
              </a:rPr>
              <a:t/>
            </a:r>
            <a:br>
              <a:rPr lang="en-US" altLang="ja-JP" sz="3600">
                <a:solidFill>
                  <a:srgbClr val="DDD9C3"/>
                </a:solidFill>
                <a:latin typeface="ヒラギノ角ゴ ProN W6" charset="-128"/>
                <a:ea typeface="ヒラギノ角ゴ ProN W6" charset="-128"/>
                <a:cs typeface="ヒラギノ角ゴ ProN W6" charset="-128"/>
              </a:rPr>
            </a:br>
            <a:r>
              <a:rPr lang="ja-JP" altLang="en-US" sz="3600">
                <a:solidFill>
                  <a:srgbClr val="DDD9C3"/>
                </a:solidFill>
                <a:latin typeface="ヒラギノ角ゴ ProN W6" charset="-128"/>
                <a:ea typeface="ヒラギノ角ゴ ProN W6" charset="-128"/>
                <a:cs typeface="ヒラギノ角ゴ ProN W6" charset="-128"/>
              </a:rPr>
              <a:t>　　　　　　　　　　　</a:t>
            </a:r>
            <a:r>
              <a:rPr lang="ja-JP" altLang="en-US" sz="2400">
                <a:solidFill>
                  <a:srgbClr val="FFD3AE"/>
                </a:solidFill>
                <a:latin typeface="ヒラギノ角ゴ ProN W6" charset="-128"/>
                <a:ea typeface="ヒラギノ角ゴ ProN W6" charset="-128"/>
                <a:cs typeface="ヒラギノ角ゴ ProN W6" charset="-128"/>
              </a:rPr>
              <a:t>規定審議会</a:t>
            </a:r>
            <a:r>
              <a:rPr lang="en-US" altLang="ja-JP" sz="2400">
                <a:solidFill>
                  <a:srgbClr val="FFD3AE"/>
                </a:solidFill>
                <a:latin typeface="ヒラギノ角ゴ ProN W6" charset="-128"/>
                <a:ea typeface="ヒラギノ角ゴ ProN W6" charset="-128"/>
                <a:cs typeface="ヒラギノ角ゴ ProN W6" charset="-128"/>
              </a:rPr>
              <a:t>2010</a:t>
            </a:r>
            <a:r>
              <a:rPr lang="ja-JP" altLang="en-US" sz="2400">
                <a:solidFill>
                  <a:srgbClr val="FFD3AE"/>
                </a:solidFill>
                <a:latin typeface="ヒラギノ角ゴ ProN W6" charset="-128"/>
                <a:ea typeface="ヒラギノ角ゴ ProN W6" charset="-128"/>
                <a:cs typeface="ヒラギノ角ゴ ProN W6" charset="-128"/>
              </a:rPr>
              <a:t>年</a:t>
            </a:r>
            <a:r>
              <a:rPr lang="en-US" altLang="ja-JP" sz="2400">
                <a:solidFill>
                  <a:srgbClr val="FFD3AE"/>
                </a:solidFill>
                <a:latin typeface="ヒラギノ角ゴ ProN W6" charset="-128"/>
                <a:ea typeface="ヒラギノ角ゴ ProN W6" charset="-128"/>
                <a:cs typeface="ヒラギノ角ゴ ProN W6" charset="-128"/>
              </a:rPr>
              <a:t>/4</a:t>
            </a:r>
            <a:r>
              <a:rPr lang="ja-JP" altLang="en-US" sz="2400">
                <a:solidFill>
                  <a:srgbClr val="FFD3AE"/>
                </a:solidFill>
                <a:latin typeface="ヒラギノ角ゴ ProN W6" charset="-128"/>
                <a:ea typeface="ヒラギノ角ゴ ProN W6" charset="-128"/>
                <a:cs typeface="ヒラギノ角ゴ ProN W6" charset="-128"/>
              </a:rPr>
              <a:t>月</a:t>
            </a:r>
          </a:p>
        </p:txBody>
      </p:sp>
      <p:sp>
        <p:nvSpPr>
          <p:cNvPr id="22531" name="コンテンツ プレースホルダ 2"/>
          <p:cNvSpPr>
            <a:spLocks noGrp="1"/>
          </p:cNvSpPr>
          <p:nvPr>
            <p:ph idx="1"/>
          </p:nvPr>
        </p:nvSpPr>
        <p:spPr>
          <a:xfrm>
            <a:off x="457200" y="1219200"/>
            <a:ext cx="8229600" cy="5116513"/>
          </a:xfrm>
        </p:spPr>
        <p:txBody>
          <a:bodyPr/>
          <a:lstStyle/>
          <a:p>
            <a:r>
              <a:rPr lang="ja-JP" altLang="en-US" sz="2000">
                <a:solidFill>
                  <a:srgbClr val="FF0000"/>
                </a:solidFill>
              </a:rPr>
              <a:t>決議案</a:t>
            </a:r>
            <a:r>
              <a:rPr lang="en-US" altLang="ja-JP" sz="2000">
                <a:solidFill>
                  <a:srgbClr val="FF0000"/>
                </a:solidFill>
              </a:rPr>
              <a:t>10-01 </a:t>
            </a:r>
          </a:p>
          <a:p>
            <a:r>
              <a:rPr lang="ja-JP" altLang="en-US" sz="2000">
                <a:solidFill>
                  <a:srgbClr val="000000"/>
                </a:solidFill>
              </a:rPr>
              <a:t>研修・リーダーシップ委員会の設置をクラブに奨励するよう </a:t>
            </a:r>
            <a:r>
              <a:rPr lang="en-US" altLang="ja-JP" sz="2000">
                <a:solidFill>
                  <a:srgbClr val="000000"/>
                </a:solidFill>
              </a:rPr>
              <a:t>RI </a:t>
            </a:r>
            <a:r>
              <a:rPr lang="ja-JP" altLang="en-US" sz="2000">
                <a:solidFill>
                  <a:srgbClr val="000000"/>
                </a:solidFill>
              </a:rPr>
              <a:t>理事会に要請する件 </a:t>
            </a:r>
          </a:p>
          <a:p>
            <a:r>
              <a:rPr lang="ja-JP" altLang="en-US" sz="2000">
                <a:solidFill>
                  <a:srgbClr val="000000"/>
                </a:solidFill>
              </a:rPr>
              <a:t>提案者：</a:t>
            </a:r>
            <a:r>
              <a:rPr lang="en-US" altLang="ja-JP" sz="2000">
                <a:solidFill>
                  <a:srgbClr val="000000"/>
                </a:solidFill>
              </a:rPr>
              <a:t>Lille-Europe </a:t>
            </a:r>
            <a:r>
              <a:rPr lang="ja-JP" altLang="en-US" sz="2000">
                <a:solidFill>
                  <a:srgbClr val="000000"/>
                </a:solidFill>
              </a:rPr>
              <a:t>ロータリー・クラブ（フランス、</a:t>
            </a:r>
            <a:r>
              <a:rPr lang="en-US" altLang="ja-JP" sz="2000">
                <a:solidFill>
                  <a:srgbClr val="000000"/>
                </a:solidFill>
              </a:rPr>
              <a:t>Nord</a:t>
            </a:r>
            <a:r>
              <a:rPr lang="ja-JP" altLang="en-US" sz="2000">
                <a:solidFill>
                  <a:srgbClr val="000000"/>
                </a:solidFill>
              </a:rPr>
              <a:t>） 第</a:t>
            </a:r>
            <a:r>
              <a:rPr lang="en-US" altLang="ja-JP" sz="2000">
                <a:solidFill>
                  <a:srgbClr val="000000"/>
                </a:solidFill>
              </a:rPr>
              <a:t>1670 </a:t>
            </a:r>
            <a:r>
              <a:rPr lang="ja-JP" altLang="en-US" sz="2000">
                <a:solidFill>
                  <a:srgbClr val="000000"/>
                </a:solidFill>
              </a:rPr>
              <a:t>地区（フランス）により承認 </a:t>
            </a:r>
            <a:r>
              <a:rPr lang="en-US" altLang="ja-JP" sz="2000">
                <a:solidFill>
                  <a:srgbClr val="000000"/>
                </a:solidFill>
              </a:rPr>
              <a:t>2008 </a:t>
            </a:r>
            <a:r>
              <a:rPr lang="ja-JP" altLang="en-US" sz="2000">
                <a:solidFill>
                  <a:srgbClr val="000000"/>
                </a:solidFill>
              </a:rPr>
              <a:t>年</a:t>
            </a:r>
            <a:r>
              <a:rPr lang="en-US" altLang="ja-JP" sz="2000">
                <a:solidFill>
                  <a:srgbClr val="000000"/>
                </a:solidFill>
              </a:rPr>
              <a:t>11 </a:t>
            </a:r>
            <a:r>
              <a:rPr lang="ja-JP" altLang="en-US" sz="2000">
                <a:solidFill>
                  <a:srgbClr val="000000"/>
                </a:solidFill>
              </a:rPr>
              <a:t>月 </a:t>
            </a:r>
          </a:p>
          <a:p>
            <a:endParaRPr lang="en-US" altLang="ja-JP">
              <a:solidFill>
                <a:srgbClr val="000000"/>
              </a:solidFill>
            </a:endParaRPr>
          </a:p>
        </p:txBody>
      </p:sp>
      <p:sp>
        <p:nvSpPr>
          <p:cNvPr id="22532" name="テキスト ボックス 3"/>
          <p:cNvSpPr txBox="1">
            <a:spLocks noChangeArrowheads="1"/>
          </p:cNvSpPr>
          <p:nvPr/>
        </p:nvSpPr>
        <p:spPr bwMode="auto">
          <a:xfrm>
            <a:off x="5105400" y="5867400"/>
            <a:ext cx="3819525" cy="369888"/>
          </a:xfrm>
          <a:prstGeom prst="rect">
            <a:avLst/>
          </a:prstGeom>
          <a:noFill/>
          <a:ln w="9525">
            <a:noFill/>
            <a:miter lim="800000"/>
            <a:headEnd/>
            <a:tailEnd/>
          </a:ln>
        </p:spPr>
        <p:txBody>
          <a:bodyPr>
            <a:prstTxWarp prst="textNoShape">
              <a:avLst/>
            </a:prstTxWarp>
            <a:spAutoFit/>
          </a:bodyPr>
          <a:lstStyle/>
          <a:p>
            <a:r>
              <a:rPr lang="ja-JP" altLang="en-US">
                <a:solidFill>
                  <a:srgbClr val="FF0000"/>
                </a:solidFill>
              </a:rPr>
              <a:t>　　　　　決議・可決</a:t>
            </a:r>
          </a:p>
        </p:txBody>
      </p:sp>
      <p:sp>
        <p:nvSpPr>
          <p:cNvPr id="5" name="テキスト ボックス 4"/>
          <p:cNvSpPr txBox="1"/>
          <p:nvPr/>
        </p:nvSpPr>
        <p:spPr>
          <a:xfrm>
            <a:off x="0" y="3252788"/>
            <a:ext cx="9144000" cy="2246312"/>
          </a:xfrm>
          <a:prstGeom prst="rect">
            <a:avLst/>
          </a:prstGeom>
          <a:solidFill>
            <a:schemeClr val="accent1">
              <a:lumMod val="10000"/>
            </a:schemeClr>
          </a:solidFill>
        </p:spPr>
        <p:txBody>
          <a:bodyPr>
            <a:prstTxWarp prst="textNoShape">
              <a:avLst/>
            </a:prstTxWarp>
            <a:spAutoFit/>
          </a:bodyPr>
          <a:lstStyle/>
          <a:p>
            <a:pPr>
              <a:defRPr/>
            </a:pPr>
            <a:r>
              <a:rPr lang="ja-JP" altLang="en-US" sz="2000">
                <a:solidFill>
                  <a:srgbClr val="FFFF00"/>
                </a:solidFill>
                <a:latin typeface="Times New Roman" charset="0"/>
                <a:ea typeface="Arial" charset="0"/>
                <a:cs typeface="Arial" charset="0"/>
              </a:rPr>
              <a:t>国際ロータリーの決議により、国際ロータリー理事会は、研修・リーダーシップ委員会を設置するようクラブに奨励することを検討するものとする。新会員も古くからの会員も含め、ロータリーならびにロータリー財団の目標、規則、リソースに関する知識が欠如しているロータリアンが多く見られる。これは、クラブが徹底した定期研修を継続的に提供していないことに起因している。さらに、</a:t>
            </a:r>
            <a:r>
              <a:rPr lang="ja-JP" altLang="en-US" sz="2000" u="sng">
                <a:solidFill>
                  <a:srgbClr val="FFFF00"/>
                </a:solidFill>
                <a:latin typeface="Times New Roman" charset="0"/>
                <a:ea typeface="Arial" charset="0"/>
                <a:cs typeface="Arial" charset="0"/>
              </a:rPr>
              <a:t>クラブ会長などといったクラブの責務を引き受ける前に、指導力を改善する機会が与えられていないロータリアンが多すぎる。 </a:t>
            </a:r>
          </a:p>
        </p:txBody>
      </p:sp>
      <p:sp>
        <p:nvSpPr>
          <p:cNvPr id="22534" name="テキスト ボックス 1"/>
          <p:cNvSpPr txBox="1">
            <a:spLocks noChangeArrowheads="1"/>
          </p:cNvSpPr>
          <p:nvPr/>
        </p:nvSpPr>
        <p:spPr bwMode="auto">
          <a:xfrm>
            <a:off x="0" y="6396038"/>
            <a:ext cx="9144000" cy="461962"/>
          </a:xfrm>
          <a:prstGeom prst="rect">
            <a:avLst/>
          </a:prstGeom>
          <a:solidFill>
            <a:schemeClr val="tx1"/>
          </a:solidFill>
          <a:ln w="9525">
            <a:noFill/>
            <a:miter lim="800000"/>
            <a:headEnd/>
            <a:tailEnd/>
          </a:ln>
        </p:spPr>
        <p:txBody>
          <a:bodyPr>
            <a:prstTxWarp prst="textNoShape">
              <a:avLst/>
            </a:prstTxWarp>
            <a:spAutoFit/>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chemeClr val="bg2">
              <a:lumMod val="10000"/>
            </a:schemeClr>
          </a:solidFill>
        </p:spPr>
        <p:txBody>
          <a:bodyPr>
            <a:normAutofit/>
          </a:bodyPr>
          <a:lstStyle/>
          <a:p>
            <a:pPr>
              <a:defRPr/>
            </a:pPr>
            <a:r>
              <a:rPr lang="ja-JP" altLang="en-US">
                <a:solidFill>
                  <a:srgbClr val="FFD3AE"/>
                </a:solidFill>
              </a:rPr>
              <a:t>ロータリーの成功は</a:t>
            </a:r>
          </a:p>
        </p:txBody>
      </p:sp>
      <p:sp>
        <p:nvSpPr>
          <p:cNvPr id="24579" name="コンテンツ プレースホルダ 2"/>
          <p:cNvSpPr>
            <a:spLocks noGrp="1"/>
          </p:cNvSpPr>
          <p:nvPr>
            <p:ph idx="1"/>
          </p:nvPr>
        </p:nvSpPr>
        <p:spPr>
          <a:xfrm>
            <a:off x="457200" y="2024063"/>
            <a:ext cx="8229600" cy="4525962"/>
          </a:xfrm>
        </p:spPr>
        <p:txBody>
          <a:bodyPr/>
          <a:lstStyle/>
          <a:p>
            <a:pPr>
              <a:lnSpc>
                <a:spcPct val="80000"/>
              </a:lnSpc>
              <a:buFont typeface="Wingdings" charset="2"/>
              <a:buChar char="n"/>
            </a:pPr>
            <a:r>
              <a:rPr lang="ja-JP" altLang="en-US" sz="4100"/>
              <a:t>勇気（意識）を喚起することだ。</a:t>
            </a:r>
            <a:endParaRPr lang="en-US" altLang="ja-JP" sz="4100"/>
          </a:p>
          <a:p>
            <a:pPr>
              <a:lnSpc>
                <a:spcPct val="80000"/>
              </a:lnSpc>
              <a:buFont typeface="Arial" charset="0"/>
              <a:buNone/>
            </a:pPr>
            <a:r>
              <a:rPr lang="ja-JP" altLang="en-US" sz="3000"/>
              <a:t>　　　　　　　　　　</a:t>
            </a:r>
            <a:r>
              <a:rPr lang="ja-JP" altLang="en-US" sz="3000">
                <a:latin typeface="Arial Black" charset="0"/>
                <a:ea typeface="Arial Black" charset="0"/>
                <a:cs typeface="Arial Black" charset="0"/>
              </a:rPr>
              <a:t>　</a:t>
            </a:r>
            <a:r>
              <a:rPr lang="ja-JP" altLang="en-US" sz="3700">
                <a:latin typeface="Arial Black" charset="0"/>
                <a:ea typeface="Arial Black" charset="0"/>
                <a:cs typeface="Arial Black" charset="0"/>
              </a:rPr>
              <a:t>（</a:t>
            </a:r>
            <a:r>
              <a:rPr lang="en-US" altLang="ja-JP" sz="3700" b="1" smtClean="0">
                <a:latin typeface="Arial Black" charset="0"/>
                <a:ea typeface="Arial Black" charset="0"/>
                <a:cs typeface="Arial Black" charset="0"/>
              </a:rPr>
              <a:t>Encourage</a:t>
            </a:r>
            <a:r>
              <a:rPr lang="ja-JP" altLang="en-US" sz="3700" smtClean="0">
                <a:latin typeface="Arial Black" charset="0"/>
                <a:ea typeface="Arial Black" charset="0"/>
                <a:cs typeface="Arial Black" charset="0"/>
              </a:rPr>
              <a:t>）</a:t>
            </a:r>
            <a:endParaRPr lang="en-US" altLang="ja-JP" sz="3700" smtClean="0">
              <a:latin typeface="Arial Black" charset="0"/>
              <a:ea typeface="Arial Black" charset="0"/>
              <a:cs typeface="Arial Black" charset="0"/>
            </a:endParaRPr>
          </a:p>
          <a:p>
            <a:pPr>
              <a:lnSpc>
                <a:spcPct val="80000"/>
              </a:lnSpc>
              <a:buFont typeface="Wingdings" charset="2"/>
              <a:buChar char="n"/>
            </a:pPr>
            <a:endParaRPr lang="en-US" altLang="ja-JP" sz="4100"/>
          </a:p>
          <a:p>
            <a:pPr>
              <a:lnSpc>
                <a:spcPct val="80000"/>
              </a:lnSpc>
              <a:buFont typeface="Wingdings" charset="2"/>
              <a:buChar char="n"/>
            </a:pPr>
            <a:r>
              <a:rPr lang="ja-JP" altLang="en-US" sz="4100"/>
              <a:t>気付く事だ。</a:t>
            </a:r>
            <a:endParaRPr lang="en-US" altLang="ja-JP" sz="4100"/>
          </a:p>
          <a:p>
            <a:pPr>
              <a:lnSpc>
                <a:spcPct val="80000"/>
              </a:lnSpc>
              <a:buFont typeface="Arial" charset="0"/>
              <a:buNone/>
            </a:pPr>
            <a:r>
              <a:rPr lang="en-US" altLang="ja-JP" sz="3000"/>
              <a:t>                                </a:t>
            </a:r>
            <a:r>
              <a:rPr lang="en-US" altLang="ja-JP" sz="3000" smtClean="0"/>
              <a:t> </a:t>
            </a:r>
            <a:r>
              <a:rPr lang="ja-JP" altLang="en-US" sz="3700" smtClean="0">
                <a:latin typeface="Arial Black" charset="0"/>
                <a:ea typeface="Arial Black" charset="0"/>
                <a:cs typeface="Arial Black" charset="0"/>
              </a:rPr>
              <a:t>（</a:t>
            </a:r>
            <a:r>
              <a:rPr lang="en-US" altLang="ja-JP" sz="3700" b="1" smtClean="0">
                <a:latin typeface="Arial Black" charset="0"/>
                <a:ea typeface="Arial Black" charset="0"/>
                <a:cs typeface="Arial Black" charset="0"/>
              </a:rPr>
              <a:t>Awareness</a:t>
            </a:r>
            <a:r>
              <a:rPr lang="ja-JP" altLang="en-US" sz="3700" smtClean="0">
                <a:latin typeface="Arial Black" charset="0"/>
                <a:ea typeface="Arial Black" charset="0"/>
                <a:cs typeface="Arial Black" charset="0"/>
              </a:rPr>
              <a:t>）</a:t>
            </a:r>
            <a:endParaRPr lang="en-US" altLang="ja-JP" sz="3700" smtClean="0">
              <a:latin typeface="Arial Black" charset="0"/>
              <a:ea typeface="Arial Black" charset="0"/>
              <a:cs typeface="Arial Black" charset="0"/>
            </a:endParaRPr>
          </a:p>
          <a:p>
            <a:pPr>
              <a:lnSpc>
                <a:spcPct val="80000"/>
              </a:lnSpc>
              <a:buFont typeface="Arial" charset="0"/>
              <a:buNone/>
            </a:pPr>
            <a:r>
              <a:rPr lang="ja-JP" altLang="en-US" sz="3700"/>
              <a:t>　　　　　　　　　　</a:t>
            </a:r>
            <a:endParaRPr lang="en-US" altLang="ja-JP" sz="3700"/>
          </a:p>
          <a:p>
            <a:pPr>
              <a:lnSpc>
                <a:spcPct val="80000"/>
              </a:lnSpc>
              <a:buFont typeface="Arial" charset="0"/>
              <a:buNone/>
            </a:pPr>
            <a:endParaRPr lang="en-US" altLang="ja-JP" sz="3000"/>
          </a:p>
          <a:p>
            <a:pPr>
              <a:lnSpc>
                <a:spcPct val="80000"/>
              </a:lnSpc>
              <a:buFont typeface="Arial" charset="0"/>
              <a:buNone/>
            </a:pPr>
            <a:r>
              <a:rPr lang="en-US" altLang="ja-JP" sz="3000"/>
              <a:t>                                                           </a:t>
            </a:r>
            <a:r>
              <a:rPr lang="ja-JP" altLang="en-US" sz="3000"/>
              <a:t>地区研修委員会</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52425"/>
            <a:ext cx="9144000" cy="754063"/>
          </a:xfrm>
          <a:solidFill>
            <a:schemeClr val="bg2">
              <a:lumMod val="10000"/>
            </a:schemeClr>
          </a:solidFill>
        </p:spPr>
        <p:txBody>
          <a:bodyPr>
            <a:normAutofit fontScale="90000"/>
          </a:bodyPr>
          <a:lstStyle/>
          <a:p>
            <a:pPr>
              <a:defRPr/>
            </a:pPr>
            <a:r>
              <a:rPr lang="en-US" altLang="ja-JP" sz="4000" dirty="0">
                <a:solidFill>
                  <a:srgbClr val="DDD9C3"/>
                </a:solidFill>
              </a:rPr>
              <a:t/>
            </a:r>
            <a:br>
              <a:rPr lang="en-US" altLang="ja-JP" sz="4000" dirty="0">
                <a:solidFill>
                  <a:srgbClr val="DDD9C3"/>
                </a:solidFill>
              </a:rPr>
            </a:br>
            <a:r>
              <a:rPr lang="ja-JP" altLang="en-US" sz="4889" dirty="0">
                <a:solidFill>
                  <a:srgbClr val="DDD9C3"/>
                </a:solidFill>
              </a:rPr>
              <a:t>ロータリアンが退会を考える時</a:t>
            </a:r>
            <a:r>
              <a:rPr lang="en-US" altLang="ja-JP" sz="4889" dirty="0"/>
              <a:t/>
            </a:r>
            <a:br>
              <a:rPr lang="en-US" altLang="ja-JP" sz="4889" dirty="0"/>
            </a:br>
            <a:endParaRPr lang="ja-JP" altLang="en-US" sz="4889" dirty="0"/>
          </a:p>
        </p:txBody>
      </p:sp>
      <p:sp>
        <p:nvSpPr>
          <p:cNvPr id="25603" name="コンテンツ プレースホルダ 2"/>
          <p:cNvSpPr>
            <a:spLocks noGrp="1"/>
          </p:cNvSpPr>
          <p:nvPr>
            <p:ph idx="1"/>
          </p:nvPr>
        </p:nvSpPr>
        <p:spPr>
          <a:xfrm>
            <a:off x="457200" y="1106488"/>
            <a:ext cx="8229600" cy="5019675"/>
          </a:xfrm>
        </p:spPr>
        <p:txBody>
          <a:bodyPr/>
          <a:lstStyle/>
          <a:p>
            <a:pPr>
              <a:buFontTx/>
              <a:buNone/>
            </a:pPr>
            <a:r>
              <a:rPr lang="en-US" altLang="ja-JP" sz="3000">
                <a:solidFill>
                  <a:srgbClr val="FCD5B5"/>
                </a:solidFill>
              </a:rPr>
              <a:t>                                         </a:t>
            </a:r>
            <a:r>
              <a:rPr lang="en-US" altLang="ja-JP" sz="2600">
                <a:solidFill>
                  <a:srgbClr val="10253F"/>
                </a:solidFill>
              </a:rPr>
              <a:t>(</a:t>
            </a:r>
            <a:r>
              <a:rPr lang="ja-JP" altLang="en-US" sz="1900">
                <a:solidFill>
                  <a:srgbClr val="10253F"/>
                </a:solidFill>
                <a:latin typeface="ヒラギノ丸ゴ Pro W4" charset="-128"/>
                <a:ea typeface="ヒラギノ丸ゴ Pro W4" charset="-128"/>
                <a:cs typeface="ヒラギノ丸ゴ Pro W4" charset="-128"/>
              </a:rPr>
              <a:t>世界</a:t>
            </a:r>
            <a:r>
              <a:rPr lang="en-US" altLang="ja-JP" sz="1900">
                <a:solidFill>
                  <a:srgbClr val="10253F"/>
                </a:solidFill>
                <a:latin typeface="ヒラギノ丸ゴ Pro W4" charset="-128"/>
                <a:ea typeface="ヒラギノ丸ゴ Pro W4" charset="-128"/>
                <a:cs typeface="ヒラギノ丸ゴ Pro W4" charset="-128"/>
              </a:rPr>
              <a:t>530</a:t>
            </a:r>
            <a:r>
              <a:rPr lang="ja-JP" altLang="en-US" sz="1900">
                <a:solidFill>
                  <a:srgbClr val="10253F"/>
                </a:solidFill>
                <a:latin typeface="ヒラギノ丸ゴ Pro W4" charset="-128"/>
                <a:ea typeface="ヒラギノ丸ゴ Pro W4" charset="-128"/>
                <a:cs typeface="ヒラギノ丸ゴ Pro W4" charset="-128"/>
              </a:rPr>
              <a:t>地区中</a:t>
            </a:r>
            <a:r>
              <a:rPr lang="en-US" altLang="ja-JP" sz="1900">
                <a:solidFill>
                  <a:srgbClr val="10253F"/>
                </a:solidFill>
                <a:latin typeface="ヒラギノ丸ゴ Pro W4" charset="-128"/>
                <a:ea typeface="ヒラギノ丸ゴ Pro W4" charset="-128"/>
                <a:cs typeface="ヒラギノ丸ゴ Pro W4" charset="-128"/>
              </a:rPr>
              <a:t>459</a:t>
            </a:r>
            <a:r>
              <a:rPr lang="ja-JP" altLang="en-US" sz="1900">
                <a:solidFill>
                  <a:srgbClr val="10253F"/>
                </a:solidFill>
                <a:latin typeface="ヒラギノ丸ゴ Pro W4" charset="-128"/>
                <a:ea typeface="ヒラギノ丸ゴ Pro W4" charset="-128"/>
                <a:cs typeface="ヒラギノ丸ゴ Pro W4" charset="-128"/>
              </a:rPr>
              <a:t>地区から回答</a:t>
            </a:r>
            <a:r>
              <a:rPr lang="en-US" altLang="ja-JP" sz="1900">
                <a:solidFill>
                  <a:srgbClr val="10253F"/>
                </a:solidFill>
                <a:latin typeface="ヒラギノ丸ゴ Pro W4" charset="-128"/>
                <a:ea typeface="ヒラギノ丸ゴ Pro W4" charset="-128"/>
                <a:cs typeface="ヒラギノ丸ゴ Pro W4" charset="-128"/>
              </a:rPr>
              <a:t>)</a:t>
            </a:r>
            <a:endParaRPr lang="ja-JP" altLang="en-US" sz="1900">
              <a:solidFill>
                <a:srgbClr val="10253F"/>
              </a:solidFill>
              <a:latin typeface="ヒラギノ丸ゴ Pro W4" charset="-128"/>
              <a:ea typeface="ヒラギノ丸ゴ Pro W4" charset="-128"/>
              <a:cs typeface="ヒラギノ丸ゴ Pro W4" charset="-128"/>
            </a:endParaRPr>
          </a:p>
          <a:p>
            <a:pPr>
              <a:buFontTx/>
              <a:buNone/>
            </a:pPr>
            <a:endParaRPr lang="en-US" altLang="ja-JP" sz="3000">
              <a:solidFill>
                <a:srgbClr val="1E1C11"/>
              </a:solidFill>
            </a:endParaRPr>
          </a:p>
          <a:p>
            <a:pPr>
              <a:buFontTx/>
              <a:buNone/>
            </a:pPr>
            <a:r>
              <a:rPr lang="en-US" altLang="ja-JP" sz="3000">
                <a:solidFill>
                  <a:srgbClr val="1E1C11"/>
                </a:solidFill>
              </a:rPr>
              <a:t>    </a:t>
            </a:r>
            <a:r>
              <a:rPr lang="ja-JP" altLang="en-US" sz="3300">
                <a:solidFill>
                  <a:srgbClr val="1E1C11"/>
                </a:solidFill>
              </a:rPr>
              <a:t>憧憬と尊厳をもって入ったが・・・・</a:t>
            </a:r>
            <a:endParaRPr lang="en-US" altLang="ja-JP" sz="3300">
              <a:solidFill>
                <a:srgbClr val="1E1C11"/>
              </a:solidFill>
            </a:endParaRPr>
          </a:p>
          <a:p>
            <a:pPr>
              <a:buFontTx/>
              <a:buNone/>
            </a:pPr>
            <a:r>
              <a:rPr lang="ja-JP" altLang="en-US" sz="3300">
                <a:solidFill>
                  <a:srgbClr val="1E1C11"/>
                </a:solidFill>
              </a:rPr>
              <a:t>　</a:t>
            </a:r>
            <a:r>
              <a:rPr lang="en-US" altLang="ja-JP" sz="3300">
                <a:solidFill>
                  <a:srgbClr val="1E1C11"/>
                </a:solidFill>
              </a:rPr>
              <a:t> </a:t>
            </a:r>
            <a:r>
              <a:rPr lang="ja-JP" altLang="en-US" sz="3300">
                <a:solidFill>
                  <a:srgbClr val="1E1C11"/>
                </a:solidFill>
              </a:rPr>
              <a:t>意外にも　</a:t>
            </a:r>
            <a:r>
              <a:rPr lang="ja-JP" altLang="en-US" sz="2600">
                <a:solidFill>
                  <a:srgbClr val="1E1C11"/>
                </a:solidFill>
              </a:rPr>
              <a:t>　</a:t>
            </a:r>
            <a:endParaRPr lang="en-US" altLang="ja-JP" sz="2600">
              <a:solidFill>
                <a:srgbClr val="1E1C11"/>
              </a:solidFill>
            </a:endParaRPr>
          </a:p>
          <a:p>
            <a:pPr>
              <a:buFontTx/>
              <a:buNone/>
            </a:pPr>
            <a:r>
              <a:rPr lang="ja-JP" altLang="en-US" sz="3000">
                <a:solidFill>
                  <a:srgbClr val="1E1C11"/>
                </a:solidFill>
              </a:rPr>
              <a:t>　</a:t>
            </a:r>
            <a:r>
              <a:rPr lang="en-US" altLang="ja-JP" sz="3000">
                <a:solidFill>
                  <a:srgbClr val="1E1C11"/>
                </a:solidFill>
              </a:rPr>
              <a:t> </a:t>
            </a:r>
            <a:endParaRPr lang="en-US" altLang="ja-JP" sz="2600">
              <a:solidFill>
                <a:srgbClr val="1E1C11"/>
              </a:solidFill>
            </a:endParaRPr>
          </a:p>
          <a:p>
            <a:pPr>
              <a:buFont typeface="Wingdings" charset="2"/>
              <a:buChar char="l"/>
            </a:pPr>
            <a:r>
              <a:rPr lang="ja-JP" altLang="en-US" sz="3000">
                <a:solidFill>
                  <a:srgbClr val="1E1C11"/>
                </a:solidFill>
              </a:rPr>
              <a:t>　</a:t>
            </a:r>
            <a:r>
              <a:rPr lang="en-US" altLang="ja-JP" sz="3000">
                <a:solidFill>
                  <a:srgbClr val="1E1C11"/>
                </a:solidFill>
              </a:rPr>
              <a:t> </a:t>
            </a:r>
            <a:r>
              <a:rPr lang="ja-JP" altLang="en-US" sz="3300">
                <a:solidFill>
                  <a:srgbClr val="1E1C11"/>
                </a:solidFill>
              </a:rPr>
              <a:t>クラブの指導性の弱さ</a:t>
            </a:r>
            <a:r>
              <a:rPr lang="en-US" altLang="ja-JP" sz="3300">
                <a:solidFill>
                  <a:srgbClr val="1E1C11"/>
                </a:solidFill>
              </a:rPr>
              <a:t>                     (68.1%)</a:t>
            </a:r>
          </a:p>
          <a:p>
            <a:pPr>
              <a:buFont typeface="Wingdings" charset="2"/>
              <a:buChar char="l"/>
            </a:pPr>
            <a:r>
              <a:rPr lang="ja-JP" altLang="en-US" sz="3300">
                <a:solidFill>
                  <a:srgbClr val="1E1C11"/>
                </a:solidFill>
              </a:rPr>
              <a:t>　</a:t>
            </a:r>
            <a:r>
              <a:rPr lang="en-US" altLang="ja-JP" sz="3300">
                <a:solidFill>
                  <a:srgbClr val="1E1C11"/>
                </a:solidFill>
              </a:rPr>
              <a:t> </a:t>
            </a:r>
            <a:r>
              <a:rPr lang="ja-JP" altLang="en-US" sz="3300">
                <a:solidFill>
                  <a:srgbClr val="1E1C11"/>
                </a:solidFill>
              </a:rPr>
              <a:t>クラブのあり方に魅力を感じない</a:t>
            </a:r>
            <a:r>
              <a:rPr lang="en-US" altLang="ja-JP" sz="3300">
                <a:solidFill>
                  <a:srgbClr val="1E1C11"/>
                </a:solidFill>
              </a:rPr>
              <a:t>  (52.2%)</a:t>
            </a:r>
          </a:p>
          <a:p>
            <a:pPr>
              <a:buFont typeface="Wingdings" charset="2"/>
              <a:buChar char="l"/>
            </a:pPr>
            <a:r>
              <a:rPr lang="ja-JP" altLang="en-US" sz="3300">
                <a:solidFill>
                  <a:srgbClr val="1E1C11"/>
                </a:solidFill>
              </a:rPr>
              <a:t>　</a:t>
            </a:r>
            <a:r>
              <a:rPr lang="en-US" altLang="ja-JP" sz="3300">
                <a:solidFill>
                  <a:srgbClr val="1E1C11"/>
                </a:solidFill>
              </a:rPr>
              <a:t> </a:t>
            </a:r>
            <a:r>
              <a:rPr lang="ja-JP" altLang="en-US" sz="3300">
                <a:solidFill>
                  <a:srgbClr val="1E1C11"/>
                </a:solidFill>
              </a:rPr>
              <a:t>クラブに奉仕プロジェクトが無い</a:t>
            </a:r>
            <a:r>
              <a:rPr lang="en-US" altLang="ja-JP" sz="3300">
                <a:solidFill>
                  <a:srgbClr val="1E1C11"/>
                </a:solidFill>
              </a:rPr>
              <a:t>   (51.6%) </a:t>
            </a:r>
            <a:endParaRPr lang="ja-JP" altLang="en-US" sz="3300">
              <a:solidFill>
                <a:srgbClr val="1E1C1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a:solidFill>
            <a:schemeClr val="bg2">
              <a:lumMod val="10000"/>
            </a:schemeClr>
          </a:solidFill>
        </p:spPr>
        <p:txBody>
          <a:bodyPr>
            <a:normAutofit/>
          </a:bodyPr>
          <a:lstStyle/>
          <a:p>
            <a:pPr>
              <a:defRPr/>
            </a:pPr>
            <a:r>
              <a:rPr lang="ja-JP" altLang="en-US">
                <a:solidFill>
                  <a:srgbClr val="FFD3AE"/>
                </a:solidFill>
              </a:rPr>
              <a:t>本日のグループ・セッションの意義</a:t>
            </a:r>
          </a:p>
        </p:txBody>
      </p:sp>
      <p:sp>
        <p:nvSpPr>
          <p:cNvPr id="3" name="コンテンツ プレースホルダ 2"/>
          <p:cNvSpPr>
            <a:spLocks noGrp="1"/>
          </p:cNvSpPr>
          <p:nvPr>
            <p:ph idx="1"/>
          </p:nvPr>
        </p:nvSpPr>
        <p:spPr>
          <a:xfrm>
            <a:off x="0" y="1450975"/>
            <a:ext cx="9144000" cy="5407025"/>
          </a:xfrm>
          <a:solidFill>
            <a:schemeClr val="accent6">
              <a:lumMod val="40000"/>
              <a:lumOff val="60000"/>
            </a:schemeClr>
          </a:solidFill>
        </p:spPr>
        <p:txBody>
          <a:bodyPr>
            <a:normAutofit fontScale="92500"/>
          </a:bodyPr>
          <a:lstStyle/>
          <a:p>
            <a:pPr>
              <a:spcBef>
                <a:spcPts val="163"/>
              </a:spcBef>
              <a:buFontTx/>
              <a:buNone/>
              <a:defRPr/>
            </a:pPr>
            <a:r>
              <a:rPr lang="ja-JP" altLang="en-US" dirty="0">
                <a:latin typeface="ヒラギノ角ゴ ProN W3" charset="-128"/>
                <a:ea typeface="ヒラギノ角ゴ ProN W3" charset="-128"/>
                <a:cs typeface="ヒラギノ角ゴ ProN W3" charset="-128"/>
              </a:rPr>
              <a:t>１）次年度に向けてロータリーの現状の変化に</a:t>
            </a:r>
            <a:r>
              <a:rPr lang="ja-JP" altLang="en-US" dirty="0" smtClean="0">
                <a:latin typeface="ヒラギノ角ゴ ProN W3" charset="-128"/>
                <a:ea typeface="ヒラギノ角ゴ ProN W3" charset="-128"/>
                <a:cs typeface="ヒラギノ角ゴ ProN W3" charset="-128"/>
              </a:rPr>
              <a:t>関心</a:t>
            </a:r>
            <a:endParaRPr lang="en-US" altLang="ja-JP" dirty="0" smtClean="0">
              <a:latin typeface="ヒラギノ角ゴ ProN W3" charset="-128"/>
              <a:ea typeface="ヒラギノ角ゴ ProN W3" charset="-128"/>
              <a:cs typeface="ヒラギノ角ゴ ProN W3" charset="-128"/>
            </a:endParaRPr>
          </a:p>
          <a:p>
            <a:pPr>
              <a:spcBef>
                <a:spcPts val="163"/>
              </a:spcBef>
              <a:buFontTx/>
              <a:buNone/>
              <a:defRPr/>
            </a:pPr>
            <a:r>
              <a:rPr lang="ja-JP" altLang="en-US" dirty="0" smtClean="0">
                <a:latin typeface="ヒラギノ角ゴ ProN W3" charset="-128"/>
                <a:ea typeface="ヒラギノ角ゴ ProN W3" charset="-128"/>
                <a:cs typeface="ヒラギノ角ゴ ProN W3" charset="-128"/>
              </a:rPr>
              <a:t>　　を向けて</a:t>
            </a:r>
            <a:r>
              <a:rPr lang="ja-JP" altLang="en-US" dirty="0">
                <a:latin typeface="ヒラギノ角ゴ ProN W3" charset="-128"/>
                <a:ea typeface="ヒラギノ角ゴ ProN W3" charset="-128"/>
                <a:cs typeface="ヒラギノ角ゴ ProN W3" charset="-128"/>
              </a:rPr>
              <a:t>、アイデアの交換、情報交換を。</a:t>
            </a:r>
            <a:endParaRPr lang="en-US" altLang="ja-JP"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２）</a:t>
            </a:r>
            <a:r>
              <a:rPr lang="ja-JP" altLang="en-US" spc="-150" dirty="0">
                <a:latin typeface="ヒラギノ角ゴ ProN W3" charset="-128"/>
                <a:ea typeface="ヒラギノ角ゴ ProN W3" charset="-128"/>
                <a:cs typeface="ヒラギノ角ゴ ProN W3" charset="-128"/>
              </a:rPr>
              <a:t>年間クラブ事業計画の準備には、自助努力が要る。</a:t>
            </a:r>
            <a:endParaRPr lang="en-US" altLang="ja-JP" spc="-150"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３）</a:t>
            </a:r>
            <a:r>
              <a:rPr lang="ja-JP" altLang="en-US" spc="-150" dirty="0">
                <a:latin typeface="ヒラギノ角ゴ ProN W3" charset="-128"/>
                <a:ea typeface="ヒラギノ角ゴ ProN W3" charset="-128"/>
                <a:cs typeface="ヒラギノ角ゴ ProN W3" charset="-128"/>
              </a:rPr>
              <a:t>アイデアの良いとこ取りが素晴らしい結果を生む。</a:t>
            </a:r>
            <a:endParaRPr lang="en-US" altLang="ja-JP" spc="-150"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４）奉仕活動には連帯と支援が不可欠である。</a:t>
            </a:r>
            <a:endParaRPr lang="en-US" altLang="ja-JP"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５）質問する機会が驚くほど少ない。</a:t>
            </a:r>
            <a:endParaRPr lang="en-US" altLang="ja-JP"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６）研修が自信につながる。</a:t>
            </a:r>
            <a:endParaRPr lang="en-US" altLang="ja-JP"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７）人生最高のステージ。それだけに輝きたい。</a:t>
            </a:r>
            <a:endParaRPr lang="en-US" altLang="ja-JP" dirty="0">
              <a:latin typeface="ヒラギノ角ゴ ProN W3" charset="-128"/>
              <a:ea typeface="ヒラギノ角ゴ ProN W3" charset="-128"/>
              <a:cs typeface="ヒラギノ角ゴ ProN W3" charset="-128"/>
            </a:endParaRPr>
          </a:p>
          <a:p>
            <a:pPr>
              <a:spcBef>
                <a:spcPts val="163"/>
              </a:spcBef>
              <a:buFontTx/>
              <a:buNone/>
              <a:defRPr/>
            </a:pPr>
            <a:r>
              <a:rPr lang="ja-JP" altLang="en-US" dirty="0">
                <a:latin typeface="ヒラギノ角ゴ ProN W3" charset="-128"/>
                <a:ea typeface="ヒラギノ角ゴ ProN W3" charset="-128"/>
                <a:cs typeface="ヒラギノ角ゴ ProN W3" charset="-128"/>
              </a:rPr>
              <a:t>８）年度中に進捗状態や悩みを話し合う機会を持つ。</a:t>
            </a:r>
            <a:endParaRPr lang="en-US" altLang="ja-JP" dirty="0">
              <a:latin typeface="ヒラギノ角ゴ ProN W3" charset="-128"/>
              <a:ea typeface="ヒラギノ角ゴ ProN W3" charset="-128"/>
              <a:cs typeface="ヒラギノ角ゴ ProN W3" charset="-128"/>
            </a:endParaRPr>
          </a:p>
          <a:p>
            <a:pPr>
              <a:defRPr/>
            </a:pPr>
            <a:endParaRPr lang="ja-JP" altLang="en-US" dirty="0">
              <a:latin typeface="ヒラギノ角ゴ ProN W3" charset="-128"/>
              <a:ea typeface="ヒラギノ角ゴ ProN W3" charset="-128"/>
              <a:cs typeface="ヒラギノ角ゴ ProN W3"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TotalTime>
  <Words>1183</Words>
  <Application>Microsoft Office PowerPoint</Application>
  <PresentationFormat>画面に合わせる (4:3)</PresentationFormat>
  <Paragraphs>220</Paragraphs>
  <Slides>17</Slides>
  <Notes>11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国際ロータリー第2760地区 　地区指導者育成セミナー</vt:lpstr>
      <vt:lpstr>スライド 2</vt:lpstr>
      <vt:lpstr>変えてはならないもの</vt:lpstr>
      <vt:lpstr>変えなければならないもの</vt:lpstr>
      <vt:lpstr>スライド 5</vt:lpstr>
      <vt:lpstr>　クラブに研修機能を 　　　　　　　　　　　規定審議会2010年/4月</vt:lpstr>
      <vt:lpstr>ロータリーの成功は</vt:lpstr>
      <vt:lpstr> ロータリアンが退会を考える時 </vt:lpstr>
      <vt:lpstr>本日のグループ・セッションの意義</vt:lpstr>
      <vt:lpstr>最近のロータリー意識調査</vt:lpstr>
      <vt:lpstr>クラブの現状を検証する</vt:lpstr>
      <vt:lpstr>ロータリアンからの意見：いくつかの重要なメッセージ</vt:lpstr>
      <vt:lpstr>スライド 13</vt:lpstr>
      <vt:lpstr>　奉仕の原資・Future Vision</vt:lpstr>
      <vt:lpstr>ロータリーの歴史的なアイデア (長期戦略計画）</vt:lpstr>
      <vt:lpstr>学習ピラミッド(Learning Pyramid)</vt:lpstr>
      <vt:lpstr>研修委員会からのお願い</vt:lpstr>
    </vt:vector>
  </TitlesOfParts>
  <Company>医療法人柳雪会江崎外科内科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ロータリーの奉仕理念</dc:title>
  <dc:creator>江崎 柳節</dc:creator>
  <cp:lastModifiedBy> </cp:lastModifiedBy>
  <cp:revision>38</cp:revision>
  <dcterms:created xsi:type="dcterms:W3CDTF">2010-11-18T01:57:34Z</dcterms:created>
  <dcterms:modified xsi:type="dcterms:W3CDTF">2010-11-19T01:03:52Z</dcterms:modified>
</cp:coreProperties>
</file>